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8"/>
  </p:notesMasterIdLst>
  <p:handoutMasterIdLst>
    <p:handoutMasterId r:id="rId99"/>
  </p:handoutMasterIdLst>
  <p:sldIdLst>
    <p:sldId id="489" r:id="rId2"/>
    <p:sldId id="490" r:id="rId3"/>
    <p:sldId id="491" r:id="rId4"/>
    <p:sldId id="495" r:id="rId5"/>
    <p:sldId id="498" r:id="rId6"/>
    <p:sldId id="302" r:id="rId7"/>
    <p:sldId id="303" r:id="rId8"/>
    <p:sldId id="304" r:id="rId9"/>
    <p:sldId id="305" r:id="rId10"/>
    <p:sldId id="306" r:id="rId11"/>
    <p:sldId id="617" r:id="rId12"/>
    <p:sldId id="307" r:id="rId13"/>
    <p:sldId id="314" r:id="rId14"/>
    <p:sldId id="308" r:id="rId15"/>
    <p:sldId id="309" r:id="rId16"/>
    <p:sldId id="319" r:id="rId17"/>
    <p:sldId id="310" r:id="rId18"/>
    <p:sldId id="311" r:id="rId19"/>
    <p:sldId id="318" r:id="rId20"/>
    <p:sldId id="312" r:id="rId21"/>
    <p:sldId id="352" r:id="rId22"/>
    <p:sldId id="322" r:id="rId23"/>
    <p:sldId id="704" r:id="rId24"/>
    <p:sldId id="463" r:id="rId25"/>
    <p:sldId id="464" r:id="rId26"/>
    <p:sldId id="465" r:id="rId27"/>
    <p:sldId id="466" r:id="rId28"/>
    <p:sldId id="467" r:id="rId29"/>
    <p:sldId id="478" r:id="rId30"/>
    <p:sldId id="705" r:id="rId31"/>
    <p:sldId id="468" r:id="rId32"/>
    <p:sldId id="469" r:id="rId33"/>
    <p:sldId id="470" r:id="rId34"/>
    <p:sldId id="479" r:id="rId35"/>
    <p:sldId id="471" r:id="rId36"/>
    <p:sldId id="480" r:id="rId37"/>
    <p:sldId id="485" r:id="rId38"/>
    <p:sldId id="472" r:id="rId39"/>
    <p:sldId id="484" r:id="rId40"/>
    <p:sldId id="474" r:id="rId41"/>
    <p:sldId id="483" r:id="rId42"/>
    <p:sldId id="475" r:id="rId43"/>
    <p:sldId id="476" r:id="rId44"/>
    <p:sldId id="477" r:id="rId45"/>
    <p:sldId id="481" r:id="rId46"/>
    <p:sldId id="621" r:id="rId47"/>
    <p:sldId id="709" r:id="rId48"/>
    <p:sldId id="622" r:id="rId49"/>
    <p:sldId id="625" r:id="rId50"/>
    <p:sldId id="626" r:id="rId51"/>
    <p:sldId id="627" r:id="rId52"/>
    <p:sldId id="628" r:id="rId53"/>
    <p:sldId id="629" r:id="rId54"/>
    <p:sldId id="690" r:id="rId55"/>
    <p:sldId id="706" r:id="rId56"/>
    <p:sldId id="630" r:id="rId57"/>
    <p:sldId id="631" r:id="rId58"/>
    <p:sldId id="632" r:id="rId59"/>
    <p:sldId id="646" r:id="rId60"/>
    <p:sldId id="641" r:id="rId61"/>
    <p:sldId id="642" r:id="rId62"/>
    <p:sldId id="643" r:id="rId63"/>
    <p:sldId id="644" r:id="rId64"/>
    <p:sldId id="645" r:id="rId65"/>
    <p:sldId id="633" r:id="rId66"/>
    <p:sldId id="710" r:id="rId67"/>
    <p:sldId id="634" r:id="rId68"/>
    <p:sldId id="635" r:id="rId69"/>
    <p:sldId id="636" r:id="rId70"/>
    <p:sldId id="637" r:id="rId71"/>
    <p:sldId id="638" r:id="rId72"/>
    <p:sldId id="639" r:id="rId73"/>
    <p:sldId id="640" r:id="rId74"/>
    <p:sldId id="647" r:id="rId75"/>
    <p:sldId id="648" r:id="rId76"/>
    <p:sldId id="649" r:id="rId77"/>
    <p:sldId id="651" r:id="rId78"/>
    <p:sldId id="652" r:id="rId79"/>
    <p:sldId id="650" r:id="rId80"/>
    <p:sldId id="653" r:id="rId81"/>
    <p:sldId id="654" r:id="rId82"/>
    <p:sldId id="707" r:id="rId83"/>
    <p:sldId id="661" r:id="rId84"/>
    <p:sldId id="655" r:id="rId85"/>
    <p:sldId id="656" r:id="rId86"/>
    <p:sldId id="657" r:id="rId87"/>
    <p:sldId id="658" r:id="rId88"/>
    <p:sldId id="662" r:id="rId89"/>
    <p:sldId id="663" r:id="rId90"/>
    <p:sldId id="659" r:id="rId91"/>
    <p:sldId id="660" r:id="rId92"/>
    <p:sldId id="664" r:id="rId93"/>
    <p:sldId id="666" r:id="rId94"/>
    <p:sldId id="665" r:id="rId95"/>
    <p:sldId id="667" r:id="rId96"/>
    <p:sldId id="708" r:id="rId97"/>
  </p:sldIdLst>
  <p:sldSz cx="12192000" cy="6858000"/>
  <p:notesSz cx="7315200" cy="9601200"/>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4E2"/>
    <a:srgbClr val="FF6600"/>
    <a:srgbClr val="A162D0"/>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5030" autoAdjust="0"/>
  </p:normalViewPr>
  <p:slideViewPr>
    <p:cSldViewPr snapToGrid="0">
      <p:cViewPr varScale="1">
        <p:scale>
          <a:sx n="85" d="100"/>
          <a:sy n="85" d="100"/>
        </p:scale>
        <p:origin x="7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A58DDAF-C022-4944-802D-1A475C058685}" type="datetimeFigureOut">
              <a:rPr lang="en-US" smtClean="0"/>
              <a:pPr/>
              <a:t>11/11/2023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1A13E47-EF99-4969-8F8E-30077809939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2-20T14:06:17.828"/>
    </inkml:context>
    <inkml:brush xml:id="br0">
      <inkml:brushProperty name="width" value="0.1" units="cm"/>
      <inkml:brushProperty name="height" value="0.2" units="cm"/>
      <inkml:brushProperty name="color" value="#00FD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C9BFBA2-982E-4E7A-B0B3-96366C720CA7}" type="datetimeFigureOut">
              <a:rPr lang="en-US" smtClean="0"/>
              <a:pPr/>
              <a:t>11/11/2023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63DE24-916F-4D3C-AA4A-99DEE9396C78}" type="slidenum">
              <a:rPr lang="en-US" smtClean="0"/>
              <a:pPr/>
              <a:t>‹#›</a:t>
            </a:fld>
            <a:endParaRPr lang="en-US"/>
          </a:p>
        </p:txBody>
      </p:sp>
    </p:spTree>
    <p:extLst>
      <p:ext uri="{BB962C8B-B14F-4D97-AF65-F5344CB8AC3E}">
        <p14:creationId xmlns:p14="http://schemas.microsoft.com/office/powerpoint/2010/main" val="11656233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8A63DE24-916F-4D3C-AA4A-99DEE9396C78}" type="slidenum">
              <a:rPr lang="en-US" smtClean="0"/>
              <a:pPr/>
              <a:t>13</a:t>
            </a:fld>
            <a:endParaRPr lang="en-US"/>
          </a:p>
        </p:txBody>
      </p:sp>
    </p:spTree>
    <p:extLst>
      <p:ext uri="{BB962C8B-B14F-4D97-AF65-F5344CB8AC3E}">
        <p14:creationId xmlns:p14="http://schemas.microsoft.com/office/powerpoint/2010/main" val="157445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3DE24-916F-4D3C-AA4A-99DEE9396C78}" type="slidenum">
              <a:rPr lang="en-US" smtClean="0"/>
              <a:pPr/>
              <a:t>50</a:t>
            </a:fld>
            <a:endParaRPr lang="en-US"/>
          </a:p>
        </p:txBody>
      </p:sp>
    </p:spTree>
    <p:extLst>
      <p:ext uri="{BB962C8B-B14F-4D97-AF65-F5344CB8AC3E}">
        <p14:creationId xmlns:p14="http://schemas.microsoft.com/office/powerpoint/2010/main" val="289147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2EAEB8-5BB1-4C56-8BEE-A6BB2A4275DB}"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4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698224-7707-4ADB-972A-3752A05EF864}"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300481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502F9-C0F7-4FA0-ADF5-7336DFC23504}"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1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184A8-2B25-4BB8-9673-1B04952D0C52}"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0790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E7BB9-BF31-4809-B4B5-BB3EA82A6752}"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4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1B5AD6-AE07-4ACC-8278-64529A0E8370}" type="datetime1">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240268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1F46C-E550-410D-849B-67141D4F14F5}" type="datetime1">
              <a:rPr lang="en-US" smtClean="0"/>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18555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385716-8062-40AE-A4BE-6CA3C1792A6E}" type="datetime1">
              <a:rPr lang="en-US" smtClean="0"/>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266245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0457-3ADA-408E-A8AE-87AE01131321}" type="datetime1">
              <a:rPr lang="en-US" smtClean="0"/>
              <a:t>11/11/2023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2000" baseline="0">
                <a:solidFill>
                  <a:srgbClr val="FF0000"/>
                </a:solidFill>
              </a:defRPr>
            </a:lvl1p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27044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CDB9-E9F5-486F-99BB-884D626ED4A1}" type="datetime1">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58749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A4703-83B9-4FFA-8C0B-1CF29E42400B}" type="datetime1">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0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93DACF-6645-45CF-B695-88CA78339B03}" type="datetime1">
              <a:rPr lang="en-US" smtClean="0"/>
              <a:t>11/11/2023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C7B609-6235-4DF7-8376-3B4225D7EDEF}"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17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310.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90.png"/><Relationship Id="rId7"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36.wmf"/><Relationship Id="rId4" Type="http://schemas.openxmlformats.org/officeDocument/2006/relationships/oleObject" Target="../embeddings/oleObject31.bin"/><Relationship Id="rId9" Type="http://schemas.openxmlformats.org/officeDocument/2006/relationships/image" Target="../media/image3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1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5.bin"/><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38.bin"/><Relationship Id="rId1" Type="http://schemas.openxmlformats.org/officeDocument/2006/relationships/slideLayout" Target="../slideLayouts/slideLayout7.xml"/><Relationship Id="rId6" Type="http://schemas.openxmlformats.org/officeDocument/2006/relationships/oleObject" Target="../embeddings/oleObject40.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45.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3.wmf"/></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8.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50.bin"/><Relationship Id="rId4" Type="http://schemas.openxmlformats.org/officeDocument/2006/relationships/image" Target="../media/image58.wmf"/></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1.wmf"/><Relationship Id="rId7" Type="http://schemas.openxmlformats.org/officeDocument/2006/relationships/oleObject" Target="../embeddings/oleObject54.bin"/><Relationship Id="rId2" Type="http://schemas.openxmlformats.org/officeDocument/2006/relationships/oleObject" Target="../embeddings/oleObject52.bin"/><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wmf"/><Relationship Id="rId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6.wmf"/><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5.bin"/><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oleObject" Target="../embeddings/oleObject56.bin"/></Relationships>
</file>

<file path=ppt/slides/_rels/slide2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7.bin"/><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8.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9.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0.bin"/><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61.bin"/><Relationship Id="rId1" Type="http://schemas.openxmlformats.org/officeDocument/2006/relationships/slideLayout" Target="../slideLayouts/slideLayout7.xml"/><Relationship Id="rId6" Type="http://schemas.openxmlformats.org/officeDocument/2006/relationships/oleObject" Target="../embeddings/oleObject63.bin"/><Relationship Id="rId5" Type="http://schemas.openxmlformats.org/officeDocument/2006/relationships/image" Target="../media/image78.wmf"/><Relationship Id="rId4" Type="http://schemas.openxmlformats.org/officeDocument/2006/relationships/oleObject" Target="../embeddings/oleObject62.bin"/><Relationship Id="rId9" Type="http://schemas.openxmlformats.org/officeDocument/2006/relationships/image" Target="../media/image8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3.wmf"/><Relationship Id="rId12" Type="http://schemas.openxmlformats.org/officeDocument/2006/relationships/oleObject" Target="../embeddings/oleObject70.bin"/><Relationship Id="rId2" Type="http://schemas.openxmlformats.org/officeDocument/2006/relationships/oleObject" Target="../embeddings/oleObject65.bin"/><Relationship Id="rId1" Type="http://schemas.openxmlformats.org/officeDocument/2006/relationships/slideLayout" Target="../slideLayouts/slideLayout7.xml"/><Relationship Id="rId6" Type="http://schemas.openxmlformats.org/officeDocument/2006/relationships/oleObject" Target="../embeddings/oleObject67.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84.wmf"/><Relationship Id="rId14"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3.wmf"/><Relationship Id="rId7" Type="http://schemas.openxmlformats.org/officeDocument/2006/relationships/image" Target="../media/image89.wmf"/><Relationship Id="rId2" Type="http://schemas.openxmlformats.org/officeDocument/2006/relationships/oleObject" Target="../embeddings/oleObject72.bin"/><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77.bin"/><Relationship Id="rId1" Type="http://schemas.openxmlformats.org/officeDocument/2006/relationships/slideLayout" Target="../slideLayouts/slideLayout7.xml"/><Relationship Id="rId6" Type="http://schemas.openxmlformats.org/officeDocument/2006/relationships/oleObject" Target="../embeddings/oleObject79.bin"/><Relationship Id="rId5" Type="http://schemas.openxmlformats.org/officeDocument/2006/relationships/image" Target="../media/image93.wmf"/><Relationship Id="rId4" Type="http://schemas.openxmlformats.org/officeDocument/2006/relationships/oleObject" Target="../embeddings/oleObject78.bin"/></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80.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1.bin"/><Relationship Id="rId1" Type="http://schemas.openxmlformats.org/officeDocument/2006/relationships/slideLayout" Target="../slideLayouts/slideLayout7.xml"/><Relationship Id="rId5" Type="http://schemas.openxmlformats.org/officeDocument/2006/relationships/image" Target="../media/image97.wmf"/><Relationship Id="rId4" Type="http://schemas.openxmlformats.org/officeDocument/2006/relationships/oleObject" Target="../embeddings/oleObject82.bin"/></Relationships>
</file>

<file path=ppt/slides/_rels/slide33.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3.bin"/><Relationship Id="rId1" Type="http://schemas.openxmlformats.org/officeDocument/2006/relationships/slideLayout" Target="../slideLayouts/slideLayout7.xml"/><Relationship Id="rId6" Type="http://schemas.openxmlformats.org/officeDocument/2006/relationships/oleObject" Target="../embeddings/oleObject85.bin"/><Relationship Id="rId5" Type="http://schemas.openxmlformats.org/officeDocument/2006/relationships/image" Target="../media/image99.wmf"/><Relationship Id="rId4" Type="http://schemas.openxmlformats.org/officeDocument/2006/relationships/oleObject" Target="../embeddings/oleObject8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01.wmf"/><Relationship Id="rId7" Type="http://schemas.openxmlformats.org/officeDocument/2006/relationships/image" Target="../media/image103.wmf"/><Relationship Id="rId2" Type="http://schemas.openxmlformats.org/officeDocument/2006/relationships/oleObject" Target="../embeddings/oleObject86.bin"/><Relationship Id="rId1" Type="http://schemas.openxmlformats.org/officeDocument/2006/relationships/slideLayout" Target="../slideLayouts/slideLayout7.xml"/><Relationship Id="rId6" Type="http://schemas.openxmlformats.org/officeDocument/2006/relationships/oleObject" Target="../embeddings/oleObject88.bin"/><Relationship Id="rId5" Type="http://schemas.openxmlformats.org/officeDocument/2006/relationships/image" Target="../media/image102.wmf"/><Relationship Id="rId4" Type="http://schemas.openxmlformats.org/officeDocument/2006/relationships/oleObject" Target="../embeddings/oleObject87.bin"/><Relationship Id="rId9" Type="http://schemas.openxmlformats.org/officeDocument/2006/relationships/image" Target="../media/image104.wmf"/></Relationships>
</file>

<file path=ppt/slides/_rels/slide35.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90.bin"/><Relationship Id="rId1" Type="http://schemas.openxmlformats.org/officeDocument/2006/relationships/slideLayout" Target="../slideLayouts/slideLayout7.xml"/><Relationship Id="rId5" Type="http://schemas.openxmlformats.org/officeDocument/2006/relationships/image" Target="../media/image106.wmf"/><Relationship Id="rId4" Type="http://schemas.openxmlformats.org/officeDocument/2006/relationships/oleObject" Target="../embeddings/oleObject91.bin"/></Relationships>
</file>

<file path=ppt/slides/_rels/slide36.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2.bin"/><Relationship Id="rId1" Type="http://schemas.openxmlformats.org/officeDocument/2006/relationships/slideLayout" Target="../slideLayouts/slideLayout7.xml"/><Relationship Id="rId6" Type="http://schemas.openxmlformats.org/officeDocument/2006/relationships/oleObject" Target="../embeddings/oleObject94.bin"/><Relationship Id="rId5" Type="http://schemas.openxmlformats.org/officeDocument/2006/relationships/image" Target="../media/image108.wmf"/><Relationship Id="rId4" Type="http://schemas.openxmlformats.org/officeDocument/2006/relationships/oleObject" Target="../embeddings/oleObject93.bin"/></Relationships>
</file>

<file path=ppt/slides/_rels/slide37.x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2.wmf"/><Relationship Id="rId2" Type="http://schemas.openxmlformats.org/officeDocument/2006/relationships/oleObject" Target="../embeddings/oleObject95.bin"/><Relationship Id="rId1" Type="http://schemas.openxmlformats.org/officeDocument/2006/relationships/slideLayout" Target="../slideLayouts/slideLayout7.xml"/><Relationship Id="rId6" Type="http://schemas.openxmlformats.org/officeDocument/2006/relationships/oleObject" Target="../embeddings/oleObject97.bin"/><Relationship Id="rId5" Type="http://schemas.openxmlformats.org/officeDocument/2006/relationships/image" Target="../media/image111.wmf"/><Relationship Id="rId4" Type="http://schemas.openxmlformats.org/officeDocument/2006/relationships/oleObject" Target="../embeddings/oleObject96.bin"/></Relationships>
</file>

<file path=ppt/slides/_rels/slide38.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98.bin"/><Relationship Id="rId1" Type="http://schemas.openxmlformats.org/officeDocument/2006/relationships/slideLayout" Target="../slideLayouts/slideLayout7.xml"/><Relationship Id="rId5" Type="http://schemas.openxmlformats.org/officeDocument/2006/relationships/image" Target="../media/image115.emf"/><Relationship Id="rId4" Type="http://schemas.openxmlformats.org/officeDocument/2006/relationships/image" Target="../media/image114.emf"/></Relationships>
</file>

<file path=ppt/slides/_rels/slide39.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99.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oleObject" Target="../embeddings/oleObject100.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1.wmf"/><Relationship Id="rId7" Type="http://schemas.openxmlformats.org/officeDocument/2006/relationships/image" Target="../media/image123.wmf"/><Relationship Id="rId2" Type="http://schemas.openxmlformats.org/officeDocument/2006/relationships/oleObject" Target="../embeddings/oleObject101.bin"/><Relationship Id="rId1" Type="http://schemas.openxmlformats.org/officeDocument/2006/relationships/slideLayout" Target="../slideLayouts/slideLayout7.xml"/><Relationship Id="rId6" Type="http://schemas.openxmlformats.org/officeDocument/2006/relationships/oleObject" Target="../embeddings/oleObject103.bin"/><Relationship Id="rId5" Type="http://schemas.openxmlformats.org/officeDocument/2006/relationships/image" Target="../media/image122.wmf"/><Relationship Id="rId4" Type="http://schemas.openxmlformats.org/officeDocument/2006/relationships/oleObject" Target="../embeddings/oleObject102.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24.wmf"/><Relationship Id="rId7" Type="http://schemas.openxmlformats.org/officeDocument/2006/relationships/image" Target="../media/image126.wmf"/><Relationship Id="rId2" Type="http://schemas.openxmlformats.org/officeDocument/2006/relationships/oleObject" Target="../embeddings/oleObject104.bin"/><Relationship Id="rId1" Type="http://schemas.openxmlformats.org/officeDocument/2006/relationships/slideLayout" Target="../slideLayouts/slideLayout7.xml"/><Relationship Id="rId6" Type="http://schemas.openxmlformats.org/officeDocument/2006/relationships/oleObject" Target="../embeddings/oleObject106.bin"/><Relationship Id="rId5" Type="http://schemas.openxmlformats.org/officeDocument/2006/relationships/image" Target="../media/image125.wmf"/><Relationship Id="rId4" Type="http://schemas.openxmlformats.org/officeDocument/2006/relationships/oleObject" Target="../embeddings/oleObject105.bin"/><Relationship Id="rId9" Type="http://schemas.openxmlformats.org/officeDocument/2006/relationships/image" Target="../media/image127.wmf"/></Relationships>
</file>

<file path=ppt/slides/_rels/slide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47.xml.rels><?xml version="1.0" encoding="UTF-8" standalone="yes"?>
<Relationships xmlns="http://schemas.openxmlformats.org/package/2006/relationships"><Relationship Id="rId3" Type="http://schemas.openxmlformats.org/officeDocument/2006/relationships/image" Target="../media/image131.wmf"/><Relationship Id="rId7" Type="http://schemas.openxmlformats.org/officeDocument/2006/relationships/image" Target="../media/image134.png"/><Relationship Id="rId2" Type="http://schemas.openxmlformats.org/officeDocument/2006/relationships/oleObject" Target="../embeddings/oleObject108.bin"/><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wmf"/><Relationship Id="rId4" Type="http://schemas.openxmlformats.org/officeDocument/2006/relationships/oleObject" Target="../embeddings/oleObject109.bin"/></Relationships>
</file>

<file path=ppt/slides/_rels/slide4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5" Type="http://schemas.openxmlformats.org/officeDocument/2006/relationships/image" Target="../media/image137.wmf"/><Relationship Id="rId4" Type="http://schemas.openxmlformats.org/officeDocument/2006/relationships/oleObject" Target="../embeddings/oleObject110.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39.png"/><Relationship Id="rId7" Type="http://schemas.openxmlformats.org/officeDocument/2006/relationships/image" Target="../media/image142.wmf"/><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oleObject" Target="../embeddings/oleObject111.bin"/><Relationship Id="rId11" Type="http://schemas.openxmlformats.org/officeDocument/2006/relationships/image" Target="../media/image144.wmf"/><Relationship Id="rId5" Type="http://schemas.openxmlformats.org/officeDocument/2006/relationships/image" Target="../media/image141.png"/><Relationship Id="rId10" Type="http://schemas.openxmlformats.org/officeDocument/2006/relationships/oleObject" Target="../embeddings/oleObject113.bin"/><Relationship Id="rId4" Type="http://schemas.openxmlformats.org/officeDocument/2006/relationships/image" Target="../media/image140.png"/><Relationship Id="rId9" Type="http://schemas.openxmlformats.org/officeDocument/2006/relationships/image" Target="../media/image143.wmf"/></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145.png"/><Relationship Id="rId7" Type="http://schemas.openxmlformats.org/officeDocument/2006/relationships/image" Target="../media/image148.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114.bin"/><Relationship Id="rId11" Type="http://schemas.openxmlformats.org/officeDocument/2006/relationships/image" Target="../media/image150.wmf"/><Relationship Id="rId5" Type="http://schemas.openxmlformats.org/officeDocument/2006/relationships/image" Target="../media/image147.png"/><Relationship Id="rId10" Type="http://schemas.openxmlformats.org/officeDocument/2006/relationships/oleObject" Target="../embeddings/oleObject116.bin"/><Relationship Id="rId4" Type="http://schemas.openxmlformats.org/officeDocument/2006/relationships/image" Target="../media/image146.png"/><Relationship Id="rId9" Type="http://schemas.openxmlformats.org/officeDocument/2006/relationships/image" Target="../media/image149.wmf"/></Relationships>
</file>

<file path=ppt/slides/_rels/slide5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oleObject" Target="../embeddings/oleObject117.bin"/><Relationship Id="rId1" Type="http://schemas.openxmlformats.org/officeDocument/2006/relationships/slideLayout" Target="../slideLayouts/slideLayout7.xml"/><Relationship Id="rId5" Type="http://schemas.openxmlformats.org/officeDocument/2006/relationships/image" Target="../media/image156.wmf"/><Relationship Id="rId4" Type="http://schemas.openxmlformats.org/officeDocument/2006/relationships/oleObject" Target="../embeddings/oleObject11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image" Target="../media/image157.png"/><Relationship Id="rId1" Type="http://schemas.openxmlformats.org/officeDocument/2006/relationships/slideLayout" Target="../slideLayouts/slideLayout7.xml"/><Relationship Id="rId6" Type="http://schemas.openxmlformats.org/officeDocument/2006/relationships/image" Target="../media/image159.wmf"/><Relationship Id="rId5" Type="http://schemas.openxmlformats.org/officeDocument/2006/relationships/oleObject" Target="../embeddings/oleObject120.bin"/><Relationship Id="rId4" Type="http://schemas.openxmlformats.org/officeDocument/2006/relationships/image" Target="../media/image158.emf"/></Relationships>
</file>

<file path=ppt/slides/_rels/slide55.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60.wmf"/><Relationship Id="rId7" Type="http://schemas.openxmlformats.org/officeDocument/2006/relationships/oleObject" Target="../embeddings/oleObject120.bin"/><Relationship Id="rId2" Type="http://schemas.openxmlformats.org/officeDocument/2006/relationships/oleObject" Target="../embeddings/oleObject121.bin"/><Relationship Id="rId1" Type="http://schemas.openxmlformats.org/officeDocument/2006/relationships/slideLayout" Target="../slideLayouts/slideLayout7.xml"/><Relationship Id="rId6" Type="http://schemas.openxmlformats.org/officeDocument/2006/relationships/image" Target="../media/image158.emf"/><Relationship Id="rId5" Type="http://schemas.openxmlformats.org/officeDocument/2006/relationships/oleObject" Target="../embeddings/oleObject119.bin"/><Relationship Id="rId4" Type="http://schemas.openxmlformats.org/officeDocument/2006/relationships/image" Target="../media/image157.png"/></Relationships>
</file>

<file path=ppt/slides/_rels/slide56.x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oleObject" Target="../embeddings/oleObject122.bin"/><Relationship Id="rId1" Type="http://schemas.openxmlformats.org/officeDocument/2006/relationships/slideLayout" Target="../slideLayouts/slideLayout7.xml"/><Relationship Id="rId5" Type="http://schemas.openxmlformats.org/officeDocument/2006/relationships/image" Target="../media/image163.emf"/><Relationship Id="rId4" Type="http://schemas.openxmlformats.org/officeDocument/2006/relationships/image" Target="../media/image162.emf"/></Relationships>
</file>

<file path=ppt/slides/_rels/slide57.x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oleObject" Target="../embeddings/oleObject123.bin"/><Relationship Id="rId1" Type="http://schemas.openxmlformats.org/officeDocument/2006/relationships/slideLayout" Target="../slideLayouts/slideLayout7.xml"/><Relationship Id="rId5" Type="http://schemas.openxmlformats.org/officeDocument/2006/relationships/image" Target="../media/image166.emf"/><Relationship Id="rId4" Type="http://schemas.openxmlformats.org/officeDocument/2006/relationships/image" Target="../media/image165.emf"/></Relationships>
</file>

<file path=ppt/slides/_rels/slide58.x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oleObject" Target="../embeddings/oleObject124.bin"/><Relationship Id="rId1" Type="http://schemas.openxmlformats.org/officeDocument/2006/relationships/slideLayout" Target="../slideLayouts/slideLayout7.xml"/><Relationship Id="rId4" Type="http://schemas.openxmlformats.org/officeDocument/2006/relationships/image" Target="../media/image168.emf"/></Relationships>
</file>

<file path=ppt/slides/_rels/slide59.x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oleObject" Target="../embeddings/oleObject125.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60.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slideLayout" Target="../slideLayouts/slideLayout7.xml"/><Relationship Id="rId5" Type="http://schemas.openxmlformats.org/officeDocument/2006/relationships/image" Target="../media/image172.wmf"/><Relationship Id="rId4" Type="http://schemas.openxmlformats.org/officeDocument/2006/relationships/oleObject" Target="../embeddings/oleObject126.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image" Target="../media/image173.emf"/><Relationship Id="rId1" Type="http://schemas.openxmlformats.org/officeDocument/2006/relationships/slideLayout" Target="../slideLayouts/slideLayout7.xml"/><Relationship Id="rId5" Type="http://schemas.openxmlformats.org/officeDocument/2006/relationships/image" Target="../media/image175.emf"/><Relationship Id="rId4" Type="http://schemas.openxmlformats.org/officeDocument/2006/relationships/image" Target="../media/image174.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76.emf"/><Relationship Id="rId1" Type="http://schemas.openxmlformats.org/officeDocument/2006/relationships/slideLayout" Target="../slideLayouts/slideLayout7.xml"/><Relationship Id="rId4" Type="http://schemas.openxmlformats.org/officeDocument/2006/relationships/image" Target="../media/image17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image" Target="../media/image178.emf"/><Relationship Id="rId1" Type="http://schemas.openxmlformats.org/officeDocument/2006/relationships/slideLayout" Target="../slideLayouts/slideLayout7.xml"/><Relationship Id="rId4" Type="http://schemas.openxmlformats.org/officeDocument/2006/relationships/image" Target="../media/image179.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image" Target="../media/image180.emf"/><Relationship Id="rId1" Type="http://schemas.openxmlformats.org/officeDocument/2006/relationships/slideLayout" Target="../slideLayouts/slideLayout7.xml"/><Relationship Id="rId4" Type="http://schemas.openxmlformats.org/officeDocument/2006/relationships/image" Target="../media/image181.wmf"/></Relationships>
</file>

<file path=ppt/slides/_rels/slide65.xml.rels><?xml version="1.0" encoding="UTF-8" standalone="yes"?>
<Relationships xmlns="http://schemas.openxmlformats.org/package/2006/relationships"><Relationship Id="rId3" Type="http://schemas.openxmlformats.org/officeDocument/2006/relationships/image" Target="../media/image182.wmf"/><Relationship Id="rId7" Type="http://schemas.openxmlformats.org/officeDocument/2006/relationships/image" Target="../media/image184.wmf"/><Relationship Id="rId2" Type="http://schemas.openxmlformats.org/officeDocument/2006/relationships/oleObject" Target="../embeddings/oleObject131.bin"/><Relationship Id="rId1" Type="http://schemas.openxmlformats.org/officeDocument/2006/relationships/slideLayout" Target="../slideLayouts/slideLayout7.xml"/><Relationship Id="rId6" Type="http://schemas.openxmlformats.org/officeDocument/2006/relationships/oleObject" Target="../embeddings/oleObject133.bin"/><Relationship Id="rId5" Type="http://schemas.openxmlformats.org/officeDocument/2006/relationships/image" Target="../media/image183.wmf"/><Relationship Id="rId4" Type="http://schemas.openxmlformats.org/officeDocument/2006/relationships/oleObject" Target="../embeddings/oleObject132.bin"/></Relationships>
</file>

<file path=ppt/slides/_rels/slide66.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oleObject" Target="../embeddings/oleObject134.bin"/><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image" Target="../media/image186.wmf"/><Relationship Id="rId7" Type="http://schemas.openxmlformats.org/officeDocument/2006/relationships/image" Target="../media/image188.wmf"/><Relationship Id="rId2" Type="http://schemas.openxmlformats.org/officeDocument/2006/relationships/oleObject" Target="../embeddings/oleObject135.bin"/><Relationship Id="rId1" Type="http://schemas.openxmlformats.org/officeDocument/2006/relationships/slideLayout" Target="../slideLayouts/slideLayout7.xml"/><Relationship Id="rId6" Type="http://schemas.openxmlformats.org/officeDocument/2006/relationships/oleObject" Target="../embeddings/oleObject137.bin"/><Relationship Id="rId5" Type="http://schemas.openxmlformats.org/officeDocument/2006/relationships/image" Target="../media/image187.wmf"/><Relationship Id="rId4" Type="http://schemas.openxmlformats.org/officeDocument/2006/relationships/oleObject" Target="../embeddings/oleObject136.bin"/><Relationship Id="rId9" Type="http://schemas.openxmlformats.org/officeDocument/2006/relationships/image" Target="../media/image189.wmf"/></Relationships>
</file>

<file path=ppt/slides/_rels/slide68.x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oleObject" Target="../embeddings/oleObject139.bin"/><Relationship Id="rId1" Type="http://schemas.openxmlformats.org/officeDocument/2006/relationships/slideLayout" Target="../slideLayouts/slideLayout7.xml"/><Relationship Id="rId5" Type="http://schemas.openxmlformats.org/officeDocument/2006/relationships/image" Target="../media/image191.wmf"/><Relationship Id="rId4" Type="http://schemas.openxmlformats.org/officeDocument/2006/relationships/oleObject" Target="../embeddings/oleObject140.bin"/></Relationships>
</file>

<file path=ppt/slides/_rels/slide69.x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oleObject" Target="../embeddings/oleObject14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1.wmf"/><Relationship Id="rId14" Type="http://schemas.openxmlformats.org/officeDocument/2006/relationships/oleObject" Target="../embeddings/oleObject19.bin"/></Relationships>
</file>

<file path=ppt/slides/_rels/slide70.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oleObject" Target="../embeddings/oleObject142.bin"/><Relationship Id="rId1" Type="http://schemas.openxmlformats.org/officeDocument/2006/relationships/slideLayout" Target="../slideLayouts/slideLayout7.xml"/><Relationship Id="rId6" Type="http://schemas.openxmlformats.org/officeDocument/2006/relationships/image" Target="../media/image195.wmf"/><Relationship Id="rId5" Type="http://schemas.openxmlformats.org/officeDocument/2006/relationships/oleObject" Target="../embeddings/oleObject143.bin"/><Relationship Id="rId4" Type="http://schemas.openxmlformats.org/officeDocument/2006/relationships/image" Target="../media/image194.png"/></Relationships>
</file>

<file path=ppt/slides/_rels/slide71.xml.rels><?xml version="1.0" encoding="UTF-8" standalone="yes"?>
<Relationships xmlns="http://schemas.openxmlformats.org/package/2006/relationships"><Relationship Id="rId3" Type="http://schemas.openxmlformats.org/officeDocument/2006/relationships/image" Target="../media/image196.wmf"/><Relationship Id="rId7" Type="http://schemas.openxmlformats.org/officeDocument/2006/relationships/image" Target="../media/image198.wmf"/><Relationship Id="rId2" Type="http://schemas.openxmlformats.org/officeDocument/2006/relationships/oleObject" Target="../embeddings/oleObject144.bin"/><Relationship Id="rId1" Type="http://schemas.openxmlformats.org/officeDocument/2006/relationships/slideLayout" Target="../slideLayouts/slideLayout7.xml"/><Relationship Id="rId6" Type="http://schemas.openxmlformats.org/officeDocument/2006/relationships/oleObject" Target="../embeddings/oleObject146.bin"/><Relationship Id="rId5" Type="http://schemas.openxmlformats.org/officeDocument/2006/relationships/image" Target="../media/image197.wmf"/><Relationship Id="rId4" Type="http://schemas.openxmlformats.org/officeDocument/2006/relationships/oleObject" Target="../embeddings/oleObject145.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image" Target="../media/image199.wmf"/><Relationship Id="rId7" Type="http://schemas.openxmlformats.org/officeDocument/2006/relationships/image" Target="../media/image201.wmf"/><Relationship Id="rId2" Type="http://schemas.openxmlformats.org/officeDocument/2006/relationships/oleObject" Target="../embeddings/oleObject147.bin"/><Relationship Id="rId1" Type="http://schemas.openxmlformats.org/officeDocument/2006/relationships/slideLayout" Target="../slideLayouts/slideLayout7.xml"/><Relationship Id="rId6" Type="http://schemas.openxmlformats.org/officeDocument/2006/relationships/oleObject" Target="../embeddings/oleObject149.bin"/><Relationship Id="rId5" Type="http://schemas.openxmlformats.org/officeDocument/2006/relationships/image" Target="../media/image200.wmf"/><Relationship Id="rId4" Type="http://schemas.openxmlformats.org/officeDocument/2006/relationships/oleObject" Target="../embeddings/oleObject148.bin"/><Relationship Id="rId9" Type="http://schemas.openxmlformats.org/officeDocument/2006/relationships/image" Target="../media/image202.wmf"/></Relationships>
</file>

<file path=ppt/slides/_rels/slide73.x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oleObject" Target="../embeddings/oleObject151.bin"/><Relationship Id="rId1" Type="http://schemas.openxmlformats.org/officeDocument/2006/relationships/slideLayout" Target="../slideLayouts/slideLayout7.xml"/><Relationship Id="rId5" Type="http://schemas.openxmlformats.org/officeDocument/2006/relationships/image" Target="../media/image204.wmf"/><Relationship Id="rId4" Type="http://schemas.openxmlformats.org/officeDocument/2006/relationships/oleObject" Target="../embeddings/oleObject152.bin"/></Relationships>
</file>

<file path=ppt/slides/_rels/slide74.x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oleObject" Target="../embeddings/oleObject153.bin"/><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image" Target="../media/image206.png"/><Relationship Id="rId1" Type="http://schemas.openxmlformats.org/officeDocument/2006/relationships/slideLayout" Target="../slideLayouts/slideLayout7.xml"/><Relationship Id="rId4" Type="http://schemas.openxmlformats.org/officeDocument/2006/relationships/image" Target="../media/image207.wmf"/></Relationships>
</file>

<file path=ppt/slides/_rels/slide76.xml.rels><?xml version="1.0" encoding="UTF-8" standalone="yes"?>
<Relationships xmlns="http://schemas.openxmlformats.org/package/2006/relationships"><Relationship Id="rId3" Type="http://schemas.openxmlformats.org/officeDocument/2006/relationships/image" Target="../media/image208.wmf"/><Relationship Id="rId7" Type="http://schemas.openxmlformats.org/officeDocument/2006/relationships/image" Target="../media/image210.wmf"/><Relationship Id="rId2" Type="http://schemas.openxmlformats.org/officeDocument/2006/relationships/oleObject" Target="../embeddings/oleObject155.bin"/><Relationship Id="rId1" Type="http://schemas.openxmlformats.org/officeDocument/2006/relationships/slideLayout" Target="../slideLayouts/slideLayout7.xml"/><Relationship Id="rId6" Type="http://schemas.openxmlformats.org/officeDocument/2006/relationships/oleObject" Target="../embeddings/oleObject157.bin"/><Relationship Id="rId5" Type="http://schemas.openxmlformats.org/officeDocument/2006/relationships/image" Target="../media/image209.wmf"/><Relationship Id="rId4" Type="http://schemas.openxmlformats.org/officeDocument/2006/relationships/oleObject" Target="../embeddings/oleObject156.bin"/></Relationships>
</file>

<file path=ppt/slides/_rels/slide77.x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11.wmf"/><Relationship Id="rId7" Type="http://schemas.openxmlformats.org/officeDocument/2006/relationships/oleObject" Target="../embeddings/oleObject160.bin"/><Relationship Id="rId12" Type="http://schemas.openxmlformats.org/officeDocument/2006/relationships/image" Target="../media/image215.wmf"/><Relationship Id="rId2" Type="http://schemas.openxmlformats.org/officeDocument/2006/relationships/oleObject" Target="../embeddings/oleObject158.bin"/><Relationship Id="rId1" Type="http://schemas.openxmlformats.org/officeDocument/2006/relationships/slideLayout" Target="../slideLayouts/slideLayout7.xml"/><Relationship Id="rId6" Type="http://schemas.openxmlformats.org/officeDocument/2006/relationships/image" Target="../media/image212.wmf"/><Relationship Id="rId11" Type="http://schemas.openxmlformats.org/officeDocument/2006/relationships/oleObject" Target="../embeddings/oleObject162.bin"/><Relationship Id="rId5" Type="http://schemas.openxmlformats.org/officeDocument/2006/relationships/oleObject" Target="../embeddings/oleObject159.bin"/><Relationship Id="rId10" Type="http://schemas.openxmlformats.org/officeDocument/2006/relationships/image" Target="../media/image214.wmf"/><Relationship Id="rId4" Type="http://schemas.openxmlformats.org/officeDocument/2006/relationships/image" Target="../media/image67.png"/><Relationship Id="rId9" Type="http://schemas.openxmlformats.org/officeDocument/2006/relationships/oleObject" Target="../embeddings/oleObject161.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image" Target="../media/image216.wmf"/><Relationship Id="rId7" Type="http://schemas.openxmlformats.org/officeDocument/2006/relationships/image" Target="../media/image218.wmf"/><Relationship Id="rId2" Type="http://schemas.openxmlformats.org/officeDocument/2006/relationships/oleObject" Target="../embeddings/oleObject163.bin"/><Relationship Id="rId1" Type="http://schemas.openxmlformats.org/officeDocument/2006/relationships/slideLayout" Target="../slideLayouts/slideLayout7.xml"/><Relationship Id="rId6" Type="http://schemas.openxmlformats.org/officeDocument/2006/relationships/oleObject" Target="../embeddings/oleObject165.bin"/><Relationship Id="rId5" Type="http://schemas.openxmlformats.org/officeDocument/2006/relationships/image" Target="../media/image217.wmf"/><Relationship Id="rId4" Type="http://schemas.openxmlformats.org/officeDocument/2006/relationships/oleObject" Target="../embeddings/oleObject164.bin"/><Relationship Id="rId9" Type="http://schemas.openxmlformats.org/officeDocument/2006/relationships/image" Target="../media/image219.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3.wmf"/><Relationship Id="rId7" Type="http://schemas.openxmlformats.org/officeDocument/2006/relationships/image" Target="../media/image89.wmf"/><Relationship Id="rId2" Type="http://schemas.openxmlformats.org/officeDocument/2006/relationships/oleObject" Target="../embeddings/oleObject72.bin"/><Relationship Id="rId1" Type="http://schemas.openxmlformats.org/officeDocument/2006/relationships/slideLayout" Target="../slideLayouts/slideLayout7.xml"/><Relationship Id="rId6" Type="http://schemas.openxmlformats.org/officeDocument/2006/relationships/oleObject" Target="../embeddings/oleObject168.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76.bin"/><Relationship Id="rId4" Type="http://schemas.openxmlformats.org/officeDocument/2006/relationships/oleObject" Target="../embeddings/oleObject167.bin"/><Relationship Id="rId9" Type="http://schemas.openxmlformats.org/officeDocument/2006/relationships/image" Target="../media/image9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8.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22.wmf"/><Relationship Id="rId5" Type="http://schemas.openxmlformats.org/officeDocument/2006/relationships/oleObject" Target="../embeddings/oleObject170.bin"/><Relationship Id="rId4" Type="http://schemas.openxmlformats.org/officeDocument/2006/relationships/image" Target="../media/image221.wmf"/></Relationships>
</file>

<file path=ppt/slides/_rels/slide81.x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oleObject" Target="../embeddings/oleObject171.bin"/><Relationship Id="rId1" Type="http://schemas.openxmlformats.org/officeDocument/2006/relationships/slideLayout" Target="../slideLayouts/slideLayout7.xml"/><Relationship Id="rId5" Type="http://schemas.openxmlformats.org/officeDocument/2006/relationships/image" Target="../media/image224.wmf"/><Relationship Id="rId4" Type="http://schemas.openxmlformats.org/officeDocument/2006/relationships/oleObject" Target="../embeddings/oleObject172.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oleObject" Target="../embeddings/oleObject173.bin"/><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77.bin"/><Relationship Id="rId3" Type="http://schemas.openxmlformats.org/officeDocument/2006/relationships/image" Target="../media/image226.wmf"/><Relationship Id="rId7" Type="http://schemas.openxmlformats.org/officeDocument/2006/relationships/image" Target="../media/image228.wmf"/><Relationship Id="rId2" Type="http://schemas.openxmlformats.org/officeDocument/2006/relationships/oleObject" Target="../embeddings/oleObject174.bin"/><Relationship Id="rId1" Type="http://schemas.openxmlformats.org/officeDocument/2006/relationships/slideLayout" Target="../slideLayouts/slideLayout7.xml"/><Relationship Id="rId6" Type="http://schemas.openxmlformats.org/officeDocument/2006/relationships/oleObject" Target="../embeddings/oleObject176.bin"/><Relationship Id="rId5" Type="http://schemas.openxmlformats.org/officeDocument/2006/relationships/image" Target="../media/image227.wmf"/><Relationship Id="rId4" Type="http://schemas.openxmlformats.org/officeDocument/2006/relationships/oleObject" Target="../embeddings/oleObject175.bin"/><Relationship Id="rId9" Type="http://schemas.openxmlformats.org/officeDocument/2006/relationships/image" Target="../media/image229.wmf"/></Relationships>
</file>

<file path=ppt/slides/_rels/slide85.x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oleObject" Target="../embeddings/oleObject183.bin"/><Relationship Id="rId18" Type="http://schemas.openxmlformats.org/officeDocument/2006/relationships/image" Target="../media/image238.emf"/><Relationship Id="rId26" Type="http://schemas.openxmlformats.org/officeDocument/2006/relationships/image" Target="../media/image242.wmf"/><Relationship Id="rId3" Type="http://schemas.openxmlformats.org/officeDocument/2006/relationships/oleObject" Target="../embeddings/oleObject178.bin"/><Relationship Id="rId21" Type="http://schemas.openxmlformats.org/officeDocument/2006/relationships/oleObject" Target="../embeddings/oleObject187.bin"/><Relationship Id="rId7" Type="http://schemas.openxmlformats.org/officeDocument/2006/relationships/oleObject" Target="../embeddings/oleObject180.bin"/><Relationship Id="rId12" Type="http://schemas.openxmlformats.org/officeDocument/2006/relationships/image" Target="../media/image235.wmf"/><Relationship Id="rId17" Type="http://schemas.openxmlformats.org/officeDocument/2006/relationships/oleObject" Target="../embeddings/oleObject185.bin"/><Relationship Id="rId25" Type="http://schemas.openxmlformats.org/officeDocument/2006/relationships/oleObject" Target="../embeddings/oleObject189.bin"/><Relationship Id="rId2" Type="http://schemas.openxmlformats.org/officeDocument/2006/relationships/image" Target="../media/image230.png"/><Relationship Id="rId16" Type="http://schemas.openxmlformats.org/officeDocument/2006/relationships/image" Target="../media/image237.wmf"/><Relationship Id="rId20" Type="http://schemas.openxmlformats.org/officeDocument/2006/relationships/image" Target="../media/image239.wmf"/><Relationship Id="rId1" Type="http://schemas.openxmlformats.org/officeDocument/2006/relationships/slideLayout" Target="../slideLayouts/slideLayout7.xml"/><Relationship Id="rId6" Type="http://schemas.openxmlformats.org/officeDocument/2006/relationships/image" Target="../media/image232.wmf"/><Relationship Id="rId11" Type="http://schemas.openxmlformats.org/officeDocument/2006/relationships/oleObject" Target="../embeddings/oleObject182.bin"/><Relationship Id="rId24" Type="http://schemas.openxmlformats.org/officeDocument/2006/relationships/image" Target="../media/image241.emf"/><Relationship Id="rId5" Type="http://schemas.openxmlformats.org/officeDocument/2006/relationships/oleObject" Target="../embeddings/oleObject179.bin"/><Relationship Id="rId15" Type="http://schemas.openxmlformats.org/officeDocument/2006/relationships/oleObject" Target="../embeddings/oleObject184.bin"/><Relationship Id="rId23" Type="http://schemas.openxmlformats.org/officeDocument/2006/relationships/oleObject" Target="../embeddings/oleObject188.bin"/><Relationship Id="rId10" Type="http://schemas.openxmlformats.org/officeDocument/2006/relationships/image" Target="../media/image234.wmf"/><Relationship Id="rId19" Type="http://schemas.openxmlformats.org/officeDocument/2006/relationships/oleObject" Target="../embeddings/oleObject186.bin"/><Relationship Id="rId4" Type="http://schemas.openxmlformats.org/officeDocument/2006/relationships/image" Target="../media/image231.wmf"/><Relationship Id="rId9" Type="http://schemas.openxmlformats.org/officeDocument/2006/relationships/oleObject" Target="../embeddings/oleObject181.bin"/><Relationship Id="rId14" Type="http://schemas.openxmlformats.org/officeDocument/2006/relationships/image" Target="../media/image236.wmf"/><Relationship Id="rId22" Type="http://schemas.openxmlformats.org/officeDocument/2006/relationships/image" Target="../media/image240.emf"/></Relationships>
</file>

<file path=ppt/slides/_rels/slide86.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249.emf"/><Relationship Id="rId3" Type="http://schemas.openxmlformats.org/officeDocument/2006/relationships/image" Target="../media/image243.emf"/><Relationship Id="rId7" Type="http://schemas.openxmlformats.org/officeDocument/2006/relationships/image" Target="../media/image245.emf"/><Relationship Id="rId12" Type="http://schemas.openxmlformats.org/officeDocument/2006/relationships/oleObject" Target="../embeddings/oleObject194.bin"/><Relationship Id="rId2" Type="http://schemas.openxmlformats.org/officeDocument/2006/relationships/oleObject" Target="../embeddings/oleObject190.bin"/><Relationship Id="rId1" Type="http://schemas.openxmlformats.org/officeDocument/2006/relationships/slideLayout" Target="../slideLayouts/slideLayout7.xml"/><Relationship Id="rId6" Type="http://schemas.openxmlformats.org/officeDocument/2006/relationships/oleObject" Target="../embeddings/oleObject192.bin"/><Relationship Id="rId11" Type="http://schemas.openxmlformats.org/officeDocument/2006/relationships/image" Target="../media/image248.png"/><Relationship Id="rId5" Type="http://schemas.openxmlformats.org/officeDocument/2006/relationships/image" Target="../media/image244.emf"/><Relationship Id="rId10" Type="http://schemas.openxmlformats.org/officeDocument/2006/relationships/image" Target="../media/image247.emf"/><Relationship Id="rId4" Type="http://schemas.openxmlformats.org/officeDocument/2006/relationships/oleObject" Target="../embeddings/oleObject191.bin"/><Relationship Id="rId9" Type="http://schemas.openxmlformats.org/officeDocument/2006/relationships/oleObject" Target="../embeddings/oleObject193.bin"/></Relationships>
</file>

<file path=ppt/slides/_rels/slide87.xml.rels><?xml version="1.0" encoding="UTF-8" standalone="yes"?>
<Relationships xmlns="http://schemas.openxmlformats.org/package/2006/relationships"><Relationship Id="rId3" Type="http://schemas.openxmlformats.org/officeDocument/2006/relationships/image" Target="../media/image243.emf"/><Relationship Id="rId2" Type="http://schemas.openxmlformats.org/officeDocument/2006/relationships/oleObject" Target="../embeddings/oleObject195.bin"/><Relationship Id="rId1" Type="http://schemas.openxmlformats.org/officeDocument/2006/relationships/slideLayout" Target="../slideLayouts/slideLayout7.xml"/><Relationship Id="rId6" Type="http://schemas.openxmlformats.org/officeDocument/2006/relationships/image" Target="../media/image251.png"/><Relationship Id="rId5" Type="http://schemas.openxmlformats.org/officeDocument/2006/relationships/image" Target="../media/image250.wmf"/><Relationship Id="rId4" Type="http://schemas.openxmlformats.org/officeDocument/2006/relationships/oleObject" Target="../embeddings/oleObject196.bin"/></Relationships>
</file>

<file path=ppt/slides/_rels/slide88.xml.rels><?xml version="1.0" encoding="UTF-8" standalone="yes"?>
<Relationships xmlns="http://schemas.openxmlformats.org/package/2006/relationships"><Relationship Id="rId3" Type="http://schemas.openxmlformats.org/officeDocument/2006/relationships/image" Target="../media/image243.emf"/><Relationship Id="rId2" Type="http://schemas.openxmlformats.org/officeDocument/2006/relationships/oleObject" Target="../embeddings/oleObject197.bin"/><Relationship Id="rId1" Type="http://schemas.openxmlformats.org/officeDocument/2006/relationships/slideLayout" Target="../slideLayouts/slideLayout7.xml"/><Relationship Id="rId6" Type="http://schemas.openxmlformats.org/officeDocument/2006/relationships/image" Target="../media/image252.png"/><Relationship Id="rId5" Type="http://schemas.openxmlformats.org/officeDocument/2006/relationships/image" Target="../media/image250.wmf"/><Relationship Id="rId4" Type="http://schemas.openxmlformats.org/officeDocument/2006/relationships/oleObject" Target="../embeddings/oleObject198.bin"/></Relationships>
</file>

<file path=ppt/slides/_rels/slide89.x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oleObject" Target="../embeddings/oleObject199.bin"/><Relationship Id="rId1" Type="http://schemas.openxmlformats.org/officeDocument/2006/relationships/slideLayout" Target="../slideLayouts/slideLayout7.xml"/><Relationship Id="rId6" Type="http://schemas.openxmlformats.org/officeDocument/2006/relationships/image" Target="../media/image255.png"/><Relationship Id="rId5" Type="http://schemas.openxmlformats.org/officeDocument/2006/relationships/image" Target="../media/image254.wmf"/><Relationship Id="rId4" Type="http://schemas.openxmlformats.org/officeDocument/2006/relationships/oleObject" Target="../embeddings/oleObject20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4.wmf"/></Relationships>
</file>

<file path=ppt/slides/_rels/slide9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58.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01.bin"/><Relationship Id="rId7" Type="http://schemas.openxmlformats.org/officeDocument/2006/relationships/image" Target="../media/image265.png"/><Relationship Id="rId2" Type="http://schemas.openxmlformats.org/officeDocument/2006/relationships/image" Target="../media/image261.png"/><Relationship Id="rId1" Type="http://schemas.openxmlformats.org/officeDocument/2006/relationships/slideLayout" Target="../slideLayouts/slideLayout7.xml"/><Relationship Id="rId6" Type="http://schemas.openxmlformats.org/officeDocument/2006/relationships/image" Target="../media/image264.png"/><Relationship Id="rId5" Type="http://schemas.openxmlformats.org/officeDocument/2006/relationships/image" Target="../media/image263.png"/><Relationship Id="rId4" Type="http://schemas.openxmlformats.org/officeDocument/2006/relationships/image" Target="../media/image262.wmf"/></Relationships>
</file>

<file path=ppt/slides/_rels/slide92.xml.rels><?xml version="1.0" encoding="UTF-8" standalone="yes"?>
<Relationships xmlns="http://schemas.openxmlformats.org/package/2006/relationships"><Relationship Id="rId8" Type="http://schemas.openxmlformats.org/officeDocument/2006/relationships/image" Target="../media/image267.wmf"/><Relationship Id="rId3" Type="http://schemas.openxmlformats.org/officeDocument/2006/relationships/image" Target="../media/image43.wmf"/><Relationship Id="rId7" Type="http://schemas.openxmlformats.org/officeDocument/2006/relationships/oleObject" Target="../embeddings/oleObject203.bin"/><Relationship Id="rId2" Type="http://schemas.openxmlformats.org/officeDocument/2006/relationships/oleObject" Target="../embeddings/oleObject37.bin"/><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66.wmf"/><Relationship Id="rId10" Type="http://schemas.openxmlformats.org/officeDocument/2006/relationships/image" Target="../media/image268.emf"/><Relationship Id="rId4" Type="http://schemas.openxmlformats.org/officeDocument/2006/relationships/oleObject" Target="../embeddings/oleObject202.bin"/><Relationship Id="rId9" Type="http://schemas.openxmlformats.org/officeDocument/2006/relationships/oleObject" Target="../embeddings/oleObject204.bin"/></Relationships>
</file>

<file path=ppt/slides/_rels/slide93.x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oleObject" Target="../embeddings/oleObject205.bin"/><Relationship Id="rId7" Type="http://schemas.openxmlformats.org/officeDocument/2006/relationships/oleObject" Target="../embeddings/oleObject207.bin"/><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70.wmf"/><Relationship Id="rId5" Type="http://schemas.openxmlformats.org/officeDocument/2006/relationships/oleObject" Target="../embeddings/oleObject206.bin"/><Relationship Id="rId10" Type="http://schemas.openxmlformats.org/officeDocument/2006/relationships/image" Target="../media/image272.wmf"/><Relationship Id="rId4" Type="http://schemas.openxmlformats.org/officeDocument/2006/relationships/image" Target="../media/image269.wmf"/><Relationship Id="rId9" Type="http://schemas.openxmlformats.org/officeDocument/2006/relationships/oleObject" Target="../embeddings/oleObject208.bin"/></Relationships>
</file>

<file path=ppt/slides/_rels/slide94.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image" Target="../media/image27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image" Target="../media/image276.png"/><Relationship Id="rId7" Type="http://schemas.openxmlformats.org/officeDocument/2006/relationships/image" Target="../media/image278.wmf"/><Relationship Id="rId2" Type="http://schemas.openxmlformats.org/officeDocument/2006/relationships/image" Target="../media/image275.png"/><Relationship Id="rId1" Type="http://schemas.openxmlformats.org/officeDocument/2006/relationships/slideLayout" Target="../slideLayouts/slideLayout7.xml"/><Relationship Id="rId6" Type="http://schemas.openxmlformats.org/officeDocument/2006/relationships/oleObject" Target="../embeddings/oleObject210.bin"/><Relationship Id="rId5" Type="http://schemas.openxmlformats.org/officeDocument/2006/relationships/image" Target="../media/image277.wmf"/><Relationship Id="rId4" Type="http://schemas.openxmlformats.org/officeDocument/2006/relationships/oleObject" Target="../embeddings/oleObject209.bin"/><Relationship Id="rId9" Type="http://schemas.openxmlformats.org/officeDocument/2006/relationships/image" Target="../media/image279.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7651" y="2973214"/>
            <a:ext cx="5400000" cy="3255277"/>
          </a:xfrm>
          <a:prstGeom prst="rect">
            <a:avLst/>
          </a:prstGeom>
        </p:spPr>
      </p:pic>
      <p:sp>
        <p:nvSpPr>
          <p:cNvPr id="4" name="TextBox 3"/>
          <p:cNvSpPr txBox="1"/>
          <p:nvPr/>
        </p:nvSpPr>
        <p:spPr>
          <a:xfrm>
            <a:off x="2763942" y="126206"/>
            <a:ext cx="7836390" cy="579967"/>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Matrix method    </a:t>
            </a:r>
            <a:r>
              <a:rPr lang="fa-IR" sz="2400" dirty="0">
                <a:latin typeface="Times New Roman" panose="02020603050405020304" pitchFamily="18" charset="0"/>
                <a:cs typeface="Times New Roman" panose="02020603050405020304" pitchFamily="18" charset="0"/>
              </a:rPr>
              <a:t>بررسي شرايط پايداري تشديدگر به روش ماتریسی</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6189" y="888641"/>
            <a:ext cx="10819442" cy="188365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روش هر نقطه از هر باریکه را با دو مشخصه، ارتفاع آن نقطه نسبت به محور اپتیکی و زاویه ای که باریکه با محور اپتیکی می سازد، مشخص می کنیم. در شکل زیر</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باریکه در یک محیط همگن بدون بازتاب یا شکست از نقطه </a:t>
            </a:r>
            <a:r>
              <a:rPr lang="en-US" sz="2000" dirty="0">
                <a:latin typeface="Times New Roman" panose="02020603050405020304" pitchFamily="18" charset="0"/>
                <a:cs typeface="Times New Roman" panose="02020603050405020304" pitchFamily="18" charset="0"/>
              </a:rPr>
              <a:t>0</a:t>
            </a:r>
            <a:r>
              <a:rPr lang="fa-IR" sz="2000" dirty="0">
                <a:latin typeface="Times New Roman" panose="02020603050405020304" pitchFamily="18" charset="0"/>
                <a:cs typeface="Times New Roman" panose="02020603050405020304" pitchFamily="18" charset="0"/>
              </a:rPr>
              <a:t> به نقطه </a:t>
            </a:r>
            <a:r>
              <a:rPr lang="en-US" sz="2000" dirty="0">
                <a:latin typeface="Times New Roman" panose="02020603050405020304" pitchFamily="18" charset="0"/>
                <a:cs typeface="Times New Roman" panose="02020603050405020304" pitchFamily="18" charset="0"/>
              </a:rPr>
              <a:t>1</a:t>
            </a:r>
            <a:r>
              <a:rPr lang="fa-IR" sz="2000" dirty="0">
                <a:latin typeface="Times New Roman" panose="02020603050405020304" pitchFamily="18" charset="0"/>
                <a:cs typeface="Times New Roman" panose="02020603050405020304" pitchFamily="18" charset="0"/>
              </a:rPr>
              <a:t> رفته است.   نقطه </a:t>
            </a:r>
            <a:r>
              <a:rPr lang="en-US" sz="2000" dirty="0">
                <a:latin typeface="Times New Roman" panose="02020603050405020304" pitchFamily="18" charset="0"/>
                <a:cs typeface="Times New Roman" panose="02020603050405020304" pitchFamily="18" charset="0"/>
              </a:rPr>
              <a:t>0 </a:t>
            </a:r>
            <a:r>
              <a:rPr lang="fa-IR" sz="2000" dirty="0">
                <a:latin typeface="Times New Roman" panose="02020603050405020304" pitchFamily="18" charset="0"/>
                <a:cs typeface="Times New Roman" panose="02020603050405020304" pitchFamily="18" charset="0"/>
              </a:rPr>
              <a:t> با مشخصات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0</a:t>
            </a:r>
            <a:r>
              <a:rPr lang="fa-IR" sz="2000" dirty="0">
                <a:latin typeface="Times New Roman" panose="02020603050405020304" pitchFamily="18" charset="0"/>
                <a:cs typeface="Times New Roman" panose="02020603050405020304" pitchFamily="18" charset="0"/>
              </a:rPr>
              <a:t> نشان داده می شود و نقطه </a:t>
            </a:r>
            <a:r>
              <a:rPr lang="en-US" sz="2000" dirty="0">
                <a:latin typeface="Times New Roman" panose="02020603050405020304" pitchFamily="18" charset="0"/>
                <a:cs typeface="Times New Roman" panose="02020603050405020304" pitchFamily="18" charset="0"/>
              </a:rPr>
              <a:t> 1</a:t>
            </a:r>
            <a:r>
              <a:rPr lang="fa-IR" sz="2000" dirty="0">
                <a:latin typeface="Times New Roman" panose="02020603050405020304" pitchFamily="18" charset="0"/>
                <a:cs typeface="Times New Roman" panose="02020603050405020304" pitchFamily="18" charset="0"/>
              </a:rPr>
              <a:t>با مشخصات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1</a:t>
            </a:r>
            <a:r>
              <a:rPr lang="fa-IR" sz="2000" dirty="0">
                <a:latin typeface="Times New Roman" panose="02020603050405020304" pitchFamily="18" charset="0"/>
                <a:cs typeface="Times New Roman" panose="02020603050405020304" pitchFamily="18" charset="0"/>
              </a:rPr>
              <a:t> نشان داده می شود</a:t>
            </a:r>
            <a:r>
              <a:rPr lang="en-US" sz="2000" dirty="0">
                <a:latin typeface="Times New Roman" panose="02020603050405020304" pitchFamily="18" charset="0"/>
                <a:cs typeface="Times New Roman" panose="02020603050405020304" pitchFamily="18" charset="0"/>
              </a:rPr>
              <a:t>.</a:t>
            </a:r>
            <a:r>
              <a:rPr lang="fa-IR" sz="2000" dirty="0">
                <a:latin typeface="Times New Roman" panose="02020603050405020304" pitchFamily="18" charset="0"/>
                <a:cs typeface="Times New Roman" panose="02020603050405020304" pitchFamily="18" charset="0"/>
              </a:rPr>
              <a:t> ماتریس انتقال ماتریسی است که مختصات اولیه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0 </a:t>
            </a:r>
            <a:r>
              <a:rPr lang="fa-IR" sz="2000" baseline="-25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را به مختصات ثانویه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1</a:t>
            </a:r>
            <a:r>
              <a:rPr lang="fa-IR" sz="2000" baseline="-25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تبدیل می کند. مطابق شکل می توان نوشت:</a:t>
            </a:r>
            <a:endParaRPr lang="en-US" sz="20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412192"/>
              </p:ext>
            </p:extLst>
          </p:nvPr>
        </p:nvGraphicFramePr>
        <p:xfrm>
          <a:off x="5357813" y="3725863"/>
          <a:ext cx="2578100" cy="889000"/>
        </p:xfrm>
        <a:graphic>
          <a:graphicData uri="http://schemas.openxmlformats.org/presentationml/2006/ole">
            <mc:AlternateContent xmlns:mc="http://schemas.openxmlformats.org/markup-compatibility/2006">
              <mc:Choice xmlns:v="urn:schemas-microsoft-com:vml" Requires="v">
                <p:oleObj name="Equation" r:id="rId3" imgW="2578100" imgH="889000" progId="Equation.DSMT4">
                  <p:embed/>
                </p:oleObj>
              </mc:Choice>
              <mc:Fallback>
                <p:oleObj name="Equation" r:id="rId3" imgW="2578100" imgH="8890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725863"/>
                        <a:ext cx="2578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501264" y="4753074"/>
            <a:ext cx="5958692"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تقریب پیرامحوری را بکار ببریم زاویه باریکه ها با محور اپتیکی بسیار کوچک است طوری که:</a:t>
            </a:r>
            <a:endParaRPr lang="en-US" sz="20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436107201"/>
              </p:ext>
            </p:extLst>
          </p:nvPr>
        </p:nvGraphicFramePr>
        <p:xfrm>
          <a:off x="6592888" y="6178550"/>
          <a:ext cx="2794000" cy="381000"/>
        </p:xfrm>
        <a:graphic>
          <a:graphicData uri="http://schemas.openxmlformats.org/presentationml/2006/ole">
            <mc:AlternateContent xmlns:mc="http://schemas.openxmlformats.org/markup-compatibility/2006">
              <mc:Choice xmlns:v="urn:schemas-microsoft-com:vml" Requires="v">
                <p:oleObj name="Equation" r:id="rId5" imgW="2794000" imgH="381000" progId="Equation.DSMT4">
                  <p:embed/>
                </p:oleObj>
              </mc:Choice>
              <mc:Fallback>
                <p:oleObj name="Equation" r:id="rId5" imgW="2794000" imgH="3810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888" y="6178550"/>
                        <a:ext cx="279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8AC7B609-6235-4DF7-8376-3B4225D7EDEF}" type="slidenum">
              <a:rPr lang="en-US" smtClean="0"/>
              <a:pPr/>
              <a:t>1</a:t>
            </a:fld>
            <a:endParaRPr lang="en-US"/>
          </a:p>
        </p:txBody>
      </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F058FD7-2907-4401-B08D-68073104FE1B}"/>
                  </a:ext>
                </a:extLst>
              </p14:cNvPr>
              <p14:cNvContentPartPr/>
              <p14:nvPr/>
            </p14:nvContentPartPr>
            <p14:xfrm>
              <a:off x="11160" y="-111477"/>
              <a:ext cx="360" cy="360"/>
            </p14:xfrm>
          </p:contentPart>
        </mc:Choice>
        <mc:Fallback xmlns="">
          <p:pic>
            <p:nvPicPr>
              <p:cNvPr id="3" name="Ink 2">
                <a:extLst>
                  <a:ext uri="{FF2B5EF4-FFF2-40B4-BE49-F238E27FC236}">
                    <a16:creationId xmlns:a16="http://schemas.microsoft.com/office/drawing/2014/main" id="{DF058FD7-2907-4401-B08D-68073104FE1B}"/>
                  </a:ext>
                </a:extLst>
              </p:cNvPr>
              <p:cNvPicPr/>
              <p:nvPr/>
            </p:nvPicPr>
            <p:blipFill>
              <a:blip r:embed="rId9"/>
              <a:stretch>
                <a:fillRect/>
              </a:stretch>
            </p:blipFill>
            <p:spPr>
              <a:xfrm>
                <a:off x="-6840" y="-147477"/>
                <a:ext cx="36000" cy="72000"/>
              </a:xfrm>
              <a:prstGeom prst="rect">
                <a:avLst/>
              </a:prstGeom>
            </p:spPr>
          </p:pic>
        </mc:Fallback>
      </mc:AlternateContent>
    </p:spTree>
    <p:extLst>
      <p:ext uri="{BB962C8B-B14F-4D97-AF65-F5344CB8AC3E}">
        <p14:creationId xmlns:p14="http://schemas.microsoft.com/office/powerpoint/2010/main" val="281740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81200" y="838200"/>
            <a:ext cx="4876800" cy="2667000"/>
            <a:chOff x="685800" y="838200"/>
            <a:chExt cx="4876800" cy="2667000"/>
          </a:xfrm>
        </p:grpSpPr>
        <p:grpSp>
          <p:nvGrpSpPr>
            <p:cNvPr id="13" name="Group 12"/>
            <p:cNvGrpSpPr/>
            <p:nvPr/>
          </p:nvGrpSpPr>
          <p:grpSpPr>
            <a:xfrm>
              <a:off x="685800" y="838200"/>
              <a:ext cx="4876800" cy="2667000"/>
              <a:chOff x="685800" y="838200"/>
              <a:chExt cx="4876800" cy="2667000"/>
            </a:xfrm>
          </p:grpSpPr>
          <p:cxnSp>
            <p:nvCxnSpPr>
              <p:cNvPr id="3" name="Straight Arrow Connector 2"/>
              <p:cNvCxnSpPr/>
              <p:nvPr/>
            </p:nvCxnSpPr>
            <p:spPr>
              <a:xfrm flipV="1">
                <a:off x="1524000" y="838200"/>
                <a:ext cx="0"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85800" y="2590800"/>
                <a:ext cx="4876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0" y="1676400"/>
                <a:ext cx="18288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24101" y="2129134"/>
                <a:ext cx="609600" cy="400110"/>
              </a:xfrm>
              <a:prstGeom prst="rect">
                <a:avLst/>
              </a:prstGeom>
              <a:noFill/>
            </p:spPr>
            <p:txBody>
              <a:bodyPr wrap="square" rtlCol="0">
                <a:spAutoFit/>
              </a:bodyPr>
              <a:lstStyle/>
              <a:p>
                <a:r>
                  <a:rPr lang="az-Cyrl-AZ" sz="2000" dirty="0">
                    <a:latin typeface="Times New Roman" pitchFamily="18" charset="0"/>
                    <a:cs typeface="Times New Roman" pitchFamily="18" charset="0"/>
                  </a:rPr>
                  <a:t>Ф</a:t>
                </a:r>
                <a:endParaRPr lang="en-US" sz="2000" dirty="0">
                  <a:latin typeface="Times New Roman" pitchFamily="18" charset="0"/>
                  <a:cs typeface="Times New Roman" pitchFamily="18" charset="0"/>
                </a:endParaRPr>
              </a:p>
            </p:txBody>
          </p:sp>
          <p:cxnSp>
            <p:nvCxnSpPr>
              <p:cNvPr id="10" name="Straight Connector 9"/>
              <p:cNvCxnSpPr/>
              <p:nvPr/>
            </p:nvCxnSpPr>
            <p:spPr>
              <a:xfrm>
                <a:off x="3352800" y="1676400"/>
                <a:ext cx="0" cy="91439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9123" y="2581868"/>
                <a:ext cx="312906" cy="400110"/>
              </a:xfrm>
              <a:prstGeom prst="rect">
                <a:avLst/>
              </a:prstGeom>
              <a:noFill/>
            </p:spPr>
            <p:txBody>
              <a:bodyPr wrap="none" rtlCol="0">
                <a:spAutoFit/>
              </a:bodyPr>
              <a:lstStyle/>
              <a:p>
                <a:r>
                  <a:rPr lang="en-US" sz="2000" dirty="0">
                    <a:latin typeface="Times New Roman" pitchFamily="18" charset="0"/>
                    <a:cs typeface="Times New Roman" pitchFamily="18" charset="0"/>
                  </a:rPr>
                  <a:t>b</a:t>
                </a:r>
              </a:p>
            </p:txBody>
          </p:sp>
          <mc:AlternateContent xmlns:mc="http://schemas.openxmlformats.org/markup-compatibility/2006" xmlns:a14="http://schemas.microsoft.com/office/drawing/2010/main">
            <mc:Choice Requires="a14">
              <p:sp>
                <p:nvSpPr>
                  <p:cNvPr id="12" name="Rectangle 11"/>
                  <p:cNvSpPr/>
                  <p:nvPr/>
                </p:nvSpPr>
                <p:spPr>
                  <a:xfrm>
                    <a:off x="3262102" y="1966273"/>
                    <a:ext cx="1195598" cy="4761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1</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a:latin typeface="Cambria Math" panose="02040503050406030204" pitchFamily="18" charset="0"/>
                                    </a:rPr>
                                    <m:t>2</m:t>
                                  </m:r>
                                </m:sup>
                              </m:sSup>
                              <m:r>
                                <m:rPr>
                                  <m:nor/>
                                </m:rPr>
                                <a:rPr lang="en-US" sz="2000" i="1">
                                  <a:latin typeface="Cambria Math" panose="02040503050406030204" pitchFamily="18" charset="0"/>
                                </a:rPr>
                                <m:t> </m:t>
                              </m:r>
                            </m:e>
                          </m:rad>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262102" y="1966273"/>
                    <a:ext cx="1195598" cy="476156"/>
                  </a:xfrm>
                  <a:prstGeom prst="rect">
                    <a:avLst/>
                  </a:prstGeom>
                  <a:blipFill>
                    <a:blip r:embed="rId3"/>
                    <a:stretch>
                      <a:fillRect/>
                    </a:stretch>
                  </a:blipFill>
                </p:spPr>
                <p:txBody>
                  <a:bodyPr/>
                  <a:lstStyle/>
                  <a:p>
                    <a:r>
                      <a:rPr lang="fa-IR">
                        <a:noFill/>
                      </a:rPr>
                      <a:t> </a:t>
                    </a:r>
                  </a:p>
                </p:txBody>
              </p:sp>
            </mc:Fallback>
          </mc:AlternateContent>
        </p:grpSp>
        <p:sp>
          <p:nvSpPr>
            <p:cNvPr id="14" name="TextBox 13"/>
            <p:cNvSpPr txBox="1"/>
            <p:nvPr/>
          </p:nvSpPr>
          <p:spPr>
            <a:xfrm>
              <a:off x="2526793" y="1574080"/>
              <a:ext cx="312906" cy="400110"/>
            </a:xfrm>
            <a:prstGeom prst="rect">
              <a:avLst/>
            </a:prstGeom>
            <a:noFill/>
          </p:spPr>
          <p:txBody>
            <a:bodyPr wrap="none" rtlCol="0">
              <a:spAutoFit/>
            </a:bodyPr>
            <a:lstStyle/>
            <a:p>
              <a:r>
                <a:rPr lang="en-US" sz="2000" dirty="0">
                  <a:latin typeface="Times New Roman" pitchFamily="18" charset="0"/>
                  <a:cs typeface="Times New Roman" pitchFamily="18" charset="0"/>
                </a:rPr>
                <a:t>1</a:t>
              </a:r>
            </a:p>
          </p:txBody>
        </p:sp>
      </p:grpSp>
      <p:graphicFrame>
        <p:nvGraphicFramePr>
          <p:cNvPr id="16" name="Object 15"/>
          <p:cNvGraphicFramePr>
            <a:graphicFrameLocks noChangeAspect="1"/>
          </p:cNvGraphicFramePr>
          <p:nvPr/>
        </p:nvGraphicFramePr>
        <p:xfrm>
          <a:off x="7656513" y="979488"/>
          <a:ext cx="2133600" cy="1816100"/>
        </p:xfrm>
        <a:graphic>
          <a:graphicData uri="http://schemas.openxmlformats.org/presentationml/2006/ole">
            <mc:AlternateContent xmlns:mc="http://schemas.openxmlformats.org/markup-compatibility/2006">
              <mc:Choice xmlns:v="urn:schemas-microsoft-com:vml" Requires="v">
                <p:oleObj name="Equation" r:id="rId4" imgW="2133360" imgH="1815840" progId="Equation.DSMT4">
                  <p:embed/>
                </p:oleObj>
              </mc:Choice>
              <mc:Fallback>
                <p:oleObj name="Equation" r:id="rId4" imgW="2133360" imgH="1815840" progId="Equation.DSMT4">
                  <p:embed/>
                  <p:pic>
                    <p:nvPicPr>
                      <p:cNvPr id="16"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13" y="979488"/>
                        <a:ext cx="21336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3867150" y="3819525"/>
          <a:ext cx="4267200" cy="368300"/>
        </p:xfrm>
        <a:graphic>
          <a:graphicData uri="http://schemas.openxmlformats.org/presentationml/2006/ole">
            <mc:AlternateContent xmlns:mc="http://schemas.openxmlformats.org/markup-compatibility/2006">
              <mc:Choice xmlns:v="urn:schemas-microsoft-com:vml" Requires="v">
                <p:oleObj name="Equation" r:id="rId6" imgW="4267080" imgH="368280" progId="Equation.DSMT4">
                  <p:embed/>
                </p:oleObj>
              </mc:Choice>
              <mc:Fallback>
                <p:oleObj name="Equation" r:id="rId6" imgW="4267080" imgH="368280" progId="Equation.DSMT4">
                  <p:embed/>
                  <p:pic>
                    <p:nvPicPr>
                      <p:cNvPr id="17"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150" y="3819525"/>
                        <a:ext cx="42672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95012801"/>
              </p:ext>
            </p:extLst>
          </p:nvPr>
        </p:nvGraphicFramePr>
        <p:xfrm>
          <a:off x="4259263" y="4748213"/>
          <a:ext cx="3479800" cy="381000"/>
        </p:xfrm>
        <a:graphic>
          <a:graphicData uri="http://schemas.openxmlformats.org/presentationml/2006/ole">
            <mc:AlternateContent xmlns:mc="http://schemas.openxmlformats.org/markup-compatibility/2006">
              <mc:Choice xmlns:v="urn:schemas-microsoft-com:vml" Requires="v">
                <p:oleObj name="Equation" r:id="rId8" imgW="3479760" imgH="380880" progId="Equation.DSMT4">
                  <p:embed/>
                </p:oleObj>
              </mc:Choice>
              <mc:Fallback>
                <p:oleObj name="Equation" r:id="rId8" imgW="3479760" imgH="380880" progId="Equation.DSMT4">
                  <p:embed/>
                  <p:pic>
                    <p:nvPicPr>
                      <p:cNvPr id="19" name="Object 18"/>
                      <p:cNvPicPr>
                        <a:picLocks noChangeAspect="1" noChangeArrowheads="1"/>
                      </p:cNvPicPr>
                      <p:nvPr/>
                    </p:nvPicPr>
                    <p:blipFill>
                      <a:blip r:embed="rId9"/>
                      <a:srcRect/>
                      <a:stretch>
                        <a:fillRect/>
                      </a:stretch>
                    </p:blipFill>
                    <p:spPr bwMode="auto">
                      <a:xfrm>
                        <a:off x="4259263" y="4748213"/>
                        <a:ext cx="347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133600" y="5791201"/>
            <a:ext cx="8153400" cy="707886"/>
          </a:xfrm>
          <a:prstGeom prst="rect">
            <a:avLst/>
          </a:prstGeom>
          <a:noFill/>
        </p:spPr>
        <p:txBody>
          <a:bodyPr wrap="square" rtlCol="0">
            <a:spAutoFit/>
          </a:bodyPr>
          <a:lstStyle/>
          <a:p>
            <a:r>
              <a:rPr lang="en-US" sz="2000" dirty="0">
                <a:latin typeface="Times New Roman" pitchFamily="18" charset="0"/>
                <a:cs typeface="Times New Roman" pitchFamily="18" charset="0"/>
              </a:rPr>
              <a:t>The beam position,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would oscillate and comes back to its previous position if </a:t>
            </a:r>
            <a:r>
              <a:rPr lang="az-Cyrl-AZ" sz="2000" dirty="0">
                <a:latin typeface="Times New Roman" pitchFamily="18" charset="0"/>
                <a:cs typeface="Times New Roman" pitchFamily="18" charset="0"/>
              </a:rPr>
              <a:t>Ф</a:t>
            </a:r>
            <a:r>
              <a:rPr lang="en-US" sz="2000" dirty="0">
                <a:latin typeface="Times New Roman" pitchFamily="18" charset="0"/>
                <a:cs typeface="Times New Roman" pitchFamily="18" charset="0"/>
              </a:rPr>
              <a:t> is real. </a:t>
            </a:r>
          </a:p>
        </p:txBody>
      </p:sp>
      <p:sp>
        <p:nvSpPr>
          <p:cNvPr id="2" name="Slide Number Placeholder 1">
            <a:extLst>
              <a:ext uri="{FF2B5EF4-FFF2-40B4-BE49-F238E27FC236}">
                <a16:creationId xmlns:a16="http://schemas.microsoft.com/office/drawing/2014/main" id="{4A871502-E3C3-4A92-B55B-0AC85B814B2A}"/>
              </a:ext>
            </a:extLst>
          </p:cNvPr>
          <p:cNvSpPr>
            <a:spLocks noGrp="1"/>
          </p:cNvSpPr>
          <p:nvPr>
            <p:ph type="sldNum" sz="quarter" idx="12"/>
          </p:nvPr>
        </p:nvSpPr>
        <p:spPr/>
        <p:txBody>
          <a:bodyPr/>
          <a:lstStyle/>
          <a:p>
            <a:fld id="{8AC7B609-6235-4DF7-8376-3B4225D7EDEF}" type="slidenum">
              <a:rPr lang="en-US" smtClean="0"/>
              <a:pPr/>
              <a:t>10</a:t>
            </a:fld>
            <a:endParaRPr lang="en-US" dirty="0"/>
          </a:p>
        </p:txBody>
      </p:sp>
    </p:spTree>
    <p:extLst>
      <p:ext uri="{BB962C8B-B14F-4D97-AF65-F5344CB8AC3E}">
        <p14:creationId xmlns:p14="http://schemas.microsoft.com/office/powerpoint/2010/main" val="240439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7A52C-4CD7-4EF0-A3FA-9A8A2EE4D64E}"/>
              </a:ext>
            </a:extLst>
          </p:cNvPr>
          <p:cNvSpPr>
            <a:spLocks noGrp="1"/>
          </p:cNvSpPr>
          <p:nvPr>
            <p:ph type="sldNum" sz="quarter" idx="12"/>
          </p:nvPr>
        </p:nvSpPr>
        <p:spPr/>
        <p:txBody>
          <a:bodyPr/>
          <a:lstStyle/>
          <a:p>
            <a:fld id="{8AC7B609-6235-4DF7-8376-3B4225D7EDEF}" type="slidenum">
              <a:rPr lang="en-US" smtClean="0"/>
              <a:pPr/>
              <a:t>11</a:t>
            </a:fld>
            <a:endParaRPr lang="en-US" dirty="0"/>
          </a:p>
        </p:txBody>
      </p:sp>
      <p:pic>
        <p:nvPicPr>
          <p:cNvPr id="3" name="Picture 2">
            <a:extLst>
              <a:ext uri="{FF2B5EF4-FFF2-40B4-BE49-F238E27FC236}">
                <a16:creationId xmlns:a16="http://schemas.microsoft.com/office/drawing/2014/main" id="{6127F32A-E784-4B84-8128-E1FBB04A9FBD}"/>
              </a:ext>
            </a:extLst>
          </p:cNvPr>
          <p:cNvPicPr>
            <a:picLocks noChangeAspect="1"/>
          </p:cNvPicPr>
          <p:nvPr/>
        </p:nvPicPr>
        <p:blipFill>
          <a:blip r:embed="rId2"/>
          <a:stretch>
            <a:fillRect/>
          </a:stretch>
        </p:blipFill>
        <p:spPr>
          <a:xfrm>
            <a:off x="816362" y="2010123"/>
            <a:ext cx="10782300" cy="3952875"/>
          </a:xfrm>
          <a:prstGeom prst="rect">
            <a:avLst/>
          </a:prstGeom>
        </p:spPr>
      </p:pic>
      <p:graphicFrame>
        <p:nvGraphicFramePr>
          <p:cNvPr id="4" name="Object 3">
            <a:extLst>
              <a:ext uri="{FF2B5EF4-FFF2-40B4-BE49-F238E27FC236}">
                <a16:creationId xmlns:a16="http://schemas.microsoft.com/office/drawing/2014/main" id="{0D889039-ABEC-4F3C-8328-3F95A7E04835}"/>
              </a:ext>
            </a:extLst>
          </p:cNvPr>
          <p:cNvGraphicFramePr>
            <a:graphicFrameLocks noChangeAspect="1"/>
          </p:cNvGraphicFramePr>
          <p:nvPr>
            <p:extLst>
              <p:ext uri="{D42A27DB-BD31-4B8C-83A1-F6EECF244321}">
                <p14:modId xmlns:p14="http://schemas.microsoft.com/office/powerpoint/2010/main" val="748865970"/>
              </p:ext>
            </p:extLst>
          </p:nvPr>
        </p:nvGraphicFramePr>
        <p:xfrm>
          <a:off x="4993075" y="1057414"/>
          <a:ext cx="2832100" cy="381000"/>
        </p:xfrm>
        <a:graphic>
          <a:graphicData uri="http://schemas.openxmlformats.org/presentationml/2006/ole">
            <mc:AlternateContent xmlns:mc="http://schemas.openxmlformats.org/markup-compatibility/2006">
              <mc:Choice xmlns:v="urn:schemas-microsoft-com:vml" Requires="v">
                <p:oleObj name="Equation" r:id="rId3" imgW="2831760" imgH="380880" progId="Equation.DSMT4">
                  <p:embed/>
                </p:oleObj>
              </mc:Choice>
              <mc:Fallback>
                <p:oleObj name="Equation" r:id="rId3" imgW="2831760" imgH="380880" progId="Equation.DSMT4">
                  <p:embed/>
                  <p:pic>
                    <p:nvPicPr>
                      <p:cNvPr id="0" name=""/>
                      <p:cNvPicPr/>
                      <p:nvPr/>
                    </p:nvPicPr>
                    <p:blipFill>
                      <a:blip r:embed="rId4"/>
                      <a:stretch>
                        <a:fillRect/>
                      </a:stretch>
                    </p:blipFill>
                    <p:spPr>
                      <a:xfrm>
                        <a:off x="4993075" y="1057414"/>
                        <a:ext cx="2832100" cy="381000"/>
                      </a:xfrm>
                      <a:prstGeom prst="rect">
                        <a:avLst/>
                      </a:prstGeom>
                    </p:spPr>
                  </p:pic>
                </p:oleObj>
              </mc:Fallback>
            </mc:AlternateContent>
          </a:graphicData>
        </a:graphic>
      </p:graphicFrame>
    </p:spTree>
    <p:extLst>
      <p:ext uri="{BB962C8B-B14F-4D97-AF65-F5344CB8AC3E}">
        <p14:creationId xmlns:p14="http://schemas.microsoft.com/office/powerpoint/2010/main" val="412562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24839474"/>
              </p:ext>
            </p:extLst>
          </p:nvPr>
        </p:nvGraphicFramePr>
        <p:xfrm>
          <a:off x="2908300" y="495300"/>
          <a:ext cx="5816600" cy="1193800"/>
        </p:xfrm>
        <a:graphic>
          <a:graphicData uri="http://schemas.openxmlformats.org/presentationml/2006/ole">
            <mc:AlternateContent xmlns:mc="http://schemas.openxmlformats.org/markup-compatibility/2006">
              <mc:Choice xmlns:v="urn:schemas-microsoft-com:vml" Requires="v">
                <p:oleObj name="Equation" r:id="rId2" imgW="5816520" imgH="1193760" progId="Equation.DSMT4">
                  <p:embed/>
                </p:oleObj>
              </mc:Choice>
              <mc:Fallback>
                <p:oleObj name="Equation" r:id="rId2" imgW="5816520" imgH="1193760" progId="Equation.DSMT4">
                  <p:embed/>
                  <p:pic>
                    <p:nvPicPr>
                      <p:cNvPr id="2" name="Object 1"/>
                      <p:cNvPicPr>
                        <a:picLocks noChangeAspect="1" noChangeArrowheads="1"/>
                      </p:cNvPicPr>
                      <p:nvPr/>
                    </p:nvPicPr>
                    <p:blipFill>
                      <a:blip r:embed="rId3"/>
                      <a:srcRect/>
                      <a:stretch>
                        <a:fillRect/>
                      </a:stretch>
                    </p:blipFill>
                    <p:spPr bwMode="auto">
                      <a:xfrm>
                        <a:off x="2908300" y="495300"/>
                        <a:ext cx="58166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21" name="Object 13"/>
          <p:cNvGraphicFramePr>
            <a:graphicFrameLocks noChangeAspect="1"/>
          </p:cNvGraphicFramePr>
          <p:nvPr>
            <p:extLst>
              <p:ext uri="{D42A27DB-BD31-4B8C-83A1-F6EECF244321}">
                <p14:modId xmlns:p14="http://schemas.microsoft.com/office/powerpoint/2010/main" val="1954356502"/>
              </p:ext>
            </p:extLst>
          </p:nvPr>
        </p:nvGraphicFramePr>
        <p:xfrm>
          <a:off x="3962400" y="4573588"/>
          <a:ext cx="4106863" cy="1601787"/>
        </p:xfrm>
        <a:graphic>
          <a:graphicData uri="http://schemas.openxmlformats.org/presentationml/2006/ole">
            <mc:AlternateContent xmlns:mc="http://schemas.openxmlformats.org/markup-compatibility/2006">
              <mc:Choice xmlns:v="urn:schemas-microsoft-com:vml" Requires="v">
                <p:oleObj name="Equation" r:id="rId4" imgW="4228920" imgH="1650960" progId="Equation.DSMT4">
                  <p:embed/>
                </p:oleObj>
              </mc:Choice>
              <mc:Fallback>
                <p:oleObj name="Equation" r:id="rId4" imgW="4228920" imgH="1650960" progId="Equation.DSMT4">
                  <p:embed/>
                  <p:pic>
                    <p:nvPicPr>
                      <p:cNvPr id="68621" name="Object 13"/>
                      <p:cNvPicPr>
                        <a:picLocks noChangeAspect="1" noChangeArrowheads="1"/>
                      </p:cNvPicPr>
                      <p:nvPr/>
                    </p:nvPicPr>
                    <p:blipFill>
                      <a:blip r:embed="rId5"/>
                      <a:srcRect/>
                      <a:stretch>
                        <a:fillRect/>
                      </a:stretch>
                    </p:blipFill>
                    <p:spPr bwMode="auto">
                      <a:xfrm>
                        <a:off x="3962400" y="4573588"/>
                        <a:ext cx="4106863" cy="160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36270" y="2316540"/>
            <a:ext cx="11074730" cy="1421992"/>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For the case of real </a:t>
            </a:r>
            <a:r>
              <a:rPr lang="el-GR" sz="2000" dirty="0">
                <a:latin typeface="Times New Roman" pitchFamily="18" charset="0"/>
                <a:cs typeface="Times New Roman" pitchFamily="18" charset="0"/>
              </a:rPr>
              <a:t>Φ</a:t>
            </a:r>
            <a:r>
              <a:rPr lang="en-US" sz="2000" dirty="0">
                <a:latin typeface="Times New Roman" pitchFamily="18" charset="0"/>
                <a:cs typeface="Times New Roman" pitchFamily="18" charset="0"/>
              </a:rPr>
              <a:t> the position of beam is a harmonic function of </a:t>
            </a:r>
            <a:r>
              <a:rPr lang="en-US" sz="2000" i="1" dirty="0">
                <a:latin typeface="Times New Roman" pitchFamily="18" charset="0"/>
                <a:cs typeface="Times New Roman" pitchFamily="18" charset="0"/>
              </a:rPr>
              <a:t>m</a:t>
            </a:r>
            <a:r>
              <a:rPr lang="en-US" sz="2000" dirty="0">
                <a:latin typeface="Times New Roman" pitchFamily="18" charset="0"/>
                <a:cs typeface="Times New Roman" pitchFamily="18" charset="0"/>
              </a:rPr>
              <a:t>. that means, in the periodic optical system the characteristics of beam </a:t>
            </a:r>
            <a:r>
              <a:rPr lang="en-US" sz="2000" i="1" dirty="0">
                <a:latin typeface="Times New Roman" pitchFamily="18" charset="0"/>
                <a:cs typeface="Times New Roman" pitchFamily="18" charset="0"/>
              </a:rPr>
              <a:t>(y </a:t>
            </a:r>
            <a:r>
              <a:rPr lang="en-US" sz="2000" dirty="0">
                <a:latin typeface="Times New Roman" pitchFamily="18" charset="0"/>
                <a:cs typeface="Times New Roman" pitchFamily="18" charset="0"/>
              </a:rPr>
              <a:t>and </a:t>
            </a:r>
            <a:r>
              <a:rPr lang="el-GR" sz="2000" i="1" dirty="0">
                <a:latin typeface="Times New Roman"/>
                <a:cs typeface="Times New Roman"/>
              </a:rPr>
              <a:t>α</a:t>
            </a:r>
            <a:r>
              <a:rPr lang="en-US" sz="2000" dirty="0">
                <a:latin typeface="Times New Roman" pitchFamily="18" charset="0"/>
                <a:cs typeface="Times New Roman" pitchFamily="18" charset="0"/>
              </a:rPr>
              <a:t>) will become the same after passing through </a:t>
            </a:r>
            <a:r>
              <a:rPr lang="en-US" sz="2000" i="1" dirty="0">
                <a:latin typeface="Times New Roman" pitchFamily="18" charset="0"/>
                <a:cs typeface="Times New Roman" pitchFamily="18" charset="0"/>
              </a:rPr>
              <a:t>m</a:t>
            </a:r>
            <a:r>
              <a:rPr lang="en-US" sz="2000" dirty="0">
                <a:latin typeface="Times New Roman" pitchFamily="18" charset="0"/>
                <a:cs typeface="Times New Roman" pitchFamily="18" charset="0"/>
              </a:rPr>
              <a:t> similar repeatable optical element. Mathematically that means:</a:t>
            </a:r>
          </a:p>
        </p:txBody>
      </p:sp>
      <p:sp>
        <p:nvSpPr>
          <p:cNvPr id="3" name="Slide Number Placeholder 2">
            <a:extLst>
              <a:ext uri="{FF2B5EF4-FFF2-40B4-BE49-F238E27FC236}">
                <a16:creationId xmlns:a16="http://schemas.microsoft.com/office/drawing/2014/main" id="{696F7C9A-0DAA-4F6E-B198-D7605128DB29}"/>
              </a:ext>
            </a:extLst>
          </p:cNvPr>
          <p:cNvSpPr>
            <a:spLocks noGrp="1"/>
          </p:cNvSpPr>
          <p:nvPr>
            <p:ph type="sldNum" sz="quarter" idx="12"/>
          </p:nvPr>
        </p:nvSpPr>
        <p:spPr/>
        <p:txBody>
          <a:bodyPr/>
          <a:lstStyle/>
          <a:p>
            <a:fld id="{8AC7B609-6235-4DF7-8376-3B4225D7EDEF}" type="slidenum">
              <a:rPr lang="en-US" smtClean="0"/>
              <a:pPr/>
              <a:t>12</a:t>
            </a:fld>
            <a:endParaRPr lang="en-US" dirty="0"/>
          </a:p>
        </p:txBody>
      </p:sp>
    </p:spTree>
    <p:extLst>
      <p:ext uri="{BB962C8B-B14F-4D97-AF65-F5344CB8AC3E}">
        <p14:creationId xmlns:p14="http://schemas.microsoft.com/office/powerpoint/2010/main" val="182146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15" y="2895255"/>
            <a:ext cx="11424062" cy="1421992"/>
          </a:xfrm>
          <a:prstGeom prst="rect">
            <a:avLst/>
          </a:prstGeom>
          <a:noFill/>
        </p:spPr>
        <p:txBody>
          <a:bodyPr wrap="square" rtlCol="0">
            <a:spAutoFit/>
          </a:bodyPr>
          <a:lstStyle/>
          <a:p>
            <a:pPr algn="just">
              <a:lnSpc>
                <a:spcPct val="150000"/>
              </a:lnSpc>
            </a:pPr>
            <a:r>
              <a:rPr lang="en-US" sz="2000" dirty="0">
                <a:latin typeface="Times New Roman" pitchFamily="18" charset="0"/>
                <a:cs typeface="Times New Roman" pitchFamily="18" charset="0"/>
              </a:rPr>
              <a:t>A resonator consists of two mirrors standing face to face (common optical axis) with distance of </a:t>
            </a:r>
            <a:r>
              <a:rPr lang="en-US" sz="2000" i="1" dirty="0">
                <a:latin typeface="Times New Roman" pitchFamily="18" charset="0"/>
                <a:cs typeface="Times New Roman" pitchFamily="18" charset="0"/>
              </a:rPr>
              <a:t>d. </a:t>
            </a:r>
            <a:r>
              <a:rPr lang="en-US" sz="2000" dirty="0">
                <a:latin typeface="Times New Roman" pitchFamily="18" charset="0"/>
                <a:cs typeface="Times New Roman" pitchFamily="18" charset="0"/>
              </a:rPr>
              <a:t>therefore, the light ray travels two times through free space and reflect two time from mirrors. That means, the optical element which repeats consists of two propagation through free space and reflection from two mirrors.</a:t>
            </a:r>
          </a:p>
        </p:txBody>
      </p:sp>
      <p:graphicFrame>
        <p:nvGraphicFramePr>
          <p:cNvPr id="4" name="Object 3"/>
          <p:cNvGraphicFramePr>
            <a:graphicFrameLocks noChangeAspect="1"/>
          </p:cNvGraphicFramePr>
          <p:nvPr/>
        </p:nvGraphicFramePr>
        <p:xfrm>
          <a:off x="2990850" y="5283200"/>
          <a:ext cx="6210300" cy="1320800"/>
        </p:xfrm>
        <a:graphic>
          <a:graphicData uri="http://schemas.openxmlformats.org/presentationml/2006/ole">
            <mc:AlternateContent xmlns:mc="http://schemas.openxmlformats.org/markup-compatibility/2006">
              <mc:Choice xmlns:v="urn:schemas-microsoft-com:vml" Requires="v">
                <p:oleObj name="Equation" r:id="rId3" imgW="6210000" imgH="1320480" progId="Equation.DSMT4">
                  <p:embed/>
                </p:oleObj>
              </mc:Choice>
              <mc:Fallback>
                <p:oleObj name="Equation" r:id="rId3" imgW="6210000" imgH="13204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5283200"/>
                        <a:ext cx="62103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10100" y="209551"/>
            <a:ext cx="2267031" cy="461665"/>
          </a:xfrm>
          <a:prstGeom prst="rect">
            <a:avLst/>
          </a:prstGeom>
          <a:ln w="38100">
            <a:solidFill>
              <a:srgbClr val="0070C0"/>
            </a:solidFill>
          </a:ln>
          <a:effectLst>
            <a:glow rad="1397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a:solidFill>
                  <a:srgbClr val="FF0000"/>
                </a:solidFill>
                <a:latin typeface="Times New Roman" pitchFamily="18" charset="0"/>
                <a:cs typeface="Times New Roman" pitchFamily="18" charset="0"/>
              </a:rPr>
              <a:t>Laser resonator</a:t>
            </a:r>
          </a:p>
        </p:txBody>
      </p:sp>
      <p:sp>
        <p:nvSpPr>
          <p:cNvPr id="2" name="Slide Number Placeholder 1">
            <a:extLst>
              <a:ext uri="{FF2B5EF4-FFF2-40B4-BE49-F238E27FC236}">
                <a16:creationId xmlns:a16="http://schemas.microsoft.com/office/drawing/2014/main" id="{8A82D914-74D2-4EC6-8F8C-A8A83E10F88E}"/>
              </a:ext>
            </a:extLst>
          </p:cNvPr>
          <p:cNvSpPr>
            <a:spLocks noGrp="1"/>
          </p:cNvSpPr>
          <p:nvPr>
            <p:ph type="sldNum" sz="quarter" idx="12"/>
          </p:nvPr>
        </p:nvSpPr>
        <p:spPr/>
        <p:txBody>
          <a:bodyPr/>
          <a:lstStyle/>
          <a:p>
            <a:fld id="{8AC7B609-6235-4DF7-8376-3B4225D7EDEF}" type="slidenum">
              <a:rPr lang="en-US" smtClean="0"/>
              <a:pPr/>
              <a:t>13</a:t>
            </a:fld>
            <a:endParaRPr lang="en-US" dirty="0"/>
          </a:p>
        </p:txBody>
      </p:sp>
      <p:pic>
        <p:nvPicPr>
          <p:cNvPr id="7" name="Picture 6">
            <a:extLst>
              <a:ext uri="{FF2B5EF4-FFF2-40B4-BE49-F238E27FC236}">
                <a16:creationId xmlns:a16="http://schemas.microsoft.com/office/drawing/2014/main" id="{5934EF30-3715-F221-6B57-3C194729BCBC}"/>
              </a:ext>
            </a:extLst>
          </p:cNvPr>
          <p:cNvPicPr>
            <a:picLocks noChangeAspect="1"/>
          </p:cNvPicPr>
          <p:nvPr/>
        </p:nvPicPr>
        <p:blipFill>
          <a:blip r:embed="rId5"/>
          <a:stretch>
            <a:fillRect/>
          </a:stretch>
        </p:blipFill>
        <p:spPr>
          <a:xfrm>
            <a:off x="2800350" y="810652"/>
            <a:ext cx="6591300" cy="2057400"/>
          </a:xfrm>
          <a:prstGeom prst="rect">
            <a:avLst/>
          </a:prstGeom>
        </p:spPr>
      </p:pic>
    </p:spTree>
    <p:extLst>
      <p:ext uri="{BB962C8B-B14F-4D97-AF65-F5344CB8AC3E}">
        <p14:creationId xmlns:p14="http://schemas.microsoft.com/office/powerpoint/2010/main" val="402951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343150" y="609600"/>
          <a:ext cx="6845300" cy="1752600"/>
        </p:xfrm>
        <a:graphic>
          <a:graphicData uri="http://schemas.openxmlformats.org/presentationml/2006/ole">
            <mc:AlternateContent xmlns:mc="http://schemas.openxmlformats.org/markup-compatibility/2006">
              <mc:Choice xmlns:v="urn:schemas-microsoft-com:vml" Requires="v">
                <p:oleObj name="Equation" r:id="rId2" imgW="6845040" imgH="1752480" progId="Equation.DSMT4">
                  <p:embed/>
                </p:oleObj>
              </mc:Choice>
              <mc:Fallback>
                <p:oleObj name="Equation" r:id="rId2" imgW="6845040" imgH="175248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609600"/>
                        <a:ext cx="68453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p:cNvGrpSpPr/>
          <p:nvPr/>
        </p:nvGrpSpPr>
        <p:grpSpPr>
          <a:xfrm>
            <a:off x="2819400" y="2946400"/>
            <a:ext cx="5316538" cy="3576638"/>
            <a:chOff x="838200" y="3297882"/>
            <a:chExt cx="5316538" cy="3576638"/>
          </a:xfrm>
        </p:grpSpPr>
        <p:graphicFrame>
          <p:nvGraphicFramePr>
            <p:cNvPr id="3" name="Object 2"/>
            <p:cNvGraphicFramePr>
              <a:graphicFrameLocks noChangeAspect="1"/>
            </p:cNvGraphicFramePr>
            <p:nvPr/>
          </p:nvGraphicFramePr>
          <p:xfrm>
            <a:off x="4027488" y="3297882"/>
            <a:ext cx="1841500" cy="723900"/>
          </p:xfrm>
          <a:graphic>
            <a:graphicData uri="http://schemas.openxmlformats.org/presentationml/2006/ole">
              <mc:AlternateContent xmlns:mc="http://schemas.openxmlformats.org/markup-compatibility/2006">
                <mc:Choice xmlns:v="urn:schemas-microsoft-com:vml" Requires="v">
                  <p:oleObj name="Equation" r:id="rId4" imgW="1841400" imgH="723600" progId="Equation.DSMT4">
                    <p:embed/>
                  </p:oleObj>
                </mc:Choice>
                <mc:Fallback>
                  <p:oleObj name="Equation" r:id="rId4" imgW="1841400" imgH="723600" progId="Equation.DSMT4">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488" y="3297882"/>
                          <a:ext cx="1841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38200" y="3429000"/>
              <a:ext cx="2971800" cy="461665"/>
            </a:xfrm>
            <a:prstGeom prst="rect">
              <a:avLst/>
            </a:prstGeom>
            <a:noFill/>
          </p:spPr>
          <p:txBody>
            <a:bodyPr wrap="square" rtlCol="0">
              <a:spAutoFit/>
            </a:bodyPr>
            <a:lstStyle/>
            <a:p>
              <a:r>
                <a:rPr lang="en-US" sz="2400" dirty="0">
                  <a:latin typeface="Times New Roman" pitchFamily="18" charset="0"/>
                  <a:cs typeface="Times New Roman" pitchFamily="18" charset="0"/>
                </a:rPr>
                <a:t>Stability criterion:</a:t>
              </a:r>
            </a:p>
          </p:txBody>
        </p:sp>
        <p:graphicFrame>
          <p:nvGraphicFramePr>
            <p:cNvPr id="7" name="Object 6"/>
            <p:cNvGraphicFramePr>
              <a:graphicFrameLocks noChangeAspect="1"/>
            </p:cNvGraphicFramePr>
            <p:nvPr/>
          </p:nvGraphicFramePr>
          <p:xfrm>
            <a:off x="1620838" y="4374207"/>
            <a:ext cx="4533900" cy="1155700"/>
          </p:xfrm>
          <a:graphic>
            <a:graphicData uri="http://schemas.openxmlformats.org/presentationml/2006/ole">
              <mc:AlternateContent xmlns:mc="http://schemas.openxmlformats.org/markup-compatibility/2006">
                <mc:Choice xmlns:v="urn:schemas-microsoft-com:vml" Requires="v">
                  <p:oleObj name="Equation" r:id="rId6" imgW="4533840" imgH="1155600" progId="Equation.DSMT4">
                    <p:embed/>
                  </p:oleObj>
                </mc:Choice>
                <mc:Fallback>
                  <p:oleObj name="Equation" r:id="rId6" imgW="4533840" imgH="11556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838" y="4374207"/>
                          <a:ext cx="45339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082800" y="6074420"/>
            <a:ext cx="3454400" cy="800100"/>
          </p:xfrm>
          <a:graphic>
            <a:graphicData uri="http://schemas.openxmlformats.org/presentationml/2006/ole">
              <mc:AlternateContent xmlns:mc="http://schemas.openxmlformats.org/markup-compatibility/2006">
                <mc:Choice xmlns:v="urn:schemas-microsoft-com:vml" Requires="v">
                  <p:oleObj name="Equation" r:id="rId8" imgW="3454200" imgH="799920" progId="Equation.DSMT4">
                    <p:embed/>
                  </p:oleObj>
                </mc:Choice>
                <mc:Fallback>
                  <p:oleObj name="Equation" r:id="rId8" imgW="3454200" imgH="79992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800" y="6074420"/>
                          <a:ext cx="34544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 name="Object 5"/>
          <p:cNvGraphicFramePr>
            <a:graphicFrameLocks noChangeAspect="1"/>
          </p:cNvGraphicFramePr>
          <p:nvPr/>
        </p:nvGraphicFramePr>
        <p:xfrm>
          <a:off x="6280150" y="2365375"/>
          <a:ext cx="190500" cy="33020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150" y="23653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a:extLst>
              <a:ext uri="{FF2B5EF4-FFF2-40B4-BE49-F238E27FC236}">
                <a16:creationId xmlns:a16="http://schemas.microsoft.com/office/drawing/2014/main" id="{D3CE53FA-6678-4CCD-B0BA-F772349E8293}"/>
              </a:ext>
            </a:extLst>
          </p:cNvPr>
          <p:cNvSpPr>
            <a:spLocks noGrp="1"/>
          </p:cNvSpPr>
          <p:nvPr>
            <p:ph type="sldNum" sz="quarter" idx="12"/>
          </p:nvPr>
        </p:nvSpPr>
        <p:spPr/>
        <p:txBody>
          <a:bodyPr/>
          <a:lstStyle/>
          <a:p>
            <a:fld id="{8AC7B609-6235-4DF7-8376-3B4225D7EDEF}" type="slidenum">
              <a:rPr lang="en-US" smtClean="0"/>
              <a:pPr/>
              <a:t>14</a:t>
            </a:fld>
            <a:endParaRPr lang="en-US" dirty="0"/>
          </a:p>
        </p:txBody>
      </p:sp>
    </p:spTree>
    <p:extLst>
      <p:ext uri="{BB962C8B-B14F-4D97-AF65-F5344CB8AC3E}">
        <p14:creationId xmlns:p14="http://schemas.microsoft.com/office/powerpoint/2010/main" val="360034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076700" y="311150"/>
          <a:ext cx="3416300" cy="800100"/>
        </p:xfrm>
        <a:graphic>
          <a:graphicData uri="http://schemas.openxmlformats.org/presentationml/2006/ole">
            <mc:AlternateContent xmlns:mc="http://schemas.openxmlformats.org/markup-compatibility/2006">
              <mc:Choice xmlns:v="urn:schemas-microsoft-com:vml" Requires="v">
                <p:oleObj name="Equation" r:id="rId2" imgW="3416040" imgH="799920" progId="Equation.DSMT4">
                  <p:embed/>
                </p:oleObj>
              </mc:Choice>
              <mc:Fallback>
                <p:oleObj name="Equation" r:id="rId2" imgW="3416040" imgH="79992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311150"/>
                        <a:ext cx="34163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4248150" y="1758950"/>
          <a:ext cx="3225800" cy="800100"/>
        </p:xfrm>
        <a:graphic>
          <a:graphicData uri="http://schemas.openxmlformats.org/presentationml/2006/ole">
            <mc:AlternateContent xmlns:mc="http://schemas.openxmlformats.org/markup-compatibility/2006">
              <mc:Choice xmlns:v="urn:schemas-microsoft-com:vml" Requires="v">
                <p:oleObj name="Equation" r:id="rId4" imgW="3225600" imgH="799920" progId="Equation.DSMT4">
                  <p:embed/>
                </p:oleObj>
              </mc:Choice>
              <mc:Fallback>
                <p:oleObj name="Equation" r:id="rId4" imgW="3225600" imgH="799920" progId="Equation.DSMT4">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1758950"/>
                        <a:ext cx="3225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387850" y="3206750"/>
          <a:ext cx="2794000" cy="800100"/>
        </p:xfrm>
        <a:graphic>
          <a:graphicData uri="http://schemas.openxmlformats.org/presentationml/2006/ole">
            <mc:AlternateContent xmlns:mc="http://schemas.openxmlformats.org/markup-compatibility/2006">
              <mc:Choice xmlns:v="urn:schemas-microsoft-com:vml" Requires="v">
                <p:oleObj name="Equation" r:id="rId6" imgW="2793960" imgH="799920" progId="Equation.DSMT4">
                  <p:embed/>
                </p:oleObj>
              </mc:Choice>
              <mc:Fallback>
                <p:oleObj name="Equation" r:id="rId6" imgW="2793960" imgH="799920" progId="Equation.DSMT4">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850" y="3206750"/>
                        <a:ext cx="2794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2850" y="4775200"/>
          <a:ext cx="1524000" cy="381000"/>
        </p:xfrm>
        <a:graphic>
          <a:graphicData uri="http://schemas.openxmlformats.org/presentationml/2006/ole">
            <mc:AlternateContent xmlns:mc="http://schemas.openxmlformats.org/markup-compatibility/2006">
              <mc:Choice xmlns:v="urn:schemas-microsoft-com:vml" Requires="v">
                <p:oleObj name="Equation" r:id="rId8" imgW="1523880" imgH="380880" progId="Equation.DSMT4">
                  <p:embed/>
                </p:oleObj>
              </mc:Choice>
              <mc:Fallback>
                <p:oleObj name="Equation" r:id="rId8" imgW="1523880" imgH="380880" progId="Equation.DSMT4">
                  <p:embed/>
                  <p:pic>
                    <p:nvPicPr>
                      <p:cNvPr id="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2850" y="4775200"/>
                        <a:ext cx="152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343150" y="5772150"/>
          <a:ext cx="7683500" cy="800100"/>
        </p:xfrm>
        <a:graphic>
          <a:graphicData uri="http://schemas.openxmlformats.org/presentationml/2006/ole">
            <mc:AlternateContent xmlns:mc="http://schemas.openxmlformats.org/markup-compatibility/2006">
              <mc:Choice xmlns:v="urn:schemas-microsoft-com:vml" Requires="v">
                <p:oleObj name="Equation" r:id="rId10" imgW="7683480" imgH="799920" progId="Equation.DSMT4">
                  <p:embed/>
                </p:oleObj>
              </mc:Choice>
              <mc:Fallback>
                <p:oleObj name="Equation" r:id="rId10" imgW="7683480" imgH="799920" progId="Equation.DSMT4">
                  <p:embed/>
                  <p:pic>
                    <p:nvPicPr>
                      <p:cNvPr id="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150" y="5772150"/>
                        <a:ext cx="7683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a:extLst>
              <a:ext uri="{FF2B5EF4-FFF2-40B4-BE49-F238E27FC236}">
                <a16:creationId xmlns:a16="http://schemas.microsoft.com/office/drawing/2014/main" id="{C69FF64C-3DEB-49D0-AA15-006AFACC4109}"/>
              </a:ext>
            </a:extLst>
          </p:cNvPr>
          <p:cNvSpPr>
            <a:spLocks noGrp="1"/>
          </p:cNvSpPr>
          <p:nvPr>
            <p:ph type="sldNum" sz="quarter" idx="12"/>
          </p:nvPr>
        </p:nvSpPr>
        <p:spPr/>
        <p:txBody>
          <a:bodyPr/>
          <a:lstStyle/>
          <a:p>
            <a:fld id="{8AC7B609-6235-4DF7-8376-3B4225D7EDEF}" type="slidenum">
              <a:rPr lang="en-US" smtClean="0"/>
              <a:pPr/>
              <a:t>15</a:t>
            </a:fld>
            <a:endParaRPr lang="en-US" dirty="0"/>
          </a:p>
        </p:txBody>
      </p:sp>
    </p:spTree>
    <p:extLst>
      <p:ext uri="{BB962C8B-B14F-4D97-AF65-F5344CB8AC3E}">
        <p14:creationId xmlns:p14="http://schemas.microsoft.com/office/powerpoint/2010/main" val="63139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9A777-A1A7-4B83-BCE4-DD585250D706}"/>
              </a:ext>
            </a:extLst>
          </p:cNvPr>
          <p:cNvSpPr>
            <a:spLocks noGrp="1"/>
          </p:cNvSpPr>
          <p:nvPr>
            <p:ph type="sldNum" sz="quarter" idx="12"/>
          </p:nvPr>
        </p:nvSpPr>
        <p:spPr/>
        <p:txBody>
          <a:bodyPr/>
          <a:lstStyle/>
          <a:p>
            <a:fld id="{8AC7B609-6235-4DF7-8376-3B4225D7EDEF}" type="slidenum">
              <a:rPr lang="en-US" smtClean="0"/>
              <a:pPr/>
              <a:t>16</a:t>
            </a:fld>
            <a:endParaRPr lang="en-US" dirty="0"/>
          </a:p>
        </p:txBody>
      </p:sp>
      <p:grpSp>
        <p:nvGrpSpPr>
          <p:cNvPr id="62" name="Group 61">
            <a:extLst>
              <a:ext uri="{FF2B5EF4-FFF2-40B4-BE49-F238E27FC236}">
                <a16:creationId xmlns:a16="http://schemas.microsoft.com/office/drawing/2014/main" id="{CFE8C549-5D51-4F79-8C42-DFADFC3B477E}"/>
              </a:ext>
            </a:extLst>
          </p:cNvPr>
          <p:cNvGrpSpPr/>
          <p:nvPr/>
        </p:nvGrpSpPr>
        <p:grpSpPr>
          <a:xfrm>
            <a:off x="281336" y="85725"/>
            <a:ext cx="11148664" cy="6686550"/>
            <a:chOff x="281336" y="85725"/>
            <a:chExt cx="11148664" cy="6686550"/>
          </a:xfrm>
        </p:grpSpPr>
        <p:pic>
          <p:nvPicPr>
            <p:cNvPr id="4" name="Picture 3">
              <a:extLst>
                <a:ext uri="{FF2B5EF4-FFF2-40B4-BE49-F238E27FC236}">
                  <a16:creationId xmlns:a16="http://schemas.microsoft.com/office/drawing/2014/main" id="{8B78DE84-B662-420B-8724-D36B0858FA5F}"/>
                </a:ext>
              </a:extLst>
            </p:cNvPr>
            <p:cNvPicPr>
              <a:picLocks noChangeAspect="1"/>
            </p:cNvPicPr>
            <p:nvPr/>
          </p:nvPicPr>
          <p:blipFill>
            <a:blip r:embed="rId2"/>
            <a:stretch>
              <a:fillRect/>
            </a:stretch>
          </p:blipFill>
          <p:spPr>
            <a:xfrm>
              <a:off x="670235" y="85725"/>
              <a:ext cx="6457950" cy="6686550"/>
            </a:xfrm>
            <a:prstGeom prst="rect">
              <a:avLst/>
            </a:prstGeom>
          </p:spPr>
        </p:pic>
        <p:sp>
          <p:nvSpPr>
            <p:cNvPr id="3" name="Rectangle 2"/>
            <p:cNvSpPr/>
            <p:nvPr/>
          </p:nvSpPr>
          <p:spPr>
            <a:xfrm>
              <a:off x="6705600" y="5170736"/>
              <a:ext cx="4724400" cy="923330"/>
            </a:xfrm>
            <a:prstGeom prst="rect">
              <a:avLst/>
            </a:prstGeom>
          </p:spPr>
          <p:txBody>
            <a:bodyPr wrap="square">
              <a:spAutoFit/>
            </a:bodyPr>
            <a:lstStyle/>
            <a:p>
              <a:pPr algn="just"/>
              <a:r>
                <a:rPr lang="en-US" dirty="0">
                  <a:latin typeface="Times New Roman" pitchFamily="18" charset="0"/>
                  <a:cs typeface="Times New Roman" pitchFamily="18" charset="0"/>
                </a:rPr>
                <a:t>A g</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g</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stability diagram for a general spherical resonator. The stable region corresponds to shaded parts in the figure; </a:t>
              </a:r>
            </a:p>
          </p:txBody>
        </p:sp>
        <p:sp>
          <p:nvSpPr>
            <p:cNvPr id="61" name="TextBox 60">
              <a:extLst>
                <a:ext uri="{FF2B5EF4-FFF2-40B4-BE49-F238E27FC236}">
                  <a16:creationId xmlns:a16="http://schemas.microsoft.com/office/drawing/2014/main" id="{16496219-6235-4A00-8C30-6C901B8DED9A}"/>
                </a:ext>
              </a:extLst>
            </p:cNvPr>
            <p:cNvSpPr txBox="1"/>
            <p:nvPr/>
          </p:nvSpPr>
          <p:spPr>
            <a:xfrm>
              <a:off x="4656331" y="1104022"/>
              <a:ext cx="2049269"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Unstable</a:t>
              </a:r>
            </a:p>
          </p:txBody>
        </p:sp>
        <p:sp>
          <p:nvSpPr>
            <p:cNvPr id="63" name="TextBox 62">
              <a:extLst>
                <a:ext uri="{FF2B5EF4-FFF2-40B4-BE49-F238E27FC236}">
                  <a16:creationId xmlns:a16="http://schemas.microsoft.com/office/drawing/2014/main" id="{F4E486A9-FE2B-4846-817D-1916F26137EB}"/>
                </a:ext>
              </a:extLst>
            </p:cNvPr>
            <p:cNvSpPr txBox="1"/>
            <p:nvPr/>
          </p:nvSpPr>
          <p:spPr>
            <a:xfrm>
              <a:off x="281336" y="4434519"/>
              <a:ext cx="2049269"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Unstable</a:t>
              </a:r>
            </a:p>
          </p:txBody>
        </p:sp>
        <p:sp>
          <p:nvSpPr>
            <p:cNvPr id="64" name="TextBox 60">
              <a:extLst>
                <a:ext uri="{FF2B5EF4-FFF2-40B4-BE49-F238E27FC236}">
                  <a16:creationId xmlns:a16="http://schemas.microsoft.com/office/drawing/2014/main" id="{16496219-6235-4A00-8C30-6C901B8DED9A}"/>
                </a:ext>
              </a:extLst>
            </p:cNvPr>
            <p:cNvSpPr txBox="1"/>
            <p:nvPr/>
          </p:nvSpPr>
          <p:spPr>
            <a:xfrm>
              <a:off x="4505093" y="2849033"/>
              <a:ext cx="2854712" cy="5799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Conditionally stable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8235137"/>
              </p:ext>
            </p:extLst>
          </p:nvPr>
        </p:nvGraphicFramePr>
        <p:xfrm>
          <a:off x="2555875" y="836613"/>
          <a:ext cx="6889750" cy="5080000"/>
        </p:xfrm>
        <a:graphic>
          <a:graphicData uri="http://schemas.openxmlformats.org/presentationml/2006/ole">
            <mc:AlternateContent xmlns:mc="http://schemas.openxmlformats.org/markup-compatibility/2006">
              <mc:Choice xmlns:v="urn:schemas-microsoft-com:vml" Requires="v">
                <p:oleObj name="Equation" r:id="rId2" imgW="7099200" imgH="5232240" progId="Equation.DSMT4">
                  <p:embed/>
                </p:oleObj>
              </mc:Choice>
              <mc:Fallback>
                <p:oleObj name="Equation" r:id="rId2" imgW="7099200" imgH="5232240" progId="Equation.DSMT4">
                  <p:embed/>
                  <p:pic>
                    <p:nvPicPr>
                      <p:cNvPr id="2" name="Object 1"/>
                      <p:cNvPicPr>
                        <a:picLocks noChangeAspect="1" noChangeArrowheads="1"/>
                      </p:cNvPicPr>
                      <p:nvPr/>
                    </p:nvPicPr>
                    <p:blipFill>
                      <a:blip r:embed="rId3"/>
                      <a:srcRect/>
                      <a:stretch>
                        <a:fillRect/>
                      </a:stretch>
                    </p:blipFill>
                    <p:spPr bwMode="auto">
                      <a:xfrm>
                        <a:off x="2555875" y="836613"/>
                        <a:ext cx="6889750" cy="50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0718448D-C955-4117-B3C5-96CB9072D1D8}"/>
              </a:ext>
            </a:extLst>
          </p:cNvPr>
          <p:cNvSpPr>
            <a:spLocks noGrp="1"/>
          </p:cNvSpPr>
          <p:nvPr>
            <p:ph type="sldNum" sz="quarter" idx="12"/>
          </p:nvPr>
        </p:nvSpPr>
        <p:spPr/>
        <p:txBody>
          <a:bodyPr/>
          <a:lstStyle/>
          <a:p>
            <a:fld id="{8AC7B609-6235-4DF7-8376-3B4225D7EDEF}" type="slidenum">
              <a:rPr lang="en-US" smtClean="0"/>
              <a:pPr/>
              <a:t>17</a:t>
            </a:fld>
            <a:endParaRPr lang="en-US" dirty="0"/>
          </a:p>
        </p:txBody>
      </p:sp>
    </p:spTree>
    <p:extLst>
      <p:ext uri="{BB962C8B-B14F-4D97-AF65-F5344CB8AC3E}">
        <p14:creationId xmlns:p14="http://schemas.microsoft.com/office/powerpoint/2010/main" val="50070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895600" y="3581400"/>
            <a:ext cx="6477000" cy="2895600"/>
            <a:chOff x="457200" y="3581400"/>
            <a:chExt cx="6477000" cy="2895600"/>
          </a:xfrm>
        </p:grpSpPr>
        <p:pic>
          <p:nvPicPr>
            <p:cNvPr id="78852" name="Picture 4"/>
            <p:cNvPicPr>
              <a:picLocks noChangeAspect="1" noChangeArrowheads="1"/>
            </p:cNvPicPr>
            <p:nvPr/>
          </p:nvPicPr>
          <p:blipFill>
            <a:blip r:embed="rId2" cstate="print"/>
            <a:srcRect/>
            <a:stretch>
              <a:fillRect/>
            </a:stretch>
          </p:blipFill>
          <p:spPr bwMode="auto">
            <a:xfrm>
              <a:off x="457200" y="3581400"/>
              <a:ext cx="6477000" cy="2895600"/>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2889250" y="6191250"/>
            <a:ext cx="1447800" cy="279400"/>
          </p:xfrm>
          <a:graphic>
            <a:graphicData uri="http://schemas.openxmlformats.org/presentationml/2006/ole">
              <mc:AlternateContent xmlns:mc="http://schemas.openxmlformats.org/markup-compatibility/2006">
                <mc:Choice xmlns:v="urn:schemas-microsoft-com:vml" Requires="v">
                  <p:oleObj name="Equation" r:id="rId3" imgW="1447560" imgH="279360" progId="Equation.DSMT4">
                    <p:embed/>
                  </p:oleObj>
                </mc:Choice>
                <mc:Fallback>
                  <p:oleObj name="Equation" r:id="rId3" imgW="1447560" imgH="2793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6191250"/>
                          <a:ext cx="1447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1121980" y="6477000"/>
              <a:ext cx="4876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 name="Object 1"/>
          <p:cNvGraphicFramePr>
            <a:graphicFrameLocks noChangeAspect="1"/>
          </p:cNvGraphicFramePr>
          <p:nvPr>
            <p:extLst>
              <p:ext uri="{D42A27DB-BD31-4B8C-83A1-F6EECF244321}">
                <p14:modId xmlns:p14="http://schemas.microsoft.com/office/powerpoint/2010/main" val="2558648563"/>
              </p:ext>
            </p:extLst>
          </p:nvPr>
        </p:nvGraphicFramePr>
        <p:xfrm>
          <a:off x="1917700" y="323850"/>
          <a:ext cx="7505700" cy="1333500"/>
        </p:xfrm>
        <a:graphic>
          <a:graphicData uri="http://schemas.openxmlformats.org/presentationml/2006/ole">
            <mc:AlternateContent xmlns:mc="http://schemas.openxmlformats.org/markup-compatibility/2006">
              <mc:Choice xmlns:v="urn:schemas-microsoft-com:vml" Requires="v">
                <p:oleObj name="Equation" r:id="rId5" imgW="7505640" imgH="1333440" progId="Equation.DSMT4">
                  <p:embed/>
                </p:oleObj>
              </mc:Choice>
              <mc:Fallback>
                <p:oleObj name="Equation" r:id="rId5" imgW="7505640" imgH="1333440" progId="Equation.DSMT4">
                  <p:embed/>
                  <p:pic>
                    <p:nvPicPr>
                      <p:cNvPr id="2" name="Object 1"/>
                      <p:cNvPicPr>
                        <a:picLocks noChangeAspect="1" noChangeArrowheads="1"/>
                      </p:cNvPicPr>
                      <p:nvPr/>
                    </p:nvPicPr>
                    <p:blipFill>
                      <a:blip r:embed="rId6"/>
                      <a:srcRect/>
                      <a:stretch>
                        <a:fillRect/>
                      </a:stretch>
                    </p:blipFill>
                    <p:spPr bwMode="auto">
                      <a:xfrm>
                        <a:off x="1917700" y="323850"/>
                        <a:ext cx="75057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83349328"/>
              </p:ext>
            </p:extLst>
          </p:nvPr>
        </p:nvGraphicFramePr>
        <p:xfrm>
          <a:off x="1620838" y="2374900"/>
          <a:ext cx="8859837" cy="1193800"/>
        </p:xfrm>
        <a:graphic>
          <a:graphicData uri="http://schemas.openxmlformats.org/presentationml/2006/ole">
            <mc:AlternateContent xmlns:mc="http://schemas.openxmlformats.org/markup-compatibility/2006">
              <mc:Choice xmlns:v="urn:schemas-microsoft-com:vml" Requires="v">
                <p:oleObj name="Equation" r:id="rId7" imgW="9778680" imgH="1193760" progId="Equation.DSMT4">
                  <p:embed/>
                </p:oleObj>
              </mc:Choice>
              <mc:Fallback>
                <p:oleObj name="Equation" r:id="rId7" imgW="9778680" imgH="1193760" progId="Equation.DSMT4">
                  <p:embed/>
                  <p:pic>
                    <p:nvPicPr>
                      <p:cNvPr id="3" name="Object 2"/>
                      <p:cNvPicPr>
                        <a:picLocks noChangeAspect="1" noChangeArrowheads="1"/>
                      </p:cNvPicPr>
                      <p:nvPr/>
                    </p:nvPicPr>
                    <p:blipFill>
                      <a:blip r:embed="rId8"/>
                      <a:srcRect/>
                      <a:stretch>
                        <a:fillRect/>
                      </a:stretch>
                    </p:blipFill>
                    <p:spPr bwMode="auto">
                      <a:xfrm>
                        <a:off x="1620838" y="2374900"/>
                        <a:ext cx="8859837"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a:extLst>
              <a:ext uri="{FF2B5EF4-FFF2-40B4-BE49-F238E27FC236}">
                <a16:creationId xmlns:a16="http://schemas.microsoft.com/office/drawing/2014/main" id="{310F1641-B219-481F-BFEF-64E36BD76897}"/>
              </a:ext>
            </a:extLst>
          </p:cNvPr>
          <p:cNvSpPr>
            <a:spLocks noGrp="1"/>
          </p:cNvSpPr>
          <p:nvPr>
            <p:ph type="sldNum" sz="quarter" idx="12"/>
          </p:nvPr>
        </p:nvSpPr>
        <p:spPr/>
        <p:txBody>
          <a:bodyPr/>
          <a:lstStyle/>
          <a:p>
            <a:fld id="{8AC7B609-6235-4DF7-8376-3B4225D7EDE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03436922"/>
              </p:ext>
            </p:extLst>
          </p:nvPr>
        </p:nvGraphicFramePr>
        <p:xfrm>
          <a:off x="1720850" y="361950"/>
          <a:ext cx="7861300" cy="1333500"/>
        </p:xfrm>
        <a:graphic>
          <a:graphicData uri="http://schemas.openxmlformats.org/presentationml/2006/ole">
            <mc:AlternateContent xmlns:mc="http://schemas.openxmlformats.org/markup-compatibility/2006">
              <mc:Choice xmlns:v="urn:schemas-microsoft-com:vml" Requires="v">
                <p:oleObj name="Equation" r:id="rId2" imgW="7860960" imgH="1333440" progId="Equation.DSMT4">
                  <p:embed/>
                </p:oleObj>
              </mc:Choice>
              <mc:Fallback>
                <p:oleObj name="Equation" r:id="rId2" imgW="7860960" imgH="1333440" progId="Equation.DSMT4">
                  <p:embed/>
                  <p:pic>
                    <p:nvPicPr>
                      <p:cNvPr id="2" name="Object 1"/>
                      <p:cNvPicPr>
                        <a:picLocks noChangeAspect="1" noChangeArrowheads="1"/>
                      </p:cNvPicPr>
                      <p:nvPr/>
                    </p:nvPicPr>
                    <p:blipFill>
                      <a:blip r:embed="rId3"/>
                      <a:srcRect/>
                      <a:stretch>
                        <a:fillRect/>
                      </a:stretch>
                    </p:blipFill>
                    <p:spPr bwMode="auto">
                      <a:xfrm>
                        <a:off x="1720850" y="361950"/>
                        <a:ext cx="78613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796870095"/>
              </p:ext>
            </p:extLst>
          </p:nvPr>
        </p:nvGraphicFramePr>
        <p:xfrm>
          <a:off x="1606550" y="2057400"/>
          <a:ext cx="8953500" cy="1333500"/>
        </p:xfrm>
        <a:graphic>
          <a:graphicData uri="http://schemas.openxmlformats.org/presentationml/2006/ole">
            <mc:AlternateContent xmlns:mc="http://schemas.openxmlformats.org/markup-compatibility/2006">
              <mc:Choice xmlns:v="urn:schemas-microsoft-com:vml" Requires="v">
                <p:oleObj name="Equation" r:id="rId4" imgW="9969480" imgH="1333440" progId="Equation.DSMT4">
                  <p:embed/>
                </p:oleObj>
              </mc:Choice>
              <mc:Fallback>
                <p:oleObj name="Equation" r:id="rId4" imgW="9969480" imgH="1333440" progId="Equation.DSMT4">
                  <p:embed/>
                  <p:pic>
                    <p:nvPicPr>
                      <p:cNvPr id="84995" name="Object 3"/>
                      <p:cNvPicPr>
                        <a:picLocks noChangeAspect="1" noChangeArrowheads="1"/>
                      </p:cNvPicPr>
                      <p:nvPr/>
                    </p:nvPicPr>
                    <p:blipFill>
                      <a:blip r:embed="rId5"/>
                      <a:srcRect/>
                      <a:stretch>
                        <a:fillRect/>
                      </a:stretch>
                    </p:blipFill>
                    <p:spPr bwMode="auto">
                      <a:xfrm>
                        <a:off x="1606550" y="2057400"/>
                        <a:ext cx="89535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p:cNvGrpSpPr/>
          <p:nvPr/>
        </p:nvGrpSpPr>
        <p:grpSpPr>
          <a:xfrm>
            <a:off x="1606550" y="3276600"/>
            <a:ext cx="8953500" cy="3124200"/>
            <a:chOff x="1143000" y="3276600"/>
            <a:chExt cx="6705600" cy="3124200"/>
          </a:xfrm>
        </p:grpSpPr>
        <p:pic>
          <p:nvPicPr>
            <p:cNvPr id="4" name="Picture 4"/>
            <p:cNvPicPr>
              <a:picLocks noChangeAspect="1" noChangeArrowheads="1"/>
            </p:cNvPicPr>
            <p:nvPr/>
          </p:nvPicPr>
          <p:blipFill>
            <a:blip r:embed="rId6" cstate="print"/>
            <a:srcRect l="54398" b="20718"/>
            <a:stretch>
              <a:fillRect/>
            </a:stretch>
          </p:blipFill>
          <p:spPr bwMode="auto">
            <a:xfrm>
              <a:off x="1143000" y="3276600"/>
              <a:ext cx="6705600" cy="3124200"/>
            </a:xfrm>
            <a:prstGeom prst="rect">
              <a:avLst/>
            </a:prstGeom>
            <a:noFill/>
            <a:ln w="9525">
              <a:noFill/>
              <a:miter lim="800000"/>
              <a:headEnd/>
              <a:tailEnd/>
            </a:ln>
          </p:spPr>
        </p:pic>
        <p:cxnSp>
          <p:nvCxnSpPr>
            <p:cNvPr id="6" name="Straight Arrow Connector 5"/>
            <p:cNvCxnSpPr/>
            <p:nvPr/>
          </p:nvCxnSpPr>
          <p:spPr>
            <a:xfrm>
              <a:off x="1731580" y="6400800"/>
              <a:ext cx="525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498850" y="6038850"/>
            <a:ext cx="1600200" cy="279400"/>
          </p:xfrm>
          <a:graphic>
            <a:graphicData uri="http://schemas.openxmlformats.org/presentationml/2006/ole">
              <mc:AlternateContent xmlns:mc="http://schemas.openxmlformats.org/markup-compatibility/2006">
                <mc:Choice xmlns:v="urn:schemas-microsoft-com:vml" Requires="v">
                  <p:oleObj name="Equation" r:id="rId7" imgW="1600200" imgH="279360" progId="Equation.DSMT4">
                    <p:embed/>
                  </p:oleObj>
                </mc:Choice>
                <mc:Fallback>
                  <p:oleObj name="Equation" r:id="rId7" imgW="1600200" imgH="27936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8850" y="6038850"/>
                          <a:ext cx="1600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a:extLst>
              <a:ext uri="{FF2B5EF4-FFF2-40B4-BE49-F238E27FC236}">
                <a16:creationId xmlns:a16="http://schemas.microsoft.com/office/drawing/2014/main" id="{598F70FC-2E5D-495F-B9F3-727E81DE2282}"/>
              </a:ext>
            </a:extLst>
          </p:cNvPr>
          <p:cNvSpPr>
            <a:spLocks noGrp="1"/>
          </p:cNvSpPr>
          <p:nvPr>
            <p:ph type="sldNum" sz="quarter" idx="12"/>
          </p:nvPr>
        </p:nvSpPr>
        <p:spPr/>
        <p:txBody>
          <a:bodyPr/>
          <a:lstStyle/>
          <a:p>
            <a:fld id="{8AC7B609-6235-4DF7-8376-3B4225D7EDE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59" y="141668"/>
            <a:ext cx="8282177"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نتیجه روابط تبدیلی قبلی به شکل زیر ساده می شوند: </a:t>
            </a:r>
            <a:endParaRPr lang="en-US" sz="20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95300" y="1160463"/>
            <a:ext cx="5154613" cy="889000"/>
            <a:chOff x="1737268" y="1160463"/>
            <a:chExt cx="5154613" cy="889000"/>
          </a:xfrm>
        </p:grpSpPr>
        <p:graphicFrame>
          <p:nvGraphicFramePr>
            <p:cNvPr id="2" name="Object 1"/>
            <p:cNvGraphicFramePr>
              <a:graphicFrameLocks noChangeAspect="1"/>
            </p:cNvGraphicFramePr>
            <p:nvPr>
              <p:extLst>
                <p:ext uri="{D42A27DB-BD31-4B8C-83A1-F6EECF244321}">
                  <p14:modId xmlns:p14="http://schemas.microsoft.com/office/powerpoint/2010/main" val="950277343"/>
                </p:ext>
              </p:extLst>
            </p:nvPr>
          </p:nvGraphicFramePr>
          <p:xfrm>
            <a:off x="1737268" y="1160463"/>
            <a:ext cx="2336800" cy="889000"/>
          </p:xfrm>
          <a:graphic>
            <a:graphicData uri="http://schemas.openxmlformats.org/presentationml/2006/ole">
              <mc:AlternateContent xmlns:mc="http://schemas.openxmlformats.org/markup-compatibility/2006">
                <mc:Choice xmlns:v="urn:schemas-microsoft-com:vml" Requires="v">
                  <p:oleObj name="Equation" r:id="rId2" imgW="2336800" imgH="889000" progId="Equation.DSMT4">
                    <p:embed/>
                  </p:oleObj>
                </mc:Choice>
                <mc:Fallback>
                  <p:oleObj name="Equation" r:id="rId2" imgW="2336800" imgH="889000" progId="Equation.DSMT4">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268" y="1160463"/>
                          <a:ext cx="23368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15495841"/>
                </p:ext>
              </p:extLst>
            </p:nvPr>
          </p:nvGraphicFramePr>
          <p:xfrm>
            <a:off x="4516981" y="1160463"/>
            <a:ext cx="2374900" cy="889000"/>
          </p:xfrm>
          <a:graphic>
            <a:graphicData uri="http://schemas.openxmlformats.org/presentationml/2006/ole">
              <mc:AlternateContent xmlns:mc="http://schemas.openxmlformats.org/markup-compatibility/2006">
                <mc:Choice xmlns:v="urn:schemas-microsoft-com:vml" Requires="v">
                  <p:oleObj name="Equation" r:id="rId4" imgW="2374900" imgH="889000" progId="Equation.DSMT4">
                    <p:embed/>
                  </p:oleObj>
                </mc:Choice>
                <mc:Fallback>
                  <p:oleObj name="Equation" r:id="rId4" imgW="2374900" imgH="8890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981" y="1160463"/>
                          <a:ext cx="2374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TextBox 5"/>
          <p:cNvSpPr txBox="1"/>
          <p:nvPr/>
        </p:nvSpPr>
        <p:spPr>
          <a:xfrm>
            <a:off x="2129041" y="2318846"/>
            <a:ext cx="816729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روابط تبدیلی بالا را می توان به روش ماتریسی به صورت زیر نمایش داد:</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99700900"/>
              </p:ext>
            </p:extLst>
          </p:nvPr>
        </p:nvGraphicFramePr>
        <p:xfrm>
          <a:off x="2792413" y="3278188"/>
          <a:ext cx="2730500" cy="889000"/>
        </p:xfrm>
        <a:graphic>
          <a:graphicData uri="http://schemas.openxmlformats.org/presentationml/2006/ole">
            <mc:AlternateContent xmlns:mc="http://schemas.openxmlformats.org/markup-compatibility/2006">
              <mc:Choice xmlns:v="urn:schemas-microsoft-com:vml" Requires="v">
                <p:oleObj name="Equation" r:id="rId6" imgW="2730500" imgH="889000" progId="Equation.DSMT4">
                  <p:embed/>
                </p:oleObj>
              </mc:Choice>
              <mc:Fallback>
                <p:oleObj name="Equation" r:id="rId6" imgW="2730500" imgH="889000"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413" y="3278188"/>
                        <a:ext cx="27305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14146" y="4559121"/>
            <a:ext cx="1079680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نمادگذاری ماتریس 2*2 بالا را ماتریس انتقال باریکه (</a:t>
            </a:r>
            <a:r>
              <a:rPr lang="en-US" sz="2000" dirty="0">
                <a:latin typeface="Times New Roman" panose="02020603050405020304" pitchFamily="18" charset="0"/>
                <a:cs typeface="Times New Roman" panose="02020603050405020304" pitchFamily="18" charset="0"/>
              </a:rPr>
              <a:t>ray-transfer matrix</a:t>
            </a:r>
            <a:r>
              <a:rPr lang="fa-IR" sz="2000" dirty="0">
                <a:latin typeface="Times New Roman" panose="02020603050405020304" pitchFamily="18" charset="0"/>
                <a:cs typeface="Times New Roman" panose="02020603050405020304" pitchFamily="18" charset="0"/>
              </a:rPr>
              <a:t>) در محیط همگن گویند. </a:t>
            </a:r>
            <a:r>
              <a:rPr lang="en-US" sz="2000" dirty="0">
                <a:latin typeface="Times New Roman" panose="02020603050405020304" pitchFamily="18" charset="0"/>
                <a:cs typeface="Times New Roman" panose="02020603050405020304" pitchFamily="18" charset="0"/>
              </a:rPr>
              <a:t>L</a:t>
            </a:r>
            <a:r>
              <a:rPr lang="fa-IR" sz="2000" dirty="0">
                <a:latin typeface="Times New Roman" panose="02020603050405020304" pitchFamily="18" charset="0"/>
                <a:cs typeface="Times New Roman" panose="02020603050405020304" pitchFamily="18" charset="0"/>
              </a:rPr>
              <a:t> طول انتشار در راستای محور اپتیکی است. </a:t>
            </a:r>
            <a:endParaRPr lang="en-US" sz="20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278118268"/>
              </p:ext>
            </p:extLst>
          </p:nvPr>
        </p:nvGraphicFramePr>
        <p:xfrm>
          <a:off x="2271745" y="5472113"/>
          <a:ext cx="1765300" cy="863600"/>
        </p:xfrm>
        <a:graphic>
          <a:graphicData uri="http://schemas.openxmlformats.org/presentationml/2006/ole">
            <mc:AlternateContent xmlns:mc="http://schemas.openxmlformats.org/markup-compatibility/2006">
              <mc:Choice xmlns:v="urn:schemas-microsoft-com:vml" Requires="v">
                <p:oleObj name="Equation" r:id="rId8" imgW="1765300" imgH="863600" progId="Equation.DSMT4">
                  <p:embed/>
                </p:oleObj>
              </mc:Choice>
              <mc:Fallback>
                <p:oleObj name="Equation" r:id="rId8" imgW="1765300" imgH="86360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1745" y="5472113"/>
                        <a:ext cx="1765300" cy="863600"/>
                      </a:xfrm>
                      <a:prstGeom prst="rect">
                        <a:avLst/>
                      </a:prstGeom>
                      <a:blipFill dpi="0" rotWithShape="1">
                        <a:blip r:embed="rId10"/>
                        <a:srcRect/>
                        <a:tile tx="0" ty="0" sx="100000" sy="100000" flip="none" algn="tl"/>
                      </a:blipFill>
                    </p:spPr>
                  </p:pic>
                </p:oleObj>
              </mc:Fallback>
            </mc:AlternateContent>
          </a:graphicData>
        </a:graphic>
      </p:graphicFrame>
      <p:sp>
        <p:nvSpPr>
          <p:cNvPr id="10" name="Slide Number Placeholder 9"/>
          <p:cNvSpPr>
            <a:spLocks noGrp="1"/>
          </p:cNvSpPr>
          <p:nvPr>
            <p:ph type="sldNum" sz="quarter" idx="12"/>
          </p:nvPr>
        </p:nvSpPr>
        <p:spPr/>
        <p:txBody>
          <a:bodyPr/>
          <a:lstStyle/>
          <a:p>
            <a:fld id="{8AC7B609-6235-4DF7-8376-3B4225D7EDEF}" type="slidenum">
              <a:rPr lang="en-US" smtClean="0"/>
              <a:pPr/>
              <a:t>2</a:t>
            </a:fld>
            <a:endParaRPr lang="en-US"/>
          </a:p>
        </p:txBody>
      </p:sp>
    </p:spTree>
    <p:extLst>
      <p:ext uri="{BB962C8B-B14F-4D97-AF65-F5344CB8AC3E}">
        <p14:creationId xmlns:p14="http://schemas.microsoft.com/office/powerpoint/2010/main" val="1582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2588071"/>
              </p:ext>
            </p:extLst>
          </p:nvPr>
        </p:nvGraphicFramePr>
        <p:xfrm>
          <a:off x="3048000" y="273050"/>
          <a:ext cx="5803900" cy="2552700"/>
        </p:xfrm>
        <a:graphic>
          <a:graphicData uri="http://schemas.openxmlformats.org/presentationml/2006/ole">
            <mc:AlternateContent xmlns:mc="http://schemas.openxmlformats.org/markup-compatibility/2006">
              <mc:Choice xmlns:v="urn:schemas-microsoft-com:vml" Requires="v">
                <p:oleObj name="Equation" r:id="rId2" imgW="5803560" imgH="2552400" progId="Equation.DSMT4">
                  <p:embed/>
                </p:oleObj>
              </mc:Choice>
              <mc:Fallback>
                <p:oleObj name="Equation" r:id="rId2" imgW="5803560" imgH="2552400" progId="Equation.DSMT4">
                  <p:embed/>
                  <p:pic>
                    <p:nvPicPr>
                      <p:cNvPr id="2" name="Object 1"/>
                      <p:cNvPicPr>
                        <a:picLocks noChangeAspect="1" noChangeArrowheads="1"/>
                      </p:cNvPicPr>
                      <p:nvPr/>
                    </p:nvPicPr>
                    <p:blipFill>
                      <a:blip r:embed="rId3"/>
                      <a:srcRect/>
                      <a:stretch>
                        <a:fillRect/>
                      </a:stretch>
                    </p:blipFill>
                    <p:spPr bwMode="auto">
                      <a:xfrm>
                        <a:off x="3048000" y="273050"/>
                        <a:ext cx="58039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1593850" y="3200400"/>
            <a:ext cx="8540750" cy="1663700"/>
            <a:chOff x="69850" y="3124200"/>
            <a:chExt cx="8540750" cy="1663700"/>
          </a:xfrm>
        </p:grpSpPr>
        <p:graphicFrame>
          <p:nvGraphicFramePr>
            <p:cNvPr id="3" name="Object 2"/>
            <p:cNvGraphicFramePr>
              <a:graphicFrameLocks noChangeAspect="1"/>
            </p:cNvGraphicFramePr>
            <p:nvPr>
              <p:extLst>
                <p:ext uri="{D42A27DB-BD31-4B8C-83A1-F6EECF244321}">
                  <p14:modId xmlns:p14="http://schemas.microsoft.com/office/powerpoint/2010/main" val="486954681"/>
                </p:ext>
              </p:extLst>
            </p:nvPr>
          </p:nvGraphicFramePr>
          <p:xfrm>
            <a:off x="69850" y="3594100"/>
            <a:ext cx="7493000" cy="1193800"/>
          </p:xfrm>
          <a:graphic>
            <a:graphicData uri="http://schemas.openxmlformats.org/presentationml/2006/ole">
              <mc:AlternateContent xmlns:mc="http://schemas.openxmlformats.org/markup-compatibility/2006">
                <mc:Choice xmlns:v="urn:schemas-microsoft-com:vml" Requires="v">
                  <p:oleObj name="Equation" r:id="rId4" imgW="7492680" imgH="1193760" progId="Equation.DSMT4">
                    <p:embed/>
                  </p:oleObj>
                </mc:Choice>
                <mc:Fallback>
                  <p:oleObj name="Equation" r:id="rId4" imgW="7492680" imgH="1193760" progId="Equation.DSMT4">
                    <p:embed/>
                    <p:pic>
                      <p:nvPicPr>
                        <p:cNvPr id="3" name="Object 2"/>
                        <p:cNvPicPr>
                          <a:picLocks noChangeAspect="1" noChangeArrowheads="1"/>
                        </p:cNvPicPr>
                        <p:nvPr/>
                      </p:nvPicPr>
                      <p:blipFill>
                        <a:blip r:embed="rId5"/>
                        <a:srcRect/>
                        <a:stretch>
                          <a:fillRect/>
                        </a:stretch>
                      </p:blipFill>
                      <p:spPr bwMode="auto">
                        <a:xfrm>
                          <a:off x="69850" y="3594100"/>
                          <a:ext cx="74930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3124200"/>
              <a:ext cx="8229600" cy="461665"/>
            </a:xfrm>
            <a:prstGeom prst="rect">
              <a:avLst/>
            </a:prstGeom>
            <a:noFill/>
          </p:spPr>
          <p:txBody>
            <a:bodyPr wrap="square" rtlCol="0">
              <a:spAutoFit/>
            </a:bodyPr>
            <a:lstStyle/>
            <a:p>
              <a:r>
                <a:rPr lang="en-US" sz="2400" dirty="0">
                  <a:latin typeface="Times New Roman" pitchFamily="18" charset="0"/>
                  <a:cs typeface="Times New Roman" pitchFamily="18" charset="0"/>
                </a:rPr>
                <a:t>Flat mirror is mounted at the focal point of the spherical mirror</a:t>
              </a:r>
            </a:p>
          </p:txBody>
        </p:sp>
      </p:grpSp>
      <p:pic>
        <p:nvPicPr>
          <p:cNvPr id="86022" name="Picture 6"/>
          <p:cNvPicPr>
            <a:picLocks noChangeAspect="1" noChangeArrowheads="1"/>
          </p:cNvPicPr>
          <p:nvPr/>
        </p:nvPicPr>
        <p:blipFill>
          <a:blip r:embed="rId6" cstate="print"/>
          <a:srcRect/>
          <a:stretch>
            <a:fillRect/>
          </a:stretch>
        </p:blipFill>
        <p:spPr bwMode="auto">
          <a:xfrm>
            <a:off x="1764030" y="4800600"/>
            <a:ext cx="8675370" cy="18859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1987E83F-C4E1-4890-A405-9DD170F7AB7A}"/>
              </a:ext>
            </a:extLst>
          </p:cNvPr>
          <p:cNvSpPr>
            <a:spLocks noGrp="1"/>
          </p:cNvSpPr>
          <p:nvPr>
            <p:ph type="sldNum" sz="quarter" idx="12"/>
          </p:nvPr>
        </p:nvSpPr>
        <p:spPr/>
        <p:txBody>
          <a:bodyPr/>
          <a:lstStyle/>
          <a:p>
            <a:fld id="{8AC7B609-6235-4DF7-8376-3B4225D7EDE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74800" y="1447801"/>
            <a:ext cx="8559800" cy="1668463"/>
            <a:chOff x="203200" y="5024735"/>
            <a:chExt cx="8559800" cy="1668463"/>
          </a:xfrm>
        </p:grpSpPr>
        <p:graphicFrame>
          <p:nvGraphicFramePr>
            <p:cNvPr id="4" name="Object 3"/>
            <p:cNvGraphicFramePr>
              <a:graphicFrameLocks noChangeAspect="1"/>
            </p:cNvGraphicFramePr>
            <p:nvPr>
              <p:extLst>
                <p:ext uri="{D42A27DB-BD31-4B8C-83A1-F6EECF244321}">
                  <p14:modId xmlns:p14="http://schemas.microsoft.com/office/powerpoint/2010/main" val="854230759"/>
                </p:ext>
              </p:extLst>
            </p:nvPr>
          </p:nvGraphicFramePr>
          <p:xfrm>
            <a:off x="203200" y="5499398"/>
            <a:ext cx="7327900" cy="1193800"/>
          </p:xfrm>
          <a:graphic>
            <a:graphicData uri="http://schemas.openxmlformats.org/presentationml/2006/ole">
              <mc:AlternateContent xmlns:mc="http://schemas.openxmlformats.org/markup-compatibility/2006">
                <mc:Choice xmlns:v="urn:schemas-microsoft-com:vml" Requires="v">
                  <p:oleObj name="Equation" r:id="rId2" imgW="7327800" imgH="1193760" progId="Equation.DSMT4">
                    <p:embed/>
                  </p:oleObj>
                </mc:Choice>
                <mc:Fallback>
                  <p:oleObj name="Equation" r:id="rId2" imgW="7327800" imgH="1193760" progId="Equation.DSMT4">
                    <p:embed/>
                    <p:pic>
                      <p:nvPicPr>
                        <p:cNvPr id="4" name="Object 3"/>
                        <p:cNvPicPr>
                          <a:picLocks noChangeAspect="1" noChangeArrowheads="1"/>
                        </p:cNvPicPr>
                        <p:nvPr/>
                      </p:nvPicPr>
                      <p:blipFill>
                        <a:blip r:embed="rId3"/>
                        <a:srcRect/>
                        <a:stretch>
                          <a:fillRect/>
                        </a:stretch>
                      </p:blipFill>
                      <p:spPr bwMode="auto">
                        <a:xfrm>
                          <a:off x="203200" y="5499398"/>
                          <a:ext cx="73279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33400" y="5024735"/>
              <a:ext cx="8229600" cy="461665"/>
            </a:xfrm>
            <a:prstGeom prst="rect">
              <a:avLst/>
            </a:prstGeom>
            <a:noFill/>
          </p:spPr>
          <p:txBody>
            <a:bodyPr wrap="square" rtlCol="0">
              <a:spAutoFit/>
            </a:bodyPr>
            <a:lstStyle/>
            <a:p>
              <a:r>
                <a:rPr lang="en-US" sz="2400" dirty="0">
                  <a:latin typeface="Times New Roman" pitchFamily="18" charset="0"/>
                  <a:cs typeface="Times New Roman" pitchFamily="18" charset="0"/>
                </a:rPr>
                <a:t>Flat mirror is mounted at the center of the spherical mirror</a:t>
              </a:r>
            </a:p>
          </p:txBody>
        </p:sp>
      </p:grpSp>
      <p:pic>
        <p:nvPicPr>
          <p:cNvPr id="9" name="Picture 5"/>
          <p:cNvPicPr>
            <a:picLocks noChangeAspect="1" noChangeArrowheads="1"/>
          </p:cNvPicPr>
          <p:nvPr/>
        </p:nvPicPr>
        <p:blipFill>
          <a:blip r:embed="rId4" cstate="print"/>
          <a:srcRect/>
          <a:stretch>
            <a:fillRect/>
          </a:stretch>
        </p:blipFill>
        <p:spPr bwMode="auto">
          <a:xfrm>
            <a:off x="1676400" y="3505200"/>
            <a:ext cx="8799094" cy="255631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51F2E38-2F02-4812-B4AD-10FC5F55A9B0}"/>
              </a:ext>
            </a:extLst>
          </p:cNvPr>
          <p:cNvSpPr>
            <a:spLocks noGrp="1"/>
          </p:cNvSpPr>
          <p:nvPr>
            <p:ph type="sldNum" sz="quarter" idx="12"/>
          </p:nvPr>
        </p:nvSpPr>
        <p:spPr/>
        <p:txBody>
          <a:bodyPr/>
          <a:lstStyle/>
          <a:p>
            <a:fld id="{8AC7B609-6235-4DF7-8376-3B4225D7EDE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extLst>
              <p:ext uri="{D42A27DB-BD31-4B8C-83A1-F6EECF244321}">
                <p14:modId xmlns:p14="http://schemas.microsoft.com/office/powerpoint/2010/main" val="949603173"/>
              </p:ext>
            </p:extLst>
          </p:nvPr>
        </p:nvGraphicFramePr>
        <p:xfrm>
          <a:off x="2889250" y="673100"/>
          <a:ext cx="6235700" cy="1714500"/>
        </p:xfrm>
        <a:graphic>
          <a:graphicData uri="http://schemas.openxmlformats.org/presentationml/2006/ole">
            <mc:AlternateContent xmlns:mc="http://schemas.openxmlformats.org/markup-compatibility/2006">
              <mc:Choice xmlns:v="urn:schemas-microsoft-com:vml" Requires="v">
                <p:oleObj name="Equation" r:id="rId2" imgW="6235560" imgH="1714320" progId="Equation.DSMT4">
                  <p:embed/>
                </p:oleObj>
              </mc:Choice>
              <mc:Fallback>
                <p:oleObj name="Equation" r:id="rId2" imgW="6235560" imgH="1714320" progId="Equation.DSMT4">
                  <p:embed/>
                  <p:pic>
                    <p:nvPicPr>
                      <p:cNvPr id="90114" name="Object 2"/>
                      <p:cNvPicPr>
                        <a:picLocks noChangeAspect="1" noChangeArrowheads="1"/>
                      </p:cNvPicPr>
                      <p:nvPr/>
                    </p:nvPicPr>
                    <p:blipFill>
                      <a:blip r:embed="rId3"/>
                      <a:srcRect/>
                      <a:stretch>
                        <a:fillRect/>
                      </a:stretch>
                    </p:blipFill>
                    <p:spPr bwMode="auto">
                      <a:xfrm>
                        <a:off x="2889250" y="673100"/>
                        <a:ext cx="6235700"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41946" y="3186916"/>
            <a:ext cx="10350690" cy="2345322"/>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A resonator consisting of two parallel plane mirrors is always stable regardless of the length of the resonator. </a:t>
            </a:r>
          </a:p>
          <a:p>
            <a:pPr>
              <a:lnSpc>
                <a:spcPct val="150000"/>
              </a:lnSpc>
            </a:pPr>
            <a:r>
              <a:rPr lang="en-US" sz="2000" dirty="0">
                <a:latin typeface="Times New Roman" pitchFamily="18" charset="0"/>
                <a:cs typeface="Times New Roman" pitchFamily="18" charset="0"/>
              </a:rPr>
              <a:t>In such a resonators, the beams parallel to the optical axis will remain within the resonators and back to the same position after one round trip. those beams which deviate from the optical axis will give up the laser medium as loss.  </a:t>
            </a:r>
          </a:p>
        </p:txBody>
      </p:sp>
      <p:sp>
        <p:nvSpPr>
          <p:cNvPr id="2" name="Slide Number Placeholder 1">
            <a:extLst>
              <a:ext uri="{FF2B5EF4-FFF2-40B4-BE49-F238E27FC236}">
                <a16:creationId xmlns:a16="http://schemas.microsoft.com/office/drawing/2014/main" id="{3808821D-0426-4983-B348-B6AD2BDAAFD2}"/>
              </a:ext>
            </a:extLst>
          </p:cNvPr>
          <p:cNvSpPr>
            <a:spLocks noGrp="1"/>
          </p:cNvSpPr>
          <p:nvPr>
            <p:ph type="sldNum" sz="quarter" idx="12"/>
          </p:nvPr>
        </p:nvSpPr>
        <p:spPr/>
        <p:txBody>
          <a:bodyPr/>
          <a:lstStyle/>
          <a:p>
            <a:fld id="{8AC7B609-6235-4DF7-8376-3B4225D7EDE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BD5D5-6D79-4EA4-A3FE-30CC1F06A574}"/>
              </a:ext>
            </a:extLst>
          </p:cNvPr>
          <p:cNvSpPr>
            <a:spLocks noGrp="1"/>
          </p:cNvSpPr>
          <p:nvPr>
            <p:ph type="sldNum" sz="quarter" idx="12"/>
          </p:nvPr>
        </p:nvSpPr>
        <p:spPr>
          <a:xfrm>
            <a:off x="11475508" y="6358890"/>
            <a:ext cx="421217" cy="274320"/>
          </a:xfrm>
        </p:spPr>
        <p:txBody>
          <a:bodyPr/>
          <a:lstStyle/>
          <a:p>
            <a:fld id="{8AC7B609-6235-4DF7-8376-3B4225D7EDEF}" type="slidenum">
              <a:rPr lang="en-US" smtClean="0"/>
              <a:pPr/>
              <a:t>23</a:t>
            </a:fld>
            <a:endParaRPr lang="en-US" dirty="0"/>
          </a:p>
        </p:txBody>
      </p:sp>
      <p:sp>
        <p:nvSpPr>
          <p:cNvPr id="3" name="TextBox 2">
            <a:extLst>
              <a:ext uri="{FF2B5EF4-FFF2-40B4-BE49-F238E27FC236}">
                <a16:creationId xmlns:a16="http://schemas.microsoft.com/office/drawing/2014/main" id="{4C42B191-EBFF-4E42-9976-D9E8E1E5A7C0}"/>
              </a:ext>
            </a:extLst>
          </p:cNvPr>
          <p:cNvSpPr txBox="1"/>
          <p:nvPr/>
        </p:nvSpPr>
        <p:spPr>
          <a:xfrm>
            <a:off x="3324225" y="361950"/>
            <a:ext cx="8486775" cy="1687963"/>
          </a:xfrm>
          <a:prstGeom prst="rect">
            <a:avLst/>
          </a:prstGeom>
          <a:noFill/>
        </p:spPr>
        <p:txBody>
          <a:bodyPr wrap="square" rtlCol="1">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تمرین:</a:t>
            </a:r>
            <a:endParaRPr lang="fa-IR" sz="24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یک کاواک از دو آینه کاو با فواصل کانونی 20 و 40 سانتی متر تشکیل شده است.</a:t>
            </a:r>
          </a:p>
          <a:p>
            <a:pPr algn="just" rtl="1">
              <a:lnSpc>
                <a:spcPct val="150000"/>
              </a:lnSpc>
            </a:pPr>
            <a:r>
              <a:rPr lang="fa-IR" sz="2400" dirty="0">
                <a:latin typeface="Times New Roman" panose="02020603050405020304" pitchFamily="18" charset="0"/>
                <a:cs typeface="Times New Roman" panose="02020603050405020304" pitchFamily="18" charset="0"/>
              </a:rPr>
              <a:t> طول کاواک برای شرایط پایدار را تعیین کنید.</a:t>
            </a:r>
          </a:p>
        </p:txBody>
      </p:sp>
      <p:pic>
        <p:nvPicPr>
          <p:cNvPr id="9" name="Picture 8">
            <a:extLst>
              <a:ext uri="{FF2B5EF4-FFF2-40B4-BE49-F238E27FC236}">
                <a16:creationId xmlns:a16="http://schemas.microsoft.com/office/drawing/2014/main" id="{13F1853A-D078-4124-9C43-861554727152}"/>
              </a:ext>
            </a:extLst>
          </p:cNvPr>
          <p:cNvPicPr>
            <a:picLocks noChangeAspect="1"/>
          </p:cNvPicPr>
          <p:nvPr/>
        </p:nvPicPr>
        <p:blipFill>
          <a:blip r:embed="rId2"/>
          <a:stretch>
            <a:fillRect/>
          </a:stretch>
        </p:blipFill>
        <p:spPr>
          <a:xfrm>
            <a:off x="4067175" y="4086225"/>
            <a:ext cx="7277100" cy="2066925"/>
          </a:xfrm>
          <a:prstGeom prst="rect">
            <a:avLst/>
          </a:prstGeom>
        </p:spPr>
      </p:pic>
      <p:sp>
        <p:nvSpPr>
          <p:cNvPr id="10" name="TextBox 9">
            <a:extLst>
              <a:ext uri="{FF2B5EF4-FFF2-40B4-BE49-F238E27FC236}">
                <a16:creationId xmlns:a16="http://schemas.microsoft.com/office/drawing/2014/main" id="{A65B9919-4FAD-4B02-B254-8889F7FA61C7}"/>
              </a:ext>
            </a:extLst>
          </p:cNvPr>
          <p:cNvSpPr txBox="1"/>
          <p:nvPr/>
        </p:nvSpPr>
        <p:spPr>
          <a:xfrm>
            <a:off x="1238250" y="2143125"/>
            <a:ext cx="10334625"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یک کاواک از دو آینه کاو با شعاع های متفاوت تشکیل شده است.</a:t>
            </a:r>
          </a:p>
          <a:p>
            <a:pPr algn="just" rtl="1">
              <a:lnSpc>
                <a:spcPct val="150000"/>
              </a:lnSpc>
            </a:pPr>
            <a:r>
              <a:rPr lang="fa-IR" sz="2000" dirty="0">
                <a:latin typeface="Times New Roman" panose="02020603050405020304" pitchFamily="18" charset="0"/>
                <a:cs typeface="Times New Roman" panose="02020603050405020304" pitchFamily="18" charset="0"/>
              </a:rPr>
              <a:t> طول این کاواک به اندازه مجموع فواصل کانونی آنها تنظیم شده است.</a:t>
            </a:r>
          </a:p>
          <a:p>
            <a:pPr algn="just" rtl="1">
              <a:lnSpc>
                <a:spcPct val="150000"/>
              </a:lnSpc>
            </a:pPr>
            <a:r>
              <a:rPr lang="fa-IR" sz="2000" dirty="0">
                <a:latin typeface="Times New Roman" panose="02020603050405020304" pitchFamily="18" charset="0"/>
                <a:cs typeface="Times New Roman" panose="02020603050405020304" pitchFamily="18" charset="0"/>
              </a:rPr>
              <a:t>الف) آیا این کاواک پایدار است</a:t>
            </a:r>
          </a:p>
          <a:p>
            <a:pPr algn="just" rtl="1">
              <a:lnSpc>
                <a:spcPct val="150000"/>
              </a:lnSpc>
            </a:pPr>
            <a:r>
              <a:rPr lang="fa-IR" sz="2000" dirty="0">
                <a:latin typeface="Times New Roman" panose="02020603050405020304" pitchFamily="18" charset="0"/>
                <a:cs typeface="Times New Roman" panose="02020603050405020304" pitchFamily="18" charset="0"/>
              </a:rPr>
              <a:t>ب) پرتوی که موازی محور رسم شده را ادامه داده و چند بازتاب آن را از دو آینه رسم کنید.</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92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7350" y="228602"/>
            <a:ext cx="2717800" cy="523220"/>
          </a:xfrm>
          <a:prstGeom prst="rect">
            <a:avLst/>
          </a:prstGeom>
          <a:ln w="76200">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solidFill>
                  <a:srgbClr val="FF0000"/>
                </a:solidFill>
                <a:latin typeface="Times New Roman" pitchFamily="18" charset="0"/>
                <a:cs typeface="Times New Roman" pitchFamily="18" charset="0"/>
              </a:rPr>
              <a:t>Gaussian Beam</a:t>
            </a:r>
          </a:p>
        </p:txBody>
      </p:sp>
      <p:sp>
        <p:nvSpPr>
          <p:cNvPr id="3" name="Rectangle 2"/>
          <p:cNvSpPr/>
          <p:nvPr/>
        </p:nvSpPr>
        <p:spPr>
          <a:xfrm>
            <a:off x="510634" y="1120676"/>
            <a:ext cx="11170731" cy="2349874"/>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Times New Roman" panose="02020603050405020304" pitchFamily="18" charset="0"/>
              </a:rPr>
              <a:t>A real laser beam has a unique direction and finite width. A plane wave or a spherical wave  both can not be a real laser beam because a plane wave although has a unique direction but does not have finite width and it spreads all over the space. A spherical wave has a finite width but has not a unique direction and it propagates in all directions. Thus, the wave equation has to be solved with paraxial approximation to derive the Gaussian wave representing a </a:t>
            </a:r>
            <a:r>
              <a:rPr lang="en-US" sz="2000" b="1" dirty="0">
                <a:latin typeface="Times New Roman" panose="02020603050405020304" pitchFamily="18" charset="0"/>
                <a:ea typeface="Times New Roman" panose="02020603050405020304" pitchFamily="18" charset="0"/>
              </a:rPr>
              <a:t>finite width </a:t>
            </a:r>
            <a:r>
              <a:rPr lang="en-US" sz="2000" dirty="0">
                <a:latin typeface="Times New Roman" panose="02020603050405020304" pitchFamily="18" charset="0"/>
                <a:ea typeface="Times New Roman" panose="02020603050405020304" pitchFamily="18" charset="0"/>
              </a:rPr>
              <a:t>light beam propagating in a </a:t>
            </a:r>
            <a:r>
              <a:rPr lang="en-US" sz="2000" b="1" dirty="0">
                <a:latin typeface="Times New Roman" panose="02020603050405020304" pitchFamily="18" charset="0"/>
                <a:ea typeface="Times New Roman" panose="02020603050405020304" pitchFamily="18" charset="0"/>
              </a:rPr>
              <a:t>certain direction</a:t>
            </a:r>
            <a:r>
              <a:rPr lang="en-US" sz="2000" dirty="0">
                <a:latin typeface="Times New Roman" panose="02020603050405020304" pitchFamily="18" charset="0"/>
                <a:ea typeface="Times New Roman" panose="02020603050405020304" pitchFamily="18" charset="0"/>
              </a:rPr>
              <a:t>. </a:t>
            </a:r>
            <a:endParaRPr lang="en-US" sz="2000" dirty="0"/>
          </a:p>
        </p:txBody>
      </p:sp>
      <p:sp>
        <p:nvSpPr>
          <p:cNvPr id="4" name="Rectangle 3"/>
          <p:cNvSpPr/>
          <p:nvPr/>
        </p:nvSpPr>
        <p:spPr>
          <a:xfrm>
            <a:off x="510634" y="4093883"/>
            <a:ext cx="107188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When the radiation propagates through the free space (where the polarization is zero) the wave equation is given by:</a:t>
            </a:r>
            <a:endParaRPr lang="en-US" sz="2000" dirty="0"/>
          </a:p>
        </p:txBody>
      </p:sp>
      <p:graphicFrame>
        <p:nvGraphicFramePr>
          <p:cNvPr id="12" name="Object 11"/>
          <p:cNvGraphicFramePr>
            <a:graphicFrameLocks noChangeAspect="1"/>
          </p:cNvGraphicFramePr>
          <p:nvPr/>
        </p:nvGraphicFramePr>
        <p:xfrm>
          <a:off x="4114800" y="5410200"/>
          <a:ext cx="3054350" cy="1082194"/>
        </p:xfrm>
        <a:graphic>
          <a:graphicData uri="http://schemas.openxmlformats.org/presentationml/2006/ole">
            <mc:AlternateContent xmlns:mc="http://schemas.openxmlformats.org/markup-compatibility/2006">
              <mc:Choice xmlns:v="urn:schemas-microsoft-com:vml" Requires="v">
                <p:oleObj name="Equation" r:id="rId2" imgW="1256755" imgH="482391" progId="Equation.DSMT4">
                  <p:embed/>
                </p:oleObj>
              </mc:Choice>
              <mc:Fallback>
                <p:oleObj name="Equation" r:id="rId2" imgW="1256755" imgH="482391" progId="Equation.DSMT4">
                  <p:embed/>
                  <p:pic>
                    <p:nvPicPr>
                      <p:cNvPr id="12"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410200"/>
                        <a:ext cx="3054350" cy="10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250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59605"/>
            <a:ext cx="9410700" cy="400110"/>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An monochromatic wave can be the solution for the wave equation</a:t>
            </a:r>
            <a:endParaRPr lang="en-US" sz="2000" dirty="0"/>
          </a:p>
        </p:txBody>
      </p:sp>
      <p:sp>
        <p:nvSpPr>
          <p:cNvPr id="4" name="Rectangle 3"/>
          <p:cNvSpPr/>
          <p:nvPr/>
        </p:nvSpPr>
        <p:spPr>
          <a:xfrm>
            <a:off x="889476" y="3937992"/>
            <a:ext cx="9801037" cy="498663"/>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where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is the radial coordinate as the distance between the origin and the observation point. </a:t>
            </a:r>
          </a:p>
        </p:txBody>
      </p:sp>
      <p:sp>
        <p:nvSpPr>
          <p:cNvPr id="5" name="Rectangle 4"/>
          <p:cNvSpPr/>
          <p:nvPr/>
        </p:nvSpPr>
        <p:spPr>
          <a:xfrm>
            <a:off x="961901" y="4524987"/>
            <a:ext cx="10687792"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Using paraxial approximation in which a small patch of observation plane around z-axis is considered, the radial coordinate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can be approximated as follows</a:t>
            </a:r>
          </a:p>
        </p:txBody>
      </p:sp>
      <p:graphicFrame>
        <p:nvGraphicFramePr>
          <p:cNvPr id="6" name="Object 5"/>
          <p:cNvGraphicFramePr>
            <a:graphicFrameLocks noChangeAspect="1"/>
          </p:cNvGraphicFramePr>
          <p:nvPr>
            <p:extLst>
              <p:ext uri="{D42A27DB-BD31-4B8C-83A1-F6EECF244321}">
                <p14:modId xmlns:p14="http://schemas.microsoft.com/office/powerpoint/2010/main" val="681486463"/>
              </p:ext>
            </p:extLst>
          </p:nvPr>
        </p:nvGraphicFramePr>
        <p:xfrm>
          <a:off x="1947331" y="5211588"/>
          <a:ext cx="8199967" cy="1279525"/>
        </p:xfrm>
        <a:graphic>
          <a:graphicData uri="http://schemas.openxmlformats.org/presentationml/2006/ole">
            <mc:AlternateContent xmlns:mc="http://schemas.openxmlformats.org/markup-compatibility/2006">
              <mc:Choice xmlns:v="urn:schemas-microsoft-com:vml" Requires="v">
                <p:oleObj name="Equation" r:id="rId2" imgW="3606800" imgH="609600" progId="Equation.DSMT4">
                  <p:embed/>
                </p:oleObj>
              </mc:Choice>
              <mc:Fallback>
                <p:oleObj name="Equation" r:id="rId2" imgW="3606800" imgH="60960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31" y="5211588"/>
                        <a:ext cx="8199967"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a:extLst>
              <a:ext uri="{FF2B5EF4-FFF2-40B4-BE49-F238E27FC236}">
                <a16:creationId xmlns:a16="http://schemas.microsoft.com/office/drawing/2014/main" id="{7F1228C8-D9D8-97C5-69F1-60086B7F0B04}"/>
              </a:ext>
            </a:extLst>
          </p:cNvPr>
          <p:cNvPicPr>
            <a:picLocks noChangeAspect="1"/>
          </p:cNvPicPr>
          <p:nvPr/>
        </p:nvPicPr>
        <p:blipFill>
          <a:blip r:embed="rId4"/>
          <a:stretch>
            <a:fillRect/>
          </a:stretch>
        </p:blipFill>
        <p:spPr>
          <a:xfrm>
            <a:off x="4376643" y="790078"/>
            <a:ext cx="2343150" cy="514350"/>
          </a:xfrm>
          <a:prstGeom prst="rect">
            <a:avLst/>
          </a:prstGeom>
        </p:spPr>
      </p:pic>
      <p:pic>
        <p:nvPicPr>
          <p:cNvPr id="9" name="Picture 8">
            <a:extLst>
              <a:ext uri="{FF2B5EF4-FFF2-40B4-BE49-F238E27FC236}">
                <a16:creationId xmlns:a16="http://schemas.microsoft.com/office/drawing/2014/main" id="{48A7A0A8-CF8D-5DE5-F04A-7A5A23F8195B}"/>
              </a:ext>
            </a:extLst>
          </p:cNvPr>
          <p:cNvPicPr>
            <a:picLocks noChangeAspect="1"/>
          </p:cNvPicPr>
          <p:nvPr/>
        </p:nvPicPr>
        <p:blipFill>
          <a:blip r:embed="rId5"/>
          <a:stretch>
            <a:fillRect/>
          </a:stretch>
        </p:blipFill>
        <p:spPr>
          <a:xfrm>
            <a:off x="4214718" y="1943603"/>
            <a:ext cx="2667000" cy="561975"/>
          </a:xfrm>
          <a:prstGeom prst="rect">
            <a:avLst/>
          </a:prstGeom>
        </p:spPr>
      </p:pic>
      <p:sp>
        <p:nvSpPr>
          <p:cNvPr id="10" name="TextBox 9">
            <a:extLst>
              <a:ext uri="{FF2B5EF4-FFF2-40B4-BE49-F238E27FC236}">
                <a16:creationId xmlns:a16="http://schemas.microsoft.com/office/drawing/2014/main" id="{59CB81A1-E2CF-20FF-6CB8-1E66FD6E75F6}"/>
              </a:ext>
            </a:extLst>
          </p:cNvPr>
          <p:cNvSpPr txBox="1"/>
          <p:nvPr/>
        </p:nvSpPr>
        <p:spPr>
          <a:xfrm>
            <a:off x="666044" y="1227877"/>
            <a:ext cx="1098364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جاگذاری این پاسخ در معادله موج به معادله هلمهولتز می رسیم:</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F508082-58BE-F5C8-DCC8-7B6AC480CE6B}"/>
              </a:ext>
            </a:extLst>
          </p:cNvPr>
          <p:cNvSpPr txBox="1"/>
          <p:nvPr/>
        </p:nvSpPr>
        <p:spPr>
          <a:xfrm>
            <a:off x="1668474" y="2505578"/>
            <a:ext cx="9801037"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یکی از پاسخهای معادله هلمهولتز موج کروی است:</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AB6275-1F3B-CB58-B879-C7F18C29377C}"/>
              </a:ext>
            </a:extLst>
          </p:cNvPr>
          <p:cNvPicPr>
            <a:picLocks noChangeAspect="1"/>
          </p:cNvPicPr>
          <p:nvPr/>
        </p:nvPicPr>
        <p:blipFill>
          <a:blip r:embed="rId6"/>
          <a:stretch>
            <a:fillRect/>
          </a:stretch>
        </p:blipFill>
        <p:spPr>
          <a:xfrm>
            <a:off x="4667497" y="3004241"/>
            <a:ext cx="1638300" cy="800100"/>
          </a:xfrm>
          <a:prstGeom prst="rect">
            <a:avLst/>
          </a:prstGeom>
        </p:spPr>
      </p:pic>
    </p:spTree>
    <p:extLst>
      <p:ext uri="{BB962C8B-B14F-4D97-AF65-F5344CB8AC3E}">
        <p14:creationId xmlns:p14="http://schemas.microsoft.com/office/powerpoint/2010/main" val="368337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8100" y="102514"/>
            <a:ext cx="965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Now the spatial part of solution is modified as</a:t>
            </a:r>
            <a:endParaRPr lang="en-US" altLang="en-US" sz="20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836117502"/>
              </p:ext>
            </p:extLst>
          </p:nvPr>
        </p:nvGraphicFramePr>
        <p:xfrm>
          <a:off x="2540000" y="5322888"/>
          <a:ext cx="7192963" cy="1439862"/>
        </p:xfrm>
        <a:graphic>
          <a:graphicData uri="http://schemas.openxmlformats.org/presentationml/2006/ole">
            <mc:AlternateContent xmlns:mc="http://schemas.openxmlformats.org/markup-compatibility/2006">
              <mc:Choice xmlns:v="urn:schemas-microsoft-com:vml" Requires="v">
                <p:oleObj name="Equation" r:id="rId2" imgW="3162240" imgH="685800" progId="Equation.DSMT4">
                  <p:embed/>
                </p:oleObj>
              </mc:Choice>
              <mc:Fallback>
                <p:oleObj name="Equation" r:id="rId2" imgW="3162240" imgH="685800" progId="Equation.DSMT4">
                  <p:embed/>
                  <p:pic>
                    <p:nvPicPr>
                      <p:cNvPr id="10" name="Object 9"/>
                      <p:cNvPicPr>
                        <a:picLocks noChangeAspect="1" noChangeArrowheads="1"/>
                      </p:cNvPicPr>
                      <p:nvPr/>
                    </p:nvPicPr>
                    <p:blipFill>
                      <a:blip r:embed="rId3"/>
                      <a:srcRect/>
                      <a:stretch>
                        <a:fillRect/>
                      </a:stretch>
                    </p:blipFill>
                    <p:spPr bwMode="auto">
                      <a:xfrm>
                        <a:off x="2540000" y="5322888"/>
                        <a:ext cx="7192963"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2B812425-BF39-4F78-BB69-98D44006938B}"/>
              </a:ext>
            </a:extLst>
          </p:cNvPr>
          <p:cNvGraphicFramePr>
            <a:graphicFrameLocks noChangeAspect="1"/>
          </p:cNvGraphicFramePr>
          <p:nvPr>
            <p:extLst>
              <p:ext uri="{D42A27DB-BD31-4B8C-83A1-F6EECF244321}">
                <p14:modId xmlns:p14="http://schemas.microsoft.com/office/powerpoint/2010/main" val="1695773288"/>
              </p:ext>
            </p:extLst>
          </p:nvPr>
        </p:nvGraphicFramePr>
        <p:xfrm>
          <a:off x="3752850" y="882650"/>
          <a:ext cx="4292600" cy="838200"/>
        </p:xfrm>
        <a:graphic>
          <a:graphicData uri="http://schemas.openxmlformats.org/presentationml/2006/ole">
            <mc:AlternateContent xmlns:mc="http://schemas.openxmlformats.org/markup-compatibility/2006">
              <mc:Choice xmlns:v="urn:schemas-microsoft-com:vml" Requires="v">
                <p:oleObj name="Equation" r:id="rId4" imgW="4292280" imgH="838080" progId="Equation.DSMT4">
                  <p:embed/>
                </p:oleObj>
              </mc:Choice>
              <mc:Fallback>
                <p:oleObj name="Equation" r:id="rId4" imgW="4292280" imgH="838080" progId="Equation.DSMT4">
                  <p:embed/>
                  <p:pic>
                    <p:nvPicPr>
                      <p:cNvPr id="0" name=""/>
                      <p:cNvPicPr/>
                      <p:nvPr/>
                    </p:nvPicPr>
                    <p:blipFill>
                      <a:blip r:embed="rId5"/>
                      <a:stretch>
                        <a:fillRect/>
                      </a:stretch>
                    </p:blipFill>
                    <p:spPr>
                      <a:xfrm>
                        <a:off x="3752850" y="882650"/>
                        <a:ext cx="42926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028B759-9F9D-43A7-9100-C52310AF1EF5}"/>
              </a:ext>
            </a:extLst>
          </p:cNvPr>
          <p:cNvGraphicFramePr>
            <a:graphicFrameLocks noChangeAspect="1"/>
          </p:cNvGraphicFramePr>
          <p:nvPr>
            <p:extLst>
              <p:ext uri="{D42A27DB-BD31-4B8C-83A1-F6EECF244321}">
                <p14:modId xmlns:p14="http://schemas.microsoft.com/office/powerpoint/2010/main" val="3106058972"/>
              </p:ext>
            </p:extLst>
          </p:nvPr>
        </p:nvGraphicFramePr>
        <p:xfrm>
          <a:off x="3346450" y="3371850"/>
          <a:ext cx="4546600" cy="990600"/>
        </p:xfrm>
        <a:graphic>
          <a:graphicData uri="http://schemas.openxmlformats.org/presentationml/2006/ole">
            <mc:AlternateContent xmlns:mc="http://schemas.openxmlformats.org/markup-compatibility/2006">
              <mc:Choice xmlns:v="urn:schemas-microsoft-com:vml" Requires="v">
                <p:oleObj name="Equation" r:id="rId6" imgW="4546440" imgH="990360" progId="Equation.DSMT4">
                  <p:embed/>
                </p:oleObj>
              </mc:Choice>
              <mc:Fallback>
                <p:oleObj name="Equation" r:id="rId6" imgW="4546440" imgH="990360" progId="Equation.DSMT4">
                  <p:embed/>
                  <p:pic>
                    <p:nvPicPr>
                      <p:cNvPr id="0" name=""/>
                      <p:cNvPicPr/>
                      <p:nvPr/>
                    </p:nvPicPr>
                    <p:blipFill>
                      <a:blip r:embed="rId7"/>
                      <a:stretch>
                        <a:fillRect/>
                      </a:stretch>
                    </p:blipFill>
                    <p:spPr>
                      <a:xfrm>
                        <a:off x="3346450" y="3371850"/>
                        <a:ext cx="4546600" cy="990600"/>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E23E9923-CE08-A96C-2B36-F30F0BCB2A2C}"/>
              </a:ext>
            </a:extLst>
          </p:cNvPr>
          <p:cNvGrpSpPr/>
          <p:nvPr/>
        </p:nvGrpSpPr>
        <p:grpSpPr>
          <a:xfrm>
            <a:off x="415635" y="2057400"/>
            <a:ext cx="11483439" cy="1015663"/>
            <a:chOff x="415635" y="2057400"/>
            <a:chExt cx="11483439" cy="1015663"/>
          </a:xfrm>
        </p:grpSpPr>
        <p:sp>
          <p:nvSpPr>
            <p:cNvPr id="6" name="Rectangle 5"/>
            <p:cNvSpPr/>
            <p:nvPr/>
          </p:nvSpPr>
          <p:spPr>
            <a:xfrm>
              <a:off x="415635" y="2057400"/>
              <a:ext cx="11483439" cy="1015663"/>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It can be easily shown that if the real parameter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is replaced by the complex parameter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is still a solution for Helmholtz equation but it attains additional remarkable properties. Thus </a:t>
              </a:r>
            </a:p>
            <a:p>
              <a:pPr algn="just"/>
              <a:endParaRPr lang="en-US" sz="20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3C8CD434-52F1-01FF-32AD-91D94A8D0ED8}"/>
                </a:ext>
              </a:extLst>
            </p:cNvPr>
            <p:cNvGraphicFramePr>
              <a:graphicFrameLocks noChangeAspect="1"/>
            </p:cNvGraphicFramePr>
            <p:nvPr>
              <p:extLst>
                <p:ext uri="{D42A27DB-BD31-4B8C-83A1-F6EECF244321}">
                  <p14:modId xmlns:p14="http://schemas.microsoft.com/office/powerpoint/2010/main" val="3176606775"/>
                </p:ext>
              </p:extLst>
            </p:nvPr>
          </p:nvGraphicFramePr>
          <p:xfrm>
            <a:off x="9417754" y="2092680"/>
            <a:ext cx="1574800" cy="381000"/>
          </p:xfrm>
          <a:graphic>
            <a:graphicData uri="http://schemas.openxmlformats.org/presentationml/2006/ole">
              <mc:AlternateContent xmlns:mc="http://schemas.openxmlformats.org/markup-compatibility/2006">
                <mc:Choice xmlns:v="urn:schemas-microsoft-com:vml" Requires="v">
                  <p:oleObj name="Equation" r:id="rId8" imgW="1574640" imgH="380880" progId="Equation.DSMT4">
                    <p:embed/>
                  </p:oleObj>
                </mc:Choice>
                <mc:Fallback>
                  <p:oleObj name="Equation" r:id="rId8" imgW="1574640" imgH="380880" progId="Equation.DSMT4">
                    <p:embed/>
                    <p:pic>
                      <p:nvPicPr>
                        <p:cNvPr id="0" name=""/>
                        <p:cNvPicPr/>
                        <p:nvPr/>
                      </p:nvPicPr>
                      <p:blipFill>
                        <a:blip r:embed="rId9"/>
                        <a:stretch>
                          <a:fillRect/>
                        </a:stretch>
                      </p:blipFill>
                      <p:spPr>
                        <a:xfrm>
                          <a:off x="9417754" y="2092680"/>
                          <a:ext cx="1574800" cy="381000"/>
                        </a:xfrm>
                        <a:prstGeom prst="rect">
                          <a:avLst/>
                        </a:prstGeom>
                      </p:spPr>
                    </p:pic>
                  </p:oleObj>
                </mc:Fallback>
              </mc:AlternateContent>
            </a:graphicData>
          </a:graphic>
        </p:graphicFrame>
      </p:grpSp>
    </p:spTree>
    <p:extLst>
      <p:ext uri="{BB962C8B-B14F-4D97-AF65-F5344CB8AC3E}">
        <p14:creationId xmlns:p14="http://schemas.microsoft.com/office/powerpoint/2010/main" val="2681797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270153094"/>
              </p:ext>
            </p:extLst>
          </p:nvPr>
        </p:nvGraphicFramePr>
        <p:xfrm>
          <a:off x="1366838" y="-4763"/>
          <a:ext cx="9456737" cy="1546226"/>
        </p:xfrm>
        <a:graphic>
          <a:graphicData uri="http://schemas.openxmlformats.org/presentationml/2006/ole">
            <mc:AlternateContent xmlns:mc="http://schemas.openxmlformats.org/markup-compatibility/2006">
              <mc:Choice xmlns:v="urn:schemas-microsoft-com:vml" Requires="v">
                <p:oleObj name="Equation" r:id="rId2" imgW="5092560" imgH="901440" progId="Equation.DSMT4">
                  <p:embed/>
                </p:oleObj>
              </mc:Choice>
              <mc:Fallback>
                <p:oleObj name="Equation" r:id="rId2" imgW="5092560" imgH="901440" progId="Equation.DSMT4">
                  <p:embed/>
                  <p:pic>
                    <p:nvPicPr>
                      <p:cNvPr id="8" name="Object 7"/>
                      <p:cNvPicPr>
                        <a:picLocks noChangeAspect="1" noChangeArrowheads="1"/>
                      </p:cNvPicPr>
                      <p:nvPr/>
                    </p:nvPicPr>
                    <p:blipFill>
                      <a:blip r:embed="rId3"/>
                      <a:srcRect/>
                      <a:stretch>
                        <a:fillRect/>
                      </a:stretch>
                    </p:blipFill>
                    <p:spPr bwMode="auto">
                      <a:xfrm>
                        <a:off x="1366838" y="-4763"/>
                        <a:ext cx="9456737" cy="154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2531290"/>
              </p:ext>
            </p:extLst>
          </p:nvPr>
        </p:nvGraphicFramePr>
        <p:xfrm>
          <a:off x="1417638" y="1676400"/>
          <a:ext cx="6469062" cy="1127125"/>
        </p:xfrm>
        <a:graphic>
          <a:graphicData uri="http://schemas.openxmlformats.org/presentationml/2006/ole">
            <mc:AlternateContent xmlns:mc="http://schemas.openxmlformats.org/markup-compatibility/2006">
              <mc:Choice xmlns:v="urn:schemas-microsoft-com:vml" Requires="v">
                <p:oleObj name="Equation" r:id="rId4" imgW="2958840" imgH="558720" progId="Equation.DSMT4">
                  <p:embed/>
                </p:oleObj>
              </mc:Choice>
              <mc:Fallback>
                <p:oleObj name="Equation" r:id="rId4" imgW="2958840" imgH="558720" progId="Equation.DSMT4">
                  <p:embed/>
                  <p:pic>
                    <p:nvPicPr>
                      <p:cNvPr id="9" name="Object 8"/>
                      <p:cNvPicPr>
                        <a:picLocks noChangeAspect="1" noChangeArrowheads="1"/>
                      </p:cNvPicPr>
                      <p:nvPr/>
                    </p:nvPicPr>
                    <p:blipFill>
                      <a:blip r:embed="rId5"/>
                      <a:srcRect/>
                      <a:stretch>
                        <a:fillRect/>
                      </a:stretch>
                    </p:blipFill>
                    <p:spPr bwMode="auto">
                      <a:xfrm>
                        <a:off x="1417638" y="1676400"/>
                        <a:ext cx="6469062"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8698753" y="1912409"/>
          <a:ext cx="2311400" cy="890954"/>
        </p:xfrm>
        <a:graphic>
          <a:graphicData uri="http://schemas.openxmlformats.org/presentationml/2006/ole">
            <mc:AlternateContent xmlns:mc="http://schemas.openxmlformats.org/markup-compatibility/2006">
              <mc:Choice xmlns:v="urn:schemas-microsoft-com:vml" Requires="v">
                <p:oleObj name="Equation" r:id="rId6" imgW="1155700" imgH="482600" progId="Equation.DSMT4">
                  <p:embed/>
                </p:oleObj>
              </mc:Choice>
              <mc:Fallback>
                <p:oleObj name="Equation" r:id="rId6" imgW="1155700" imgH="482600"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8753" y="1912409"/>
                        <a:ext cx="23114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38301" y="3124202"/>
          <a:ext cx="3578505" cy="974725"/>
        </p:xfrm>
        <a:graphic>
          <a:graphicData uri="http://schemas.openxmlformats.org/presentationml/2006/ole">
            <mc:AlternateContent xmlns:mc="http://schemas.openxmlformats.org/markup-compatibility/2006">
              <mc:Choice xmlns:v="urn:schemas-microsoft-com:vml" Requires="v">
                <p:oleObj name="Equation" r:id="rId8" imgW="1549400" imgH="457200" progId="Equation.DSMT4">
                  <p:embed/>
                </p:oleObj>
              </mc:Choice>
              <mc:Fallback>
                <p:oleObj name="Equation" r:id="rId8" imgW="1549400" imgH="457200" progId="Equation.DSMT4">
                  <p:embed/>
                  <p:pic>
                    <p:nvPicPr>
                      <p:cNvPr id="1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8301" y="3124202"/>
                        <a:ext cx="357850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8655052" y="4267202"/>
          <a:ext cx="1905431" cy="892175"/>
        </p:xfrm>
        <a:graphic>
          <a:graphicData uri="http://schemas.openxmlformats.org/presentationml/2006/ole">
            <mc:AlternateContent xmlns:mc="http://schemas.openxmlformats.org/markup-compatibility/2006">
              <mc:Choice xmlns:v="urn:schemas-microsoft-com:vml" Requires="v">
                <p:oleObj name="Equation" r:id="rId10" imgW="875920" imgH="444307" progId="Equation.DSMT4">
                  <p:embed/>
                </p:oleObj>
              </mc:Choice>
              <mc:Fallback>
                <p:oleObj name="Equation" r:id="rId10" imgW="875920" imgH="444307" progId="Equation.DSMT4">
                  <p:embed/>
                  <p:pic>
                    <p:nvPicPr>
                      <p:cNvPr id="13"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5052" y="4267202"/>
                        <a:ext cx="1905431"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1693334" y="4267202"/>
          <a:ext cx="6218767" cy="949325"/>
        </p:xfrm>
        <a:graphic>
          <a:graphicData uri="http://schemas.openxmlformats.org/presentationml/2006/ole">
            <mc:AlternateContent xmlns:mc="http://schemas.openxmlformats.org/markup-compatibility/2006">
              <mc:Choice xmlns:v="urn:schemas-microsoft-com:vml" Requires="v">
                <p:oleObj name="Equation" r:id="rId12" imgW="3377880" imgH="558720" progId="Equation.DSMT4">
                  <p:embed/>
                </p:oleObj>
              </mc:Choice>
              <mc:Fallback>
                <p:oleObj name="Equation" r:id="rId12" imgW="3377880" imgH="558720" progId="Equation.DSMT4">
                  <p:embed/>
                  <p:pic>
                    <p:nvPicPr>
                      <p:cNvPr id="14"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3334" y="4267202"/>
                        <a:ext cx="6218767"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88D51CD5-041C-48E3-8778-144BF6916BBD}"/>
              </a:ext>
            </a:extLst>
          </p:cNvPr>
          <p:cNvGraphicFramePr>
            <a:graphicFrameLocks noChangeAspect="1"/>
          </p:cNvGraphicFramePr>
          <p:nvPr>
            <p:extLst>
              <p:ext uri="{D42A27DB-BD31-4B8C-83A1-F6EECF244321}">
                <p14:modId xmlns:p14="http://schemas.microsoft.com/office/powerpoint/2010/main" val="4148886709"/>
              </p:ext>
            </p:extLst>
          </p:nvPr>
        </p:nvGraphicFramePr>
        <p:xfrm>
          <a:off x="2393950" y="5668963"/>
          <a:ext cx="7404100" cy="863600"/>
        </p:xfrm>
        <a:graphic>
          <a:graphicData uri="http://schemas.openxmlformats.org/presentationml/2006/ole">
            <mc:AlternateContent xmlns:mc="http://schemas.openxmlformats.org/markup-compatibility/2006">
              <mc:Choice xmlns:v="urn:schemas-microsoft-com:vml" Requires="v">
                <p:oleObj name="Equation" r:id="rId14" imgW="7403760" imgH="863280" progId="Equation.DSMT4">
                  <p:embed/>
                </p:oleObj>
              </mc:Choice>
              <mc:Fallback>
                <p:oleObj name="Equation" r:id="rId14" imgW="7403760" imgH="863280" progId="Equation.DSMT4">
                  <p:embed/>
                  <p:pic>
                    <p:nvPicPr>
                      <p:cNvPr id="0" name=""/>
                      <p:cNvPicPr/>
                      <p:nvPr/>
                    </p:nvPicPr>
                    <p:blipFill>
                      <a:blip r:embed="rId15"/>
                      <a:stretch>
                        <a:fillRect/>
                      </a:stretch>
                    </p:blipFill>
                    <p:spPr>
                      <a:xfrm>
                        <a:off x="2393950" y="5668963"/>
                        <a:ext cx="7404100" cy="863600"/>
                      </a:xfrm>
                      <a:prstGeom prst="rect">
                        <a:avLst/>
                      </a:prstGeom>
                    </p:spPr>
                  </p:pic>
                </p:oleObj>
              </mc:Fallback>
            </mc:AlternateContent>
          </a:graphicData>
        </a:graphic>
      </p:graphicFrame>
    </p:spTree>
    <p:extLst>
      <p:ext uri="{BB962C8B-B14F-4D97-AF65-F5344CB8AC3E}">
        <p14:creationId xmlns:p14="http://schemas.microsoft.com/office/powerpoint/2010/main" val="296802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707093" y="406401"/>
            <a:ext cx="7953468" cy="6199555"/>
            <a:chOff x="520700" y="406399"/>
            <a:chExt cx="7341662" cy="6199555"/>
          </a:xfrm>
        </p:grpSpPr>
        <p:grpSp>
          <p:nvGrpSpPr>
            <p:cNvPr id="3" name="Group 12"/>
            <p:cNvGrpSpPr/>
            <p:nvPr/>
          </p:nvGrpSpPr>
          <p:grpSpPr>
            <a:xfrm>
              <a:off x="685619" y="5715000"/>
              <a:ext cx="7099236" cy="890954"/>
              <a:chOff x="545728" y="5715000"/>
              <a:chExt cx="7099236" cy="890954"/>
            </a:xfrm>
          </p:grpSpPr>
          <p:graphicFrame>
            <p:nvGraphicFramePr>
              <p:cNvPr id="9" name="Object 8"/>
              <p:cNvGraphicFramePr>
                <a:graphicFrameLocks noChangeAspect="1"/>
              </p:cNvGraphicFramePr>
              <p:nvPr/>
            </p:nvGraphicFramePr>
            <p:xfrm>
              <a:off x="545728" y="5715000"/>
              <a:ext cx="2133600" cy="890954"/>
            </p:xfrm>
            <a:graphic>
              <a:graphicData uri="http://schemas.openxmlformats.org/presentationml/2006/ole">
                <mc:AlternateContent xmlns:mc="http://schemas.openxmlformats.org/markup-compatibility/2006">
                  <mc:Choice xmlns:v="urn:schemas-microsoft-com:vml" Requires="v">
                    <p:oleObj name="Equation" r:id="rId2" imgW="1155700" imgH="482600" progId="Equation.DSMT4">
                      <p:embed/>
                    </p:oleObj>
                  </mc:Choice>
                  <mc:Fallback>
                    <p:oleObj name="Equation" r:id="rId2" imgW="1155700" imgH="48260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28" y="5715000"/>
                            <a:ext cx="21336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124200" y="5929644"/>
                <a:ext cx="452076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propagation phase variation</a:t>
                </a:r>
                <a:endParaRPr lang="en-US" sz="2400" dirty="0"/>
              </a:p>
            </p:txBody>
          </p:sp>
        </p:grpSp>
        <p:grpSp>
          <p:nvGrpSpPr>
            <p:cNvPr id="4" name="Group 14"/>
            <p:cNvGrpSpPr/>
            <p:nvPr/>
          </p:nvGrpSpPr>
          <p:grpSpPr>
            <a:xfrm>
              <a:off x="633045" y="406399"/>
              <a:ext cx="7229317" cy="965200"/>
              <a:chOff x="551244" y="787399"/>
              <a:chExt cx="7229317" cy="965200"/>
            </a:xfrm>
          </p:grpSpPr>
          <p:graphicFrame>
            <p:nvGraphicFramePr>
              <p:cNvPr id="6" name="Object 5"/>
              <p:cNvGraphicFramePr>
                <a:graphicFrameLocks noChangeAspect="1"/>
              </p:cNvGraphicFramePr>
              <p:nvPr/>
            </p:nvGraphicFramePr>
            <p:xfrm>
              <a:off x="551244" y="787399"/>
              <a:ext cx="1917700" cy="965200"/>
            </p:xfrm>
            <a:graphic>
              <a:graphicData uri="http://schemas.openxmlformats.org/presentationml/2006/ole">
                <mc:AlternateContent xmlns:mc="http://schemas.openxmlformats.org/markup-compatibility/2006">
                  <mc:Choice xmlns:v="urn:schemas-microsoft-com:vml" Requires="v">
                    <p:oleObj name="Equation" r:id="rId4" imgW="901700" imgH="457200" progId="Equation.DSMT4">
                      <p:embed/>
                    </p:oleObj>
                  </mc:Choice>
                  <mc:Fallback>
                    <p:oleObj name="Equation" r:id="rId4" imgW="901700" imgH="4572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44" y="787399"/>
                            <a:ext cx="1917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2895793" y="1018529"/>
                <a:ext cx="4884768"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wave front radius of</a:t>
                </a:r>
                <a:r>
                  <a:rPr lang="fa-IR"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curvature</a:t>
                </a:r>
                <a:endParaRPr lang="en-US" sz="2400" dirty="0"/>
              </a:p>
            </p:txBody>
          </p:sp>
        </p:grpSp>
        <p:grpSp>
          <p:nvGrpSpPr>
            <p:cNvPr id="10" name="Group 17"/>
            <p:cNvGrpSpPr/>
            <p:nvPr/>
          </p:nvGrpSpPr>
          <p:grpSpPr>
            <a:xfrm>
              <a:off x="566738" y="1649413"/>
              <a:ext cx="5363465" cy="1355725"/>
              <a:chOff x="566738" y="1649413"/>
              <a:chExt cx="5363465" cy="1355725"/>
            </a:xfrm>
          </p:grpSpPr>
          <p:graphicFrame>
            <p:nvGraphicFramePr>
              <p:cNvPr id="7" name="Object 6"/>
              <p:cNvGraphicFramePr>
                <a:graphicFrameLocks noChangeAspect="1"/>
              </p:cNvGraphicFramePr>
              <p:nvPr/>
            </p:nvGraphicFramePr>
            <p:xfrm>
              <a:off x="566738" y="1649413"/>
              <a:ext cx="2765425" cy="1355725"/>
            </p:xfrm>
            <a:graphic>
              <a:graphicData uri="http://schemas.openxmlformats.org/presentationml/2006/ole">
                <mc:AlternateContent xmlns:mc="http://schemas.openxmlformats.org/markup-compatibility/2006">
                  <mc:Choice xmlns:v="urn:schemas-microsoft-com:vml" Requires="v">
                    <p:oleObj name="Equation" r:id="rId6" imgW="1346200" imgH="660400" progId="Equation.DSMT4">
                      <p:embed/>
                    </p:oleObj>
                  </mc:Choice>
                  <mc:Fallback>
                    <p:oleObj name="Equation" r:id="rId6" imgW="1346200" imgH="6604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38" y="1649413"/>
                            <a:ext cx="276542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3963393" y="2209800"/>
                <a:ext cx="196681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the beam radius</a:t>
                </a:r>
                <a:endParaRPr lang="en-US" sz="2400" dirty="0"/>
              </a:p>
            </p:txBody>
          </p:sp>
        </p:grpSp>
        <p:grpSp>
          <p:nvGrpSpPr>
            <p:cNvPr id="11" name="Group 19"/>
            <p:cNvGrpSpPr/>
            <p:nvPr/>
          </p:nvGrpSpPr>
          <p:grpSpPr>
            <a:xfrm>
              <a:off x="520700" y="3251200"/>
              <a:ext cx="6156795" cy="889000"/>
              <a:chOff x="411670" y="3251200"/>
              <a:chExt cx="6156795" cy="889000"/>
            </a:xfrm>
          </p:grpSpPr>
          <p:graphicFrame>
            <p:nvGraphicFramePr>
              <p:cNvPr id="8" name="Object 7"/>
              <p:cNvGraphicFramePr>
                <a:graphicFrameLocks noChangeAspect="1"/>
              </p:cNvGraphicFramePr>
              <p:nvPr/>
            </p:nvGraphicFramePr>
            <p:xfrm>
              <a:off x="411670" y="3251200"/>
              <a:ext cx="2870200" cy="889000"/>
            </p:xfrm>
            <a:graphic>
              <a:graphicData uri="http://schemas.openxmlformats.org/presentationml/2006/ole">
                <mc:AlternateContent xmlns:mc="http://schemas.openxmlformats.org/markup-compatibility/2006">
                  <mc:Choice xmlns:v="urn:schemas-microsoft-com:vml" Requires="v">
                    <p:oleObj name="Equation" r:id="rId8" imgW="1434960" imgH="444240" progId="Equation.DSMT4">
                      <p:embed/>
                    </p:oleObj>
                  </mc:Choice>
                  <mc:Fallback>
                    <p:oleObj name="Equation" r:id="rId8" imgW="1434960" imgH="44424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670" y="3251200"/>
                            <a:ext cx="287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3505200" y="3551238"/>
                <a:ext cx="306326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beam waist radius </a:t>
                </a:r>
                <a:endParaRPr lang="en-US" sz="2400" dirty="0"/>
              </a:p>
            </p:txBody>
          </p:sp>
        </p:grpSp>
        <p:grpSp>
          <p:nvGrpSpPr>
            <p:cNvPr id="13" name="Group 21"/>
            <p:cNvGrpSpPr/>
            <p:nvPr/>
          </p:nvGrpSpPr>
          <p:grpSpPr>
            <a:xfrm>
              <a:off x="609600" y="4381500"/>
              <a:ext cx="6757120" cy="1016000"/>
              <a:chOff x="609600" y="4381500"/>
              <a:chExt cx="6757120" cy="1016000"/>
            </a:xfrm>
          </p:grpSpPr>
          <p:graphicFrame>
            <p:nvGraphicFramePr>
              <p:cNvPr id="5" name="Object 4"/>
              <p:cNvGraphicFramePr>
                <a:graphicFrameLocks noChangeAspect="1"/>
              </p:cNvGraphicFramePr>
              <p:nvPr/>
            </p:nvGraphicFramePr>
            <p:xfrm>
              <a:off x="609600" y="4381500"/>
              <a:ext cx="2703512" cy="1016000"/>
            </p:xfrm>
            <a:graphic>
              <a:graphicData uri="http://schemas.openxmlformats.org/presentationml/2006/ole">
                <mc:AlternateContent xmlns:mc="http://schemas.openxmlformats.org/markup-compatibility/2006">
                  <mc:Choice xmlns:v="urn:schemas-microsoft-com:vml" Requires="v">
                    <p:oleObj name="Equation" r:id="rId10" imgW="1206360" imgH="457200" progId="Equation.DSMT4">
                      <p:embed/>
                    </p:oleObj>
                  </mc:Choice>
                  <mc:Fallback>
                    <p:oleObj name="Equation" r:id="rId10" imgW="1206360" imgH="457200" progId="Equation.DSMT4">
                      <p:embed/>
                      <p:pic>
                        <p:nvPicPr>
                          <p:cNvPr id="5"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381500"/>
                            <a:ext cx="270351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3587283" y="4740441"/>
                <a:ext cx="3779437"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Rayleigh range (length) </a:t>
                </a:r>
                <a:endParaRPr lang="en-US" sz="2400" dirty="0"/>
              </a:p>
            </p:txBody>
          </p:sp>
        </p:grpSp>
      </p:grpSp>
    </p:spTree>
    <p:extLst>
      <p:ext uri="{BB962C8B-B14F-4D97-AF65-F5344CB8AC3E}">
        <p14:creationId xmlns:p14="http://schemas.microsoft.com/office/powerpoint/2010/main" val="175237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6" y="609600"/>
            <a:ext cx="11820524" cy="234532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قطر کمره </a:t>
            </a:r>
            <a:r>
              <a:rPr lang="en-US" sz="2000" dirty="0">
                <a:latin typeface="Times New Roman" pitchFamily="18" charset="0"/>
                <a:cs typeface="Times New Roman" pitchFamily="18" charset="0"/>
              </a:rPr>
              <a:t> (waist diameter)</a:t>
            </a:r>
            <a:r>
              <a:rPr lang="fa-IR" sz="2000" dirty="0">
                <a:latin typeface="Times New Roman" pitchFamily="18" charset="0"/>
                <a:cs typeface="Times New Roman" pitchFamily="18" charset="0"/>
              </a:rPr>
              <a:t>یک پرتو لیزر</a:t>
            </a:r>
            <a:r>
              <a:rPr lang="en-US" sz="2000" dirty="0">
                <a:latin typeface="Times New Roman" pitchFamily="18" charset="0"/>
                <a:cs typeface="Times New Roman" pitchFamily="18" charset="0"/>
              </a:rPr>
              <a:t>(laser beam) </a:t>
            </a:r>
            <a:r>
              <a:rPr lang="fa-IR" sz="2000" dirty="0">
                <a:latin typeface="Times New Roman" pitchFamily="18" charset="0"/>
                <a:cs typeface="Times New Roman" pitchFamily="18" charset="0"/>
              </a:rPr>
              <a:t> 800 میکرو متر و طول موج</a:t>
            </a:r>
            <a:r>
              <a:rPr lang="en-US" sz="2000" dirty="0">
                <a:latin typeface="Times New Roman" pitchFamily="18" charset="0"/>
                <a:cs typeface="Times New Roman" pitchFamily="18" charset="0"/>
              </a:rPr>
              <a:t>(wavelength) </a:t>
            </a:r>
            <a:r>
              <a:rPr lang="fa-IR" sz="2000" dirty="0">
                <a:latin typeface="Times New Roman" pitchFamily="18" charset="0"/>
                <a:cs typeface="Times New Roman" pitchFamily="18" charset="0"/>
              </a:rPr>
              <a:t> لیزر 800 نانومتر است. </a:t>
            </a:r>
          </a:p>
          <a:p>
            <a:pPr algn="just" rtl="1">
              <a:lnSpc>
                <a:spcPct val="150000"/>
              </a:lnSpc>
            </a:pPr>
            <a:r>
              <a:rPr lang="fa-IR" sz="2000" dirty="0">
                <a:latin typeface="Times New Roman" pitchFamily="18" charset="0"/>
                <a:cs typeface="Times New Roman" pitchFamily="18" charset="0"/>
              </a:rPr>
              <a:t>الف) طول ریلی </a:t>
            </a:r>
            <a:r>
              <a:rPr lang="en-US" sz="2000" dirty="0">
                <a:latin typeface="Times New Roman" pitchFamily="18" charset="0"/>
                <a:cs typeface="Times New Roman" pitchFamily="18" charset="0"/>
              </a:rPr>
              <a:t> (Rayleigh range)</a:t>
            </a:r>
            <a:r>
              <a:rPr lang="fa-IR" sz="2000" dirty="0">
                <a:latin typeface="Times New Roman" pitchFamily="18" charset="0"/>
                <a:cs typeface="Times New Roman" pitchFamily="18" charset="0"/>
              </a:rPr>
              <a:t>را حساب کنید</a:t>
            </a:r>
          </a:p>
          <a:p>
            <a:pPr algn="just" rtl="1">
              <a:lnSpc>
                <a:spcPct val="150000"/>
              </a:lnSpc>
            </a:pPr>
            <a:r>
              <a:rPr lang="fa-IR" sz="2000" dirty="0">
                <a:latin typeface="Times New Roman" pitchFamily="18" charset="0"/>
                <a:cs typeface="Times New Roman" pitchFamily="18" charset="0"/>
              </a:rPr>
              <a:t>ب) شعاع خمیدگی جبهه موج</a:t>
            </a:r>
            <a:r>
              <a:rPr lang="en-US" sz="2000" dirty="0">
                <a:latin typeface="Times New Roman" pitchFamily="18" charset="0"/>
                <a:cs typeface="Times New Roman" pitchFamily="18" charset="0"/>
              </a:rPr>
              <a:t>(wave front curvature of radius) </a:t>
            </a:r>
            <a:r>
              <a:rPr lang="fa-IR" sz="2000" dirty="0">
                <a:latin typeface="Times New Roman" pitchFamily="18" charset="0"/>
                <a:cs typeface="Times New Roman" pitchFamily="18" charset="0"/>
              </a:rPr>
              <a:t> در فاصله 2 متری از کمره</a:t>
            </a:r>
            <a:r>
              <a:rPr lang="en-US" sz="2000" dirty="0">
                <a:latin typeface="Times New Roman" pitchFamily="18" charset="0"/>
                <a:cs typeface="Times New Roman" pitchFamily="18" charset="0"/>
              </a:rPr>
              <a:t>(waist) </a:t>
            </a:r>
            <a:r>
              <a:rPr lang="fa-IR" sz="2000" dirty="0">
                <a:latin typeface="Times New Roman" pitchFamily="18" charset="0"/>
                <a:cs typeface="Times New Roman" pitchFamily="18" charset="0"/>
              </a:rPr>
              <a:t> را حساب کنید</a:t>
            </a:r>
          </a:p>
          <a:p>
            <a:pPr algn="just" rtl="1">
              <a:lnSpc>
                <a:spcPct val="150000"/>
              </a:lnSpc>
            </a:pPr>
            <a:r>
              <a:rPr lang="fa-IR" sz="2000" dirty="0">
                <a:latin typeface="Times New Roman" pitchFamily="18" charset="0"/>
                <a:cs typeface="Times New Roman" pitchFamily="18" charset="0"/>
              </a:rPr>
              <a:t>ت) شعاع  پرتو</a:t>
            </a:r>
            <a:r>
              <a:rPr lang="en-US" sz="2000" dirty="0">
                <a:latin typeface="Times New Roman" pitchFamily="18" charset="0"/>
                <a:cs typeface="Times New Roman" pitchFamily="18" charset="0"/>
              </a:rPr>
              <a:t>(beam radius) </a:t>
            </a:r>
            <a:r>
              <a:rPr lang="fa-IR" sz="2000" dirty="0">
                <a:latin typeface="Times New Roman" pitchFamily="18" charset="0"/>
                <a:cs typeface="Times New Roman" pitchFamily="18" charset="0"/>
              </a:rPr>
              <a:t> را در فاصله 5 متری از کمره حساب کنید. </a:t>
            </a:r>
          </a:p>
          <a:p>
            <a:pPr algn="just" rtl="1">
              <a:lnSpc>
                <a:spcPct val="150000"/>
              </a:lnSpc>
            </a:pPr>
            <a:endParaRPr lang="en-US" sz="2000" dirty="0">
              <a:latin typeface="Times New Roman" pitchFamily="18" charset="0"/>
              <a:cs typeface="Times New Roman" pitchFamily="18" charset="0"/>
            </a:endParaRPr>
          </a:p>
        </p:txBody>
      </p:sp>
      <p:graphicFrame>
        <p:nvGraphicFramePr>
          <p:cNvPr id="303106" name="Object 2"/>
          <p:cNvGraphicFramePr>
            <a:graphicFrameLocks noChangeAspect="1"/>
          </p:cNvGraphicFramePr>
          <p:nvPr/>
        </p:nvGraphicFramePr>
        <p:xfrm>
          <a:off x="1762126" y="3733800"/>
          <a:ext cx="6315075" cy="774700"/>
        </p:xfrm>
        <a:graphic>
          <a:graphicData uri="http://schemas.openxmlformats.org/presentationml/2006/ole">
            <mc:AlternateContent xmlns:mc="http://schemas.openxmlformats.org/markup-compatibility/2006">
              <mc:Choice xmlns:v="urn:schemas-microsoft-com:vml" Requires="v">
                <p:oleObj name="Equation" r:id="rId2" imgW="5829120" imgH="774360" progId="Equation.DSMT4">
                  <p:embed/>
                </p:oleObj>
              </mc:Choice>
              <mc:Fallback>
                <p:oleObj name="Equation" r:id="rId2" imgW="5829120" imgH="774360" progId="Equation.DSMT4">
                  <p:embed/>
                  <p:pic>
                    <p:nvPicPr>
                      <p:cNvPr id="30310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6" y="3733800"/>
                        <a:ext cx="6315075" cy="7747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nvGraphicFramePr>
        <p:xfrm>
          <a:off x="1707092" y="4565650"/>
          <a:ext cx="7690908" cy="800100"/>
        </p:xfrm>
        <a:graphic>
          <a:graphicData uri="http://schemas.openxmlformats.org/presentationml/2006/ole">
            <mc:AlternateContent xmlns:mc="http://schemas.openxmlformats.org/markup-compatibility/2006">
              <mc:Choice xmlns:v="urn:schemas-microsoft-com:vml" Requires="v">
                <p:oleObj name="Equation" r:id="rId4" imgW="7099200" imgH="799920" progId="Equation.DSMT4">
                  <p:embed/>
                </p:oleObj>
              </mc:Choice>
              <mc:Fallback>
                <p:oleObj name="Equation" r:id="rId4" imgW="7099200" imgH="79992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092" y="4565650"/>
                        <a:ext cx="7690908" cy="800100"/>
                      </a:xfrm>
                      <a:prstGeom prst="rect">
                        <a:avLst/>
                      </a:prstGeom>
                      <a:noFill/>
                    </p:spPr>
                  </p:pic>
                </p:oleObj>
              </mc:Fallback>
            </mc:AlternateContent>
          </a:graphicData>
        </a:graphic>
      </p:graphicFrame>
      <p:graphicFrame>
        <p:nvGraphicFramePr>
          <p:cNvPr id="303109" name="Object 5"/>
          <p:cNvGraphicFramePr>
            <a:graphicFrameLocks noChangeAspect="1"/>
          </p:cNvGraphicFramePr>
          <p:nvPr/>
        </p:nvGraphicFramePr>
        <p:xfrm>
          <a:off x="1308101" y="5562600"/>
          <a:ext cx="9603317" cy="1117600"/>
        </p:xfrm>
        <a:graphic>
          <a:graphicData uri="http://schemas.openxmlformats.org/presentationml/2006/ole">
            <mc:AlternateContent xmlns:mc="http://schemas.openxmlformats.org/markup-compatibility/2006">
              <mc:Choice xmlns:v="urn:schemas-microsoft-com:vml" Requires="v">
                <p:oleObj name="Equation" r:id="rId6" imgW="8864280" imgH="1117440" progId="Equation.DSMT4">
                  <p:embed/>
                </p:oleObj>
              </mc:Choice>
              <mc:Fallback>
                <p:oleObj name="Equation" r:id="rId6" imgW="8864280" imgH="1117440" progId="Equation.DSMT4">
                  <p:embed/>
                  <p:pic>
                    <p:nvPicPr>
                      <p:cNvPr id="30310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1" y="5562600"/>
                        <a:ext cx="9603317" cy="1117600"/>
                      </a:xfrm>
                      <a:prstGeom prst="rect">
                        <a:avLst/>
                      </a:prstGeom>
                      <a:no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p:nvPr/>
        </p:nvGrpSpPr>
        <p:grpSpPr>
          <a:xfrm>
            <a:off x="1935377" y="194865"/>
            <a:ext cx="9683407" cy="1572551"/>
            <a:chOff x="2331169" y="1477399"/>
            <a:chExt cx="9683407" cy="1572551"/>
          </a:xfrm>
        </p:grpSpPr>
        <p:grpSp>
          <p:nvGrpSpPr>
            <p:cNvPr id="11" name="Group 1"/>
            <p:cNvGrpSpPr/>
            <p:nvPr/>
          </p:nvGrpSpPr>
          <p:grpSpPr>
            <a:xfrm>
              <a:off x="2331169" y="1477399"/>
              <a:ext cx="7993246" cy="1572551"/>
              <a:chOff x="1894427" y="5025817"/>
              <a:chExt cx="7993246" cy="1572551"/>
            </a:xfrm>
          </p:grpSpPr>
          <p:pic>
            <p:nvPicPr>
              <p:cNvPr id="3" name="Picture 2"/>
              <p:cNvPicPr>
                <a:picLocks noChangeAspect="1"/>
              </p:cNvPicPr>
              <p:nvPr/>
            </p:nvPicPr>
            <p:blipFill rotWithShape="1">
              <a:blip r:embed="rId2" cstate="print"/>
              <a:srcRect l="9882" t="13429" r="10080" b="9939"/>
              <a:stretch/>
            </p:blipFill>
            <p:spPr>
              <a:xfrm>
                <a:off x="7655673" y="5025817"/>
                <a:ext cx="2232000" cy="1572551"/>
              </a:xfrm>
              <a:prstGeom prst="rect">
                <a:avLst/>
              </a:prstGeom>
            </p:spPr>
          </p:pic>
          <p:sp>
            <p:nvSpPr>
              <p:cNvPr id="4" name="TextBox 3"/>
              <p:cNvSpPr txBox="1"/>
              <p:nvPr/>
            </p:nvSpPr>
            <p:spPr>
              <a:xfrm>
                <a:off x="1894427" y="5495149"/>
                <a:ext cx="4655441"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قرارداد علامتی برای زاویه یک باریکه با محور اصلی</a:t>
                </a:r>
                <a:endParaRPr lang="en-US" sz="2000" dirty="0">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9981059" y="1912960"/>
              <a:ext cx="2033517" cy="498663"/>
            </a:xfrm>
            <a:prstGeom prst="rect">
              <a:avLst/>
            </a:prstGeom>
            <a:noFill/>
            <a:ln>
              <a:noFill/>
            </a:ln>
          </p:spPr>
          <p:txBody>
            <a:bodyPr wrap="square" rtlCol="0">
              <a:spAutoFit/>
            </a:bodyPr>
            <a:lstStyle/>
            <a:p>
              <a:pPr algn="just" rtl="1">
                <a:lnSpc>
                  <a:spcPct val="150000"/>
                </a:lnSpc>
              </a:pPr>
              <a:r>
                <a:rPr lang="de-DE" sz="2000" dirty="0">
                  <a:latin typeface="Times New Roman" panose="02020603050405020304" pitchFamily="18" charset="0"/>
                  <a:cs typeface="Times New Roman" panose="02020603050405020304" pitchFamily="18" charset="0"/>
                </a:rPr>
                <a:t>Optical axis</a:t>
              </a:r>
              <a:endParaRPr lang="en-US" sz="2000" dirty="0">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AD8D8D8B-3FF9-494A-AF00-5DF0435290E9}"/>
              </a:ext>
            </a:extLst>
          </p:cNvPr>
          <p:cNvGrpSpPr/>
          <p:nvPr/>
        </p:nvGrpSpPr>
        <p:grpSpPr>
          <a:xfrm>
            <a:off x="1644690" y="2121161"/>
            <a:ext cx="10269805" cy="2610190"/>
            <a:chOff x="1644690" y="3463064"/>
            <a:chExt cx="10269805" cy="2610190"/>
          </a:xfrm>
        </p:grpSpPr>
        <p:sp>
          <p:nvSpPr>
            <p:cNvPr id="17" name="TextBox 16"/>
            <p:cNvSpPr txBox="1"/>
            <p:nvPr/>
          </p:nvSpPr>
          <p:spPr>
            <a:xfrm>
              <a:off x="1644690" y="4023465"/>
              <a:ext cx="4722767"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قرارداد علامتی برای</a:t>
              </a:r>
              <a:r>
                <a:rPr lang="de-DE"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ارتفاع یک نقطه روی یک باریکه</a:t>
              </a:r>
              <a:endParaRPr lang="en-US" sz="2000" dirty="0">
                <a:latin typeface="Times New Roman" panose="02020603050405020304" pitchFamily="18" charset="0"/>
                <a:cs typeface="Times New Roman" panose="02020603050405020304" pitchFamily="18" charset="0"/>
              </a:endParaRPr>
            </a:p>
          </p:txBody>
        </p:sp>
        <p:grpSp>
          <p:nvGrpSpPr>
            <p:cNvPr id="2" name="Group 20"/>
            <p:cNvGrpSpPr/>
            <p:nvPr/>
          </p:nvGrpSpPr>
          <p:grpSpPr>
            <a:xfrm>
              <a:off x="4913237" y="3575713"/>
              <a:ext cx="7001258" cy="2497541"/>
              <a:chOff x="4913237" y="3575713"/>
              <a:chExt cx="7001258" cy="2497541"/>
            </a:xfrm>
          </p:grpSpPr>
          <p:grpSp>
            <p:nvGrpSpPr>
              <p:cNvPr id="5" name="Group 15"/>
              <p:cNvGrpSpPr/>
              <p:nvPr/>
            </p:nvGrpSpPr>
            <p:grpSpPr>
              <a:xfrm>
                <a:off x="4913237" y="3575713"/>
                <a:ext cx="5303520" cy="2497541"/>
                <a:chOff x="2456597" y="3575713"/>
                <a:chExt cx="5303520" cy="2497541"/>
              </a:xfrm>
            </p:grpSpPr>
            <p:cxnSp>
              <p:nvCxnSpPr>
                <p:cNvPr id="6" name="Straight Connector 5"/>
                <p:cNvCxnSpPr/>
                <p:nvPr/>
              </p:nvCxnSpPr>
              <p:spPr>
                <a:xfrm flipV="1">
                  <a:off x="2456597" y="4913194"/>
                  <a:ext cx="5303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5588" y="3575713"/>
                  <a:ext cx="3548418" cy="24975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14448" y="3848669"/>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p:cNvSpPr/>
                <p:nvPr/>
              </p:nvSpPr>
              <p:spPr>
                <a:xfrm>
                  <a:off x="4028364" y="5556914"/>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 name="Straight Arrow Connector 11"/>
                <p:cNvCxnSpPr>
                  <a:stCxn id="9" idx="4"/>
                </p:cNvCxnSpPr>
                <p:nvPr/>
              </p:nvCxnSpPr>
              <p:spPr>
                <a:xfrm flipH="1">
                  <a:off x="6482687" y="3985829"/>
                  <a:ext cx="341" cy="927365"/>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096603" y="4929799"/>
                  <a:ext cx="341" cy="73152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55394" y="4080680"/>
                  <a:ext cx="832513" cy="498663"/>
                </a:xfrm>
                <a:prstGeom prst="rect">
                  <a:avLst/>
                </a:prstGeom>
                <a:noFill/>
                <a:ln>
                  <a:noFill/>
                </a:ln>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y </a:t>
                  </a:r>
                  <a:r>
                    <a:rPr lang="en-US" sz="2000" dirty="0">
                      <a:latin typeface="Times New Roman"/>
                      <a:cs typeface="Times New Roman"/>
                    </a:rPr>
                    <a:t>&gt; 0</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141263" y="4901819"/>
                  <a:ext cx="832513" cy="498663"/>
                </a:xfrm>
                <a:prstGeom prst="rect">
                  <a:avLst/>
                </a:prstGeom>
                <a:noFill/>
                <a:ln>
                  <a:noFill/>
                </a:ln>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y </a:t>
                  </a:r>
                  <a:r>
                    <a:rPr lang="en-US" sz="2000" dirty="0">
                      <a:latin typeface="Times New Roman"/>
                      <a:cs typeface="Times New Roman"/>
                    </a:rPr>
                    <a:t>&lt; 0</a:t>
                  </a:r>
                  <a:endParaRPr lang="en-US" sz="200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9880978" y="4503760"/>
                <a:ext cx="2033517" cy="498663"/>
              </a:xfrm>
              <a:prstGeom prst="rect">
                <a:avLst/>
              </a:prstGeom>
              <a:noFill/>
              <a:ln>
                <a:noFill/>
              </a:ln>
            </p:spPr>
            <p:txBody>
              <a:bodyPr wrap="square" rtlCol="0">
                <a:spAutoFit/>
              </a:bodyPr>
              <a:lstStyle/>
              <a:p>
                <a:pPr algn="just" rtl="1">
                  <a:lnSpc>
                    <a:spcPct val="150000"/>
                  </a:lnSpc>
                </a:pPr>
                <a:r>
                  <a:rPr lang="de-DE" sz="2000" dirty="0">
                    <a:latin typeface="Times New Roman" panose="02020603050405020304" pitchFamily="18" charset="0"/>
                    <a:cs typeface="Times New Roman" panose="02020603050405020304" pitchFamily="18" charset="0"/>
                  </a:rPr>
                  <a:t>Optical axis</a:t>
                </a:r>
                <a:endParaRPr lang="en-US" sz="2000" dirty="0">
                  <a:latin typeface="Times New Roman" panose="02020603050405020304" pitchFamily="18" charset="0"/>
                  <a:cs typeface="Times New Roman" panose="02020603050405020304" pitchFamily="18" charset="0"/>
                </a:endParaRPr>
              </a:p>
            </p:txBody>
          </p:sp>
        </p:grpSp>
        <p:cxnSp>
          <p:nvCxnSpPr>
            <p:cNvPr id="21" name="Straight Arrow Connector 20"/>
            <p:cNvCxnSpPr/>
            <p:nvPr/>
          </p:nvCxnSpPr>
          <p:spPr>
            <a:xfrm>
              <a:off x="6578945" y="3463064"/>
              <a:ext cx="1554480" cy="24688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a:xfrm>
            <a:off x="11264844" y="6472052"/>
            <a:ext cx="649651" cy="272972"/>
          </a:xfrm>
        </p:spPr>
        <p:txBody>
          <a:bodyPr/>
          <a:lstStyle/>
          <a:p>
            <a:fld id="{8AC7B609-6235-4DF7-8376-3B4225D7EDEF}" type="slidenum">
              <a:rPr lang="en-US" smtClean="0"/>
              <a:pPr/>
              <a:t>3</a:t>
            </a:fld>
            <a:endParaRPr lang="en-US" dirty="0"/>
          </a:p>
        </p:txBody>
      </p:sp>
      <p:sp>
        <p:nvSpPr>
          <p:cNvPr id="22" name="TextBox 21">
            <a:extLst>
              <a:ext uri="{FF2B5EF4-FFF2-40B4-BE49-F238E27FC236}">
                <a16:creationId xmlns:a16="http://schemas.microsoft.com/office/drawing/2014/main" id="{E1525859-29C7-42FF-AB04-0D403191BD62}"/>
              </a:ext>
            </a:extLst>
          </p:cNvPr>
          <p:cNvSpPr txBox="1"/>
          <p:nvPr/>
        </p:nvSpPr>
        <p:spPr>
          <a:xfrm>
            <a:off x="558139" y="5052073"/>
            <a:ext cx="10552325"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براي سطوح خميده كروي مانند سطح آينه ها و عدسي هاي كروي چنانچه مركز خميدگي سمت راست باشد علامت شعاع مثبت و چنانچه سمت چپ باشد علامت شعاع منفي است. اين قرارداد براي موقعي است كه جهت انتشار پرتو از چپ به راست باشد. كل اين قرارداد مي تواند برعكس عمل شود.</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62" y="257937"/>
            <a:ext cx="9410700" cy="5565947"/>
          </a:xfrm>
          <a:prstGeom prst="rect">
            <a:avLst/>
          </a:prstGeom>
          <a:noFill/>
        </p:spPr>
        <p:txBody>
          <a:bodyPr wrap="square" rtlCol="0">
            <a:spAutoFit/>
          </a:bodyPr>
          <a:lstStyle/>
          <a:p>
            <a:pPr algn="just" rtl="1">
              <a:lnSpc>
                <a:spcPct val="150000"/>
              </a:lnSpc>
            </a:pPr>
            <a:r>
              <a:rPr lang="fa-IR" sz="2400" b="1" dirty="0">
                <a:solidFill>
                  <a:srgbClr val="FF0000"/>
                </a:solidFill>
                <a:latin typeface="Times New Roman" pitchFamily="18" charset="0"/>
                <a:cs typeface="Times New Roman" pitchFamily="18" charset="0"/>
              </a:rPr>
              <a:t>تمرین:</a:t>
            </a:r>
          </a:p>
          <a:p>
            <a:pPr algn="just" rtl="1">
              <a:lnSpc>
                <a:spcPct val="150000"/>
              </a:lnSpc>
            </a:pPr>
            <a:endParaRPr lang="fa-IR" sz="2400" b="1" dirty="0">
              <a:solidFill>
                <a:srgbClr val="FF0000"/>
              </a:solidFill>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 قطر کمره یک باریکه لیزر2 میلیمتر و طول موج</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لیزر 450 نانومتر است. </a:t>
            </a:r>
          </a:p>
          <a:p>
            <a:pPr algn="just" rtl="1">
              <a:lnSpc>
                <a:spcPct val="150000"/>
              </a:lnSpc>
            </a:pPr>
            <a:endParaRPr lang="fa-IR" sz="2400" dirty="0">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شعاع خمیدگی جبهه موج</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و شعاع  باریکه</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را در فاصله 5 متری از کمره حساب کنید.</a:t>
            </a:r>
          </a:p>
          <a:p>
            <a:pPr algn="just" rtl="1">
              <a:lnSpc>
                <a:spcPct val="150000"/>
              </a:lnSpc>
            </a:pPr>
            <a:r>
              <a:rPr lang="fa-IR" sz="2400" dirty="0">
                <a:latin typeface="Times New Roman" pitchFamily="18" charset="0"/>
                <a:cs typeface="Times New Roman" pitchFamily="18" charset="0"/>
              </a:rPr>
              <a:t>شدت در فاصله 10 متری از کمره چند درصد شدت در کمره خواهد بود.  </a:t>
            </a:r>
          </a:p>
          <a:p>
            <a:pPr algn="just" rtl="1">
              <a:lnSpc>
                <a:spcPct val="150000"/>
              </a:lnSpc>
            </a:pPr>
            <a:endParaRPr lang="fa-IR" sz="2400" dirty="0">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در چه فاصله ای از مرکز باریکه گاوسی شدت به نصف مقدار بیشینه می رسد.</a:t>
            </a:r>
          </a:p>
          <a:p>
            <a:pPr algn="just" rtl="1">
              <a:lnSpc>
                <a:spcPct val="150000"/>
              </a:lnSpc>
            </a:pPr>
            <a:r>
              <a:rPr lang="fa-IR" sz="2400" dirty="0">
                <a:latin typeface="Times New Roman" pitchFamily="18" charset="0"/>
                <a:cs typeface="Times New Roman" pitchFamily="18" charset="0"/>
              </a:rPr>
              <a:t>(این فاصله را بر حسب شعاع باریکه پیدا کنید.)</a:t>
            </a:r>
          </a:p>
          <a:p>
            <a:pPr algn="just" rtl="1">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030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75" y="400050"/>
            <a:ext cx="10287000" cy="1421992"/>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Rayleigh range that refers to a distance from the beam waist where the beam radius grows by a factor of √2 compared to beam waist radius therefore, the spot area increases by a factor of 2 compared to the beam spot at the beam waist. </a:t>
            </a:r>
          </a:p>
        </p:txBody>
      </p:sp>
      <p:sp>
        <p:nvSpPr>
          <p:cNvPr id="3" name="Rectangle 2"/>
          <p:cNvSpPr/>
          <p:nvPr/>
        </p:nvSpPr>
        <p:spPr>
          <a:xfrm>
            <a:off x="714375" y="2298211"/>
            <a:ext cx="10557710" cy="2011897"/>
          </a:xfrm>
          <a:prstGeom prst="rect">
            <a:avLst/>
          </a:prstGeom>
        </p:spPr>
        <p:txBody>
          <a:bodyPr wrap="square">
            <a:spAutoFit/>
          </a:bodyPr>
          <a:lstStyle/>
          <a:p>
            <a:pPr algn="just">
              <a:lnSpc>
                <a:spcPct val="150000"/>
              </a:lnSpc>
              <a:spcBef>
                <a:spcPts val="1000"/>
              </a:spcBef>
              <a:spcAft>
                <a:spcPts val="1000"/>
              </a:spcAft>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can be representative for a light beam because it has a finite extent that depends on coordinate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also it has a unidirectional propagation in the positive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direction.</a:t>
            </a:r>
          </a:p>
          <a:p>
            <a:pPr>
              <a:lnSpc>
                <a:spcPct val="15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Since the radial distribution of the electric field </a:t>
            </a:r>
            <a:r>
              <a:rPr lang="en-US" sz="2000" dirty="0">
                <a:latin typeface="Times New Roman" panose="02020603050405020304" pitchFamily="18" charset="0"/>
                <a:cs typeface="Times New Roman" panose="02020603050405020304" pitchFamily="18" charset="0"/>
              </a:rPr>
              <a:t>and subsequently the intensity pattern obeys a Gaussian function, this traveling electric field represents the electric field of a Gaussian light beam. </a:t>
            </a:r>
          </a:p>
        </p:txBody>
      </p:sp>
      <p:graphicFrame>
        <p:nvGraphicFramePr>
          <p:cNvPr id="5" name="Object 4">
            <a:extLst>
              <a:ext uri="{FF2B5EF4-FFF2-40B4-BE49-F238E27FC236}">
                <a16:creationId xmlns:a16="http://schemas.microsoft.com/office/drawing/2014/main" id="{A3D6DC46-EAEF-4BCA-B28C-59A0503E0D56}"/>
              </a:ext>
            </a:extLst>
          </p:cNvPr>
          <p:cNvGraphicFramePr>
            <a:graphicFrameLocks noChangeAspect="1"/>
          </p:cNvGraphicFramePr>
          <p:nvPr>
            <p:extLst>
              <p:ext uri="{D42A27DB-BD31-4B8C-83A1-F6EECF244321}">
                <p14:modId xmlns:p14="http://schemas.microsoft.com/office/powerpoint/2010/main" val="3139541894"/>
              </p:ext>
            </p:extLst>
          </p:nvPr>
        </p:nvGraphicFramePr>
        <p:xfrm>
          <a:off x="1749425" y="4835525"/>
          <a:ext cx="8024813" cy="939800"/>
        </p:xfrm>
        <a:graphic>
          <a:graphicData uri="http://schemas.openxmlformats.org/presentationml/2006/ole">
            <mc:AlternateContent xmlns:mc="http://schemas.openxmlformats.org/markup-compatibility/2006">
              <mc:Choice xmlns:v="urn:schemas-microsoft-com:vml" Requires="v">
                <p:oleObj name="Equation" r:id="rId2" imgW="7340400" imgH="939600" progId="Equation.DSMT4">
                  <p:embed/>
                </p:oleObj>
              </mc:Choice>
              <mc:Fallback>
                <p:oleObj name="Equation" r:id="rId2" imgW="7340400" imgH="939600" progId="Equation.DSMT4">
                  <p:embed/>
                  <p:pic>
                    <p:nvPicPr>
                      <p:cNvPr id="0" name=""/>
                      <p:cNvPicPr/>
                      <p:nvPr/>
                    </p:nvPicPr>
                    <p:blipFill>
                      <a:blip r:embed="rId3"/>
                      <a:stretch>
                        <a:fillRect/>
                      </a:stretch>
                    </p:blipFill>
                    <p:spPr>
                      <a:xfrm>
                        <a:off x="1749425" y="4835525"/>
                        <a:ext cx="8024813" cy="939800"/>
                      </a:xfrm>
                      <a:prstGeom prst="rect">
                        <a:avLst/>
                      </a:prstGeom>
                    </p:spPr>
                  </p:pic>
                </p:oleObj>
              </mc:Fallback>
            </mc:AlternateContent>
          </a:graphicData>
        </a:graphic>
      </p:graphicFrame>
    </p:spTree>
    <p:extLst>
      <p:ext uri="{BB962C8B-B14F-4D97-AF65-F5344CB8AC3E}">
        <p14:creationId xmlns:p14="http://schemas.microsoft.com/office/powerpoint/2010/main" val="188641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304801"/>
            <a:ext cx="10763250"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light intensity is always proportional to the square of the modulus of the electric field thus the spatial intensity distribution of a Gaussian beam is characterized by the Gaussian function as follow:</a:t>
            </a:r>
          </a:p>
        </p:txBody>
      </p:sp>
      <p:graphicFrame>
        <p:nvGraphicFramePr>
          <p:cNvPr id="3" name="Object 2"/>
          <p:cNvGraphicFramePr>
            <a:graphicFrameLocks noChangeAspect="1"/>
          </p:cNvGraphicFramePr>
          <p:nvPr>
            <p:extLst>
              <p:ext uri="{D42A27DB-BD31-4B8C-83A1-F6EECF244321}">
                <p14:modId xmlns:p14="http://schemas.microsoft.com/office/powerpoint/2010/main" val="3732276712"/>
              </p:ext>
            </p:extLst>
          </p:nvPr>
        </p:nvGraphicFramePr>
        <p:xfrm>
          <a:off x="2484462" y="1676401"/>
          <a:ext cx="6728998" cy="1168400"/>
        </p:xfrm>
        <a:graphic>
          <a:graphicData uri="http://schemas.openxmlformats.org/presentationml/2006/ole">
            <mc:AlternateContent xmlns:mc="http://schemas.openxmlformats.org/markup-compatibility/2006">
              <mc:Choice xmlns:v="urn:schemas-microsoft-com:vml" Requires="v">
                <p:oleObj name="Equation" r:id="rId2" imgW="2539800" imgH="545760" progId="Equation.DSMT4">
                  <p:embed/>
                </p:oleObj>
              </mc:Choice>
              <mc:Fallback>
                <p:oleObj name="Equation" r:id="rId2" imgW="2539800" imgH="54576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62" y="1676401"/>
                        <a:ext cx="6728998" cy="1168400"/>
                      </a:xfrm>
                      <a:prstGeom prst="rect">
                        <a:avLst/>
                      </a:prstGeom>
                      <a:noFill/>
                    </p:spPr>
                  </p:pic>
                </p:oleObj>
              </mc:Fallback>
            </mc:AlternateContent>
          </a:graphicData>
        </a:graphic>
      </p:graphicFrame>
      <p:sp>
        <p:nvSpPr>
          <p:cNvPr id="4" name="Rectangle 3"/>
          <p:cNvSpPr/>
          <p:nvPr/>
        </p:nvSpPr>
        <p:spPr>
          <a:xfrm>
            <a:off x="623033" y="3019249"/>
            <a:ext cx="10952079"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light power is obtained by integration the intensity over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in the plane normal to the propagation direction of the incident beam. So </a:t>
            </a:r>
          </a:p>
        </p:txBody>
      </p:sp>
      <p:graphicFrame>
        <p:nvGraphicFramePr>
          <p:cNvPr id="6" name="Object 5">
            <a:extLst>
              <a:ext uri="{FF2B5EF4-FFF2-40B4-BE49-F238E27FC236}">
                <a16:creationId xmlns:a16="http://schemas.microsoft.com/office/drawing/2014/main" id="{9DFD7EDB-8082-4060-9D33-ACECE6AFC426}"/>
              </a:ext>
            </a:extLst>
          </p:cNvPr>
          <p:cNvGraphicFramePr>
            <a:graphicFrameLocks noChangeAspect="1"/>
          </p:cNvGraphicFramePr>
          <p:nvPr>
            <p:extLst>
              <p:ext uri="{D42A27DB-BD31-4B8C-83A1-F6EECF244321}">
                <p14:modId xmlns:p14="http://schemas.microsoft.com/office/powerpoint/2010/main" val="3264211666"/>
              </p:ext>
            </p:extLst>
          </p:nvPr>
        </p:nvGraphicFramePr>
        <p:xfrm>
          <a:off x="1704658" y="4358920"/>
          <a:ext cx="7567683" cy="2184400"/>
        </p:xfrm>
        <a:graphic>
          <a:graphicData uri="http://schemas.openxmlformats.org/presentationml/2006/ole">
            <mc:AlternateContent xmlns:mc="http://schemas.openxmlformats.org/markup-compatibility/2006">
              <mc:Choice xmlns:v="urn:schemas-microsoft-com:vml" Requires="v">
                <p:oleObj name="Equation" r:id="rId4" imgW="6616440" imgH="2184120" progId="Equation.DSMT4">
                  <p:embed/>
                </p:oleObj>
              </mc:Choice>
              <mc:Fallback>
                <p:oleObj name="Equation" r:id="rId4" imgW="6616440" imgH="2184120" progId="Equation.DSMT4">
                  <p:embed/>
                  <p:pic>
                    <p:nvPicPr>
                      <p:cNvPr id="0" name=""/>
                      <p:cNvPicPr/>
                      <p:nvPr/>
                    </p:nvPicPr>
                    <p:blipFill>
                      <a:blip r:embed="rId5"/>
                      <a:stretch>
                        <a:fillRect/>
                      </a:stretch>
                    </p:blipFill>
                    <p:spPr>
                      <a:xfrm>
                        <a:off x="1704658" y="4358920"/>
                        <a:ext cx="7567683" cy="2184400"/>
                      </a:xfrm>
                      <a:prstGeom prst="rect">
                        <a:avLst/>
                      </a:prstGeom>
                    </p:spPr>
                  </p:pic>
                </p:oleObj>
              </mc:Fallback>
            </mc:AlternateContent>
          </a:graphicData>
        </a:graphic>
      </p:graphicFrame>
    </p:spTree>
    <p:extLst>
      <p:ext uri="{BB962C8B-B14F-4D97-AF65-F5344CB8AC3E}">
        <p14:creationId xmlns:p14="http://schemas.microsoft.com/office/powerpoint/2010/main" val="255484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533403"/>
            <a:ext cx="11282795" cy="400110"/>
          </a:xfrm>
          <a:prstGeom prst="rect">
            <a:avLst/>
          </a:prstGeom>
          <a:noFill/>
        </p:spPr>
        <p:txBody>
          <a:bodyPr wrap="square" rtlCol="0">
            <a:spAutoFit/>
          </a:bodyPr>
          <a:lstStyle/>
          <a:p>
            <a:r>
              <a:rPr lang="en-US" sz="2000" dirty="0">
                <a:latin typeface="Times New Roman" pitchFamily="18" charset="0"/>
                <a:cs typeface="Times New Roman" pitchFamily="18" charset="0"/>
              </a:rPr>
              <a:t>The average intensity over the entire laser spot equals to half of the maximum intensity at the center of spot.</a:t>
            </a:r>
          </a:p>
        </p:txBody>
      </p:sp>
      <p:graphicFrame>
        <p:nvGraphicFramePr>
          <p:cNvPr id="54275" name="Object 3"/>
          <p:cNvGraphicFramePr>
            <a:graphicFrameLocks noChangeAspect="1"/>
          </p:cNvGraphicFramePr>
          <p:nvPr>
            <p:extLst>
              <p:ext uri="{D42A27DB-BD31-4B8C-83A1-F6EECF244321}">
                <p14:modId xmlns:p14="http://schemas.microsoft.com/office/powerpoint/2010/main" val="2475980241"/>
              </p:ext>
            </p:extLst>
          </p:nvPr>
        </p:nvGraphicFramePr>
        <p:xfrm>
          <a:off x="2024170" y="3857562"/>
          <a:ext cx="7956314" cy="736600"/>
        </p:xfrm>
        <a:graphic>
          <a:graphicData uri="http://schemas.openxmlformats.org/presentationml/2006/ole">
            <mc:AlternateContent xmlns:mc="http://schemas.openxmlformats.org/markup-compatibility/2006">
              <mc:Choice xmlns:v="urn:schemas-microsoft-com:vml" Requires="v">
                <p:oleObj name="Equation" r:id="rId2" imgW="6248160" imgH="634680" progId="Equation.DSMT4">
                  <p:embed/>
                </p:oleObj>
              </mc:Choice>
              <mc:Fallback>
                <p:oleObj name="Equation" r:id="rId2" imgW="6248160" imgH="634680" progId="Equation.DSMT4">
                  <p:embed/>
                  <p:pic>
                    <p:nvPicPr>
                      <p:cNvPr id="542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170" y="3857562"/>
                        <a:ext cx="7956314" cy="736600"/>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8C1F1218-9740-454E-A951-5304F9E4293C}"/>
              </a:ext>
            </a:extLst>
          </p:cNvPr>
          <p:cNvGraphicFramePr>
            <a:graphicFrameLocks noChangeAspect="1"/>
          </p:cNvGraphicFramePr>
          <p:nvPr>
            <p:extLst>
              <p:ext uri="{D42A27DB-BD31-4B8C-83A1-F6EECF244321}">
                <p14:modId xmlns:p14="http://schemas.microsoft.com/office/powerpoint/2010/main" val="2107527258"/>
              </p:ext>
            </p:extLst>
          </p:nvPr>
        </p:nvGraphicFramePr>
        <p:xfrm>
          <a:off x="4064000" y="2006600"/>
          <a:ext cx="2946400" cy="1422400"/>
        </p:xfrm>
        <a:graphic>
          <a:graphicData uri="http://schemas.openxmlformats.org/presentationml/2006/ole">
            <mc:AlternateContent xmlns:mc="http://schemas.openxmlformats.org/markup-compatibility/2006">
              <mc:Choice xmlns:v="urn:schemas-microsoft-com:vml" Requires="v">
                <p:oleObj name="Equation" r:id="rId4" imgW="2946240" imgH="1422360" progId="Equation.DSMT4">
                  <p:embed/>
                </p:oleObj>
              </mc:Choice>
              <mc:Fallback>
                <p:oleObj name="Equation" r:id="rId4" imgW="2946240" imgH="1422360" progId="Equation.DSMT4">
                  <p:embed/>
                  <p:pic>
                    <p:nvPicPr>
                      <p:cNvPr id="0" name=""/>
                      <p:cNvPicPr/>
                      <p:nvPr/>
                    </p:nvPicPr>
                    <p:blipFill>
                      <a:blip r:embed="rId5"/>
                      <a:stretch>
                        <a:fillRect/>
                      </a:stretch>
                    </p:blipFill>
                    <p:spPr>
                      <a:xfrm>
                        <a:off x="4064000" y="2006600"/>
                        <a:ext cx="2946400" cy="1422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E83262F-93C7-420B-ABFA-69E22E9EE7A2}"/>
              </a:ext>
            </a:extLst>
          </p:cNvPr>
          <p:cNvGraphicFramePr>
            <a:graphicFrameLocks noChangeAspect="1"/>
          </p:cNvGraphicFramePr>
          <p:nvPr>
            <p:extLst>
              <p:ext uri="{D42A27DB-BD31-4B8C-83A1-F6EECF244321}">
                <p14:modId xmlns:p14="http://schemas.microsoft.com/office/powerpoint/2010/main" val="3182611636"/>
              </p:ext>
            </p:extLst>
          </p:nvPr>
        </p:nvGraphicFramePr>
        <p:xfrm>
          <a:off x="3181350" y="4814888"/>
          <a:ext cx="4711700" cy="1371600"/>
        </p:xfrm>
        <a:graphic>
          <a:graphicData uri="http://schemas.openxmlformats.org/presentationml/2006/ole">
            <mc:AlternateContent xmlns:mc="http://schemas.openxmlformats.org/markup-compatibility/2006">
              <mc:Choice xmlns:v="urn:schemas-microsoft-com:vml" Requires="v">
                <p:oleObj name="Equation" r:id="rId6" imgW="4711680" imgH="1371600" progId="Equation.DSMT4">
                  <p:embed/>
                </p:oleObj>
              </mc:Choice>
              <mc:Fallback>
                <p:oleObj name="Equation" r:id="rId6" imgW="4711680" imgH="1371600" progId="Equation.DSMT4">
                  <p:embed/>
                  <p:pic>
                    <p:nvPicPr>
                      <p:cNvPr id="0" name=""/>
                      <p:cNvPicPr/>
                      <p:nvPr/>
                    </p:nvPicPr>
                    <p:blipFill>
                      <a:blip r:embed="rId7"/>
                      <a:stretch>
                        <a:fillRect/>
                      </a:stretch>
                    </p:blipFill>
                    <p:spPr>
                      <a:xfrm>
                        <a:off x="3181350" y="4814888"/>
                        <a:ext cx="4711700" cy="137160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100" y="0"/>
            <a:ext cx="9493250" cy="142199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یک پرتو لیزری با طول موج 532 توسط یک عدسی طوری کانونی شده که شعاع کمره پرتو 40 میکرون است. اگر توان این لیزر 2 وات باشد شدت روی محور انتشار پرتو در کمره و در فاصله 20 سانتی متری از کمره حساب کنید. </a:t>
            </a:r>
            <a:endParaRPr lang="en-US" sz="2000" dirty="0">
              <a:latin typeface="Times New Roman" pitchFamily="18" charset="0"/>
              <a:cs typeface="Times New Roman" pitchFamily="18" charset="0"/>
            </a:endParaRPr>
          </a:p>
        </p:txBody>
      </p:sp>
      <p:graphicFrame>
        <p:nvGraphicFramePr>
          <p:cNvPr id="304130" name="Object 2"/>
          <p:cNvGraphicFramePr>
            <a:graphicFrameLocks noChangeAspect="1"/>
          </p:cNvGraphicFramePr>
          <p:nvPr/>
        </p:nvGraphicFramePr>
        <p:xfrm>
          <a:off x="1232431" y="1937785"/>
          <a:ext cx="9651471" cy="766620"/>
        </p:xfrm>
        <a:graphic>
          <a:graphicData uri="http://schemas.openxmlformats.org/presentationml/2006/ole">
            <mc:AlternateContent xmlns:mc="http://schemas.openxmlformats.org/markup-compatibility/2006">
              <mc:Choice xmlns:v="urn:schemas-microsoft-com:vml" Requires="v">
                <p:oleObj name="Equation" r:id="rId2" imgW="9740880" imgH="838080" progId="Equation.DSMT4">
                  <p:embed/>
                </p:oleObj>
              </mc:Choice>
              <mc:Fallback>
                <p:oleObj name="Equation" r:id="rId2" imgW="9740880" imgH="838080" progId="Equation.DSMT4">
                  <p:embed/>
                  <p:pic>
                    <p:nvPicPr>
                      <p:cNvPr id="3041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31" y="1937785"/>
                        <a:ext cx="9651471" cy="76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308100" y="2895601"/>
            <a:ext cx="949325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برای محاسبه شدت روی محور در فاصله 20 سانتی از کمره لازم است که شعاع پرتو در این فاصله را حساب کنیم</a:t>
            </a:r>
            <a:endParaRPr lang="en-US" sz="2000" dirty="0">
              <a:latin typeface="Times New Roman" pitchFamily="18" charset="0"/>
              <a:cs typeface="Times New Roman" pitchFamily="18" charset="0"/>
            </a:endParaRPr>
          </a:p>
        </p:txBody>
      </p:sp>
      <p:graphicFrame>
        <p:nvGraphicFramePr>
          <p:cNvPr id="304131" name="Object 3"/>
          <p:cNvGraphicFramePr>
            <a:graphicFrameLocks noChangeAspect="1"/>
          </p:cNvGraphicFramePr>
          <p:nvPr/>
        </p:nvGraphicFramePr>
        <p:xfrm>
          <a:off x="1555750" y="3657600"/>
          <a:ext cx="4787900" cy="774700"/>
        </p:xfrm>
        <a:graphic>
          <a:graphicData uri="http://schemas.openxmlformats.org/presentationml/2006/ole">
            <mc:AlternateContent xmlns:mc="http://schemas.openxmlformats.org/markup-compatibility/2006">
              <mc:Choice xmlns:v="urn:schemas-microsoft-com:vml" Requires="v">
                <p:oleObj name="Equation" r:id="rId4" imgW="4419360" imgH="774360" progId="Equation.DSMT4">
                  <p:embed/>
                </p:oleObj>
              </mc:Choice>
              <mc:Fallback>
                <p:oleObj name="Equation" r:id="rId4" imgW="4419360" imgH="774360" progId="Equation.DSMT4">
                  <p:embed/>
                  <p:pic>
                    <p:nvPicPr>
                      <p:cNvPr id="3041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3657600"/>
                        <a:ext cx="47879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2" name="Object 4"/>
          <p:cNvGraphicFramePr>
            <a:graphicFrameLocks noChangeAspect="1"/>
          </p:cNvGraphicFramePr>
          <p:nvPr/>
        </p:nvGraphicFramePr>
        <p:xfrm>
          <a:off x="1885950" y="4622800"/>
          <a:ext cx="8997950" cy="1168400"/>
        </p:xfrm>
        <a:graphic>
          <a:graphicData uri="http://schemas.openxmlformats.org/presentationml/2006/ole">
            <mc:AlternateContent xmlns:mc="http://schemas.openxmlformats.org/markup-compatibility/2006">
              <mc:Choice xmlns:v="urn:schemas-microsoft-com:vml" Requires="v">
                <p:oleObj name="Equation" r:id="rId6" imgW="8305560" imgH="1168200" progId="Equation.DSMT4">
                  <p:embed/>
                </p:oleObj>
              </mc:Choice>
              <mc:Fallback>
                <p:oleObj name="Equation" r:id="rId6" imgW="8305560" imgH="1168200" progId="Equation.DSMT4">
                  <p:embed/>
                  <p:pic>
                    <p:nvPicPr>
                      <p:cNvPr id="3041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4622800"/>
                        <a:ext cx="899795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4" name="Object 6"/>
          <p:cNvGraphicFramePr>
            <a:graphicFrameLocks noChangeAspect="1"/>
          </p:cNvGraphicFramePr>
          <p:nvPr/>
        </p:nvGraphicFramePr>
        <p:xfrm>
          <a:off x="1707093" y="5905500"/>
          <a:ext cx="9039225" cy="800100"/>
        </p:xfrm>
        <a:graphic>
          <a:graphicData uri="http://schemas.openxmlformats.org/presentationml/2006/ole">
            <mc:AlternateContent xmlns:mc="http://schemas.openxmlformats.org/markup-compatibility/2006">
              <mc:Choice xmlns:v="urn:schemas-microsoft-com:vml" Requires="v">
                <p:oleObj name="Equation" r:id="rId8" imgW="8343720" imgH="799920" progId="Equation.DSMT4">
                  <p:embed/>
                </p:oleObj>
              </mc:Choice>
              <mc:Fallback>
                <p:oleObj name="Equation" r:id="rId8" imgW="8343720" imgH="799920" progId="Equation.DSMT4">
                  <p:embed/>
                  <p:pic>
                    <p:nvPicPr>
                      <p:cNvPr id="30413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7093" y="5905500"/>
                        <a:ext cx="9039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199" y="228603"/>
            <a:ext cx="10152743"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The power transferred through an aperture of radius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can also be calculated by integration of the intensity over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from the origin up to a distance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a:t>
            </a:r>
          </a:p>
        </p:txBody>
      </p:sp>
      <p:sp>
        <p:nvSpPr>
          <p:cNvPr id="4" name="Rectangle 3"/>
          <p:cNvSpPr/>
          <p:nvPr/>
        </p:nvSpPr>
        <p:spPr>
          <a:xfrm>
            <a:off x="1225550" y="3129194"/>
            <a:ext cx="9823450"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aperture transmittance defined as the quotient of the power transmitted through the aperture and the entire incident power can be written as:</a:t>
            </a:r>
          </a:p>
        </p:txBody>
      </p:sp>
      <p:sp>
        <p:nvSpPr>
          <p:cNvPr id="7" name="Rectangle 6"/>
          <p:cNvSpPr/>
          <p:nvPr/>
        </p:nvSpPr>
        <p:spPr>
          <a:xfrm>
            <a:off x="1349375" y="5706620"/>
            <a:ext cx="95758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where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is the aperture radius, </a:t>
            </a:r>
            <a:r>
              <a:rPr lang="en-US" sz="2000" i="1" dirty="0">
                <a:latin typeface="Times New Roman" panose="02020603050405020304" pitchFamily="18" charset="0"/>
                <a:ea typeface="Times New Roman" panose="02020603050405020304" pitchFamily="18" charset="0"/>
              </a:rPr>
              <a:t>w</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the beam radius in the aperture plane and </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the aperture position.</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941917164"/>
              </p:ext>
            </p:extLst>
          </p:nvPr>
        </p:nvGraphicFramePr>
        <p:xfrm>
          <a:off x="3361930" y="1608674"/>
          <a:ext cx="5143500" cy="1066800"/>
        </p:xfrm>
        <a:graphic>
          <a:graphicData uri="http://schemas.openxmlformats.org/presentationml/2006/ole">
            <mc:AlternateContent xmlns:mc="http://schemas.openxmlformats.org/markup-compatibility/2006">
              <mc:Choice xmlns:v="urn:schemas-microsoft-com:vml" Requires="v">
                <p:oleObj name="Equation" r:id="rId2" imgW="5143320" imgH="1066680" progId="Equation.DSMT4">
                  <p:embed/>
                </p:oleObj>
              </mc:Choice>
              <mc:Fallback>
                <p:oleObj name="Equation" r:id="rId2" imgW="5143320" imgH="1066680" progId="Equation.DSMT4">
                  <p:embed/>
                  <p:pic>
                    <p:nvPicPr>
                      <p:cNvPr id="0" name=""/>
                      <p:cNvPicPr/>
                      <p:nvPr/>
                    </p:nvPicPr>
                    <p:blipFill>
                      <a:blip r:embed="rId3"/>
                      <a:stretch>
                        <a:fillRect/>
                      </a:stretch>
                    </p:blipFill>
                    <p:spPr>
                      <a:xfrm>
                        <a:off x="3361930" y="1608674"/>
                        <a:ext cx="5143500" cy="1066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06081239"/>
              </p:ext>
            </p:extLst>
          </p:nvPr>
        </p:nvGraphicFramePr>
        <p:xfrm>
          <a:off x="4055737" y="4439892"/>
          <a:ext cx="3505200" cy="1066800"/>
        </p:xfrm>
        <a:graphic>
          <a:graphicData uri="http://schemas.openxmlformats.org/presentationml/2006/ole">
            <mc:AlternateContent xmlns:mc="http://schemas.openxmlformats.org/markup-compatibility/2006">
              <mc:Choice xmlns:v="urn:schemas-microsoft-com:vml" Requires="v">
                <p:oleObj name="Equation" r:id="rId4" imgW="3504960" imgH="1066680" progId="Equation.DSMT4">
                  <p:embed/>
                </p:oleObj>
              </mc:Choice>
              <mc:Fallback>
                <p:oleObj name="Equation" r:id="rId4" imgW="3504960" imgH="1066680" progId="Equation.DSMT4">
                  <p:embed/>
                  <p:pic>
                    <p:nvPicPr>
                      <p:cNvPr id="0" name=""/>
                      <p:cNvPicPr/>
                      <p:nvPr/>
                    </p:nvPicPr>
                    <p:blipFill>
                      <a:blip r:embed="rId5"/>
                      <a:stretch>
                        <a:fillRect/>
                      </a:stretch>
                    </p:blipFill>
                    <p:spPr>
                      <a:xfrm>
                        <a:off x="4055737" y="4439892"/>
                        <a:ext cx="3505200" cy="1066800"/>
                      </a:xfrm>
                      <a:prstGeom prst="rect">
                        <a:avLst/>
                      </a:prstGeom>
                    </p:spPr>
                  </p:pic>
                </p:oleObj>
              </mc:Fallback>
            </mc:AlternateContent>
          </a:graphicData>
        </a:graphic>
      </p:graphicFrame>
    </p:spTree>
    <p:extLst>
      <p:ext uri="{BB962C8B-B14F-4D97-AF65-F5344CB8AC3E}">
        <p14:creationId xmlns:p14="http://schemas.microsoft.com/office/powerpoint/2010/main" val="131426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130076"/>
            <a:ext cx="10033990" cy="142199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یک پرتو لیزری با طول موج 1064 نانومتر توسط یک عدسی طوری کانونی شده که شعاع کمره 20 میکرون است. اگر یک روزنه به قطر 10 میلی متر در فاصله نیم متری از کمره روی محور انتشار پرتو قرار گیرد چند درصد از توان پرتو از روزنه عبور خواهد کرد. </a:t>
            </a:r>
            <a:endParaRPr lang="en-US" sz="2000" dirty="0">
              <a:latin typeface="Times New Roman" pitchFamily="18" charset="0"/>
              <a:cs typeface="Times New Roman" pitchFamily="18" charset="0"/>
            </a:endParaRPr>
          </a:p>
        </p:txBody>
      </p:sp>
      <p:graphicFrame>
        <p:nvGraphicFramePr>
          <p:cNvPr id="305154" name="Object 2"/>
          <p:cNvGraphicFramePr>
            <a:graphicFrameLocks noChangeAspect="1"/>
          </p:cNvGraphicFramePr>
          <p:nvPr/>
        </p:nvGraphicFramePr>
        <p:xfrm>
          <a:off x="1665818" y="2273301"/>
          <a:ext cx="4925483" cy="774700"/>
        </p:xfrm>
        <a:graphic>
          <a:graphicData uri="http://schemas.openxmlformats.org/presentationml/2006/ole">
            <mc:AlternateContent xmlns:mc="http://schemas.openxmlformats.org/markup-compatibility/2006">
              <mc:Choice xmlns:v="urn:schemas-microsoft-com:vml" Requires="v">
                <p:oleObj name="Equation" r:id="rId2" imgW="4546440" imgH="774360" progId="Equation.DSMT4">
                  <p:embed/>
                </p:oleObj>
              </mc:Choice>
              <mc:Fallback>
                <p:oleObj name="Equation" r:id="rId2" imgW="4546440" imgH="774360" progId="Equation.DSMT4">
                  <p:embed/>
                  <p:pic>
                    <p:nvPicPr>
                      <p:cNvPr id="3051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818" y="2273301"/>
                        <a:ext cx="492548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5155" name="Object 3"/>
          <p:cNvGraphicFramePr>
            <a:graphicFrameLocks noChangeAspect="1"/>
          </p:cNvGraphicFramePr>
          <p:nvPr/>
        </p:nvGraphicFramePr>
        <p:xfrm>
          <a:off x="1225550" y="3424668"/>
          <a:ext cx="9740900" cy="1147333"/>
        </p:xfrm>
        <a:graphic>
          <a:graphicData uri="http://schemas.openxmlformats.org/presentationml/2006/ole">
            <mc:AlternateContent xmlns:mc="http://schemas.openxmlformats.org/markup-compatibility/2006">
              <mc:Choice xmlns:v="urn:schemas-microsoft-com:vml" Requires="v">
                <p:oleObj name="Equation" r:id="rId4" imgW="9156600" imgH="1168200" progId="Equation.DSMT4">
                  <p:embed/>
                </p:oleObj>
              </mc:Choice>
              <mc:Fallback>
                <p:oleObj name="Equation" r:id="rId4" imgW="9156600" imgH="1168200" progId="Equation.DSMT4">
                  <p:embed/>
                  <p:pic>
                    <p:nvPicPr>
                      <p:cNvPr id="3051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3424668"/>
                        <a:ext cx="9740900" cy="114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5156" name="Object 4"/>
          <p:cNvGraphicFramePr>
            <a:graphicFrameLocks noChangeAspect="1"/>
          </p:cNvGraphicFramePr>
          <p:nvPr/>
        </p:nvGraphicFramePr>
        <p:xfrm>
          <a:off x="1555751" y="5308600"/>
          <a:ext cx="8695267" cy="1092200"/>
        </p:xfrm>
        <a:graphic>
          <a:graphicData uri="http://schemas.openxmlformats.org/presentationml/2006/ole">
            <mc:AlternateContent xmlns:mc="http://schemas.openxmlformats.org/markup-compatibility/2006">
              <mc:Choice xmlns:v="urn:schemas-microsoft-com:vml" Requires="v">
                <p:oleObj name="Equation" r:id="rId6" imgW="8026200" imgH="1091880" progId="Equation.DSMT4">
                  <p:embed/>
                </p:oleObj>
              </mc:Choice>
              <mc:Fallback>
                <p:oleObj name="Equation" r:id="rId6" imgW="8026200" imgH="1091880" progId="Equation.DSMT4">
                  <p:embed/>
                  <p:pic>
                    <p:nvPicPr>
                      <p:cNvPr id="3051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1" y="5308600"/>
                        <a:ext cx="8695267"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30076"/>
            <a:ext cx="11372850" cy="2806987"/>
          </a:xfrm>
          <a:prstGeom prst="rect">
            <a:avLst/>
          </a:prstGeom>
          <a:noFill/>
        </p:spPr>
        <p:txBody>
          <a:bodyPr wrap="square" rtlCol="0">
            <a:spAutoFit/>
          </a:bodyPr>
          <a:lstStyle/>
          <a:p>
            <a:pPr algn="just" rtl="1">
              <a:lnSpc>
                <a:spcPct val="150000"/>
              </a:lnSpc>
            </a:pPr>
            <a:r>
              <a:rPr lang="en-US" sz="2000" b="1" dirty="0">
                <a:solidFill>
                  <a:srgbClr val="FF0000"/>
                </a:solidFill>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 یک پرتو لیزری با طول موج 450 نانومتر توسط یک عدسی طوری کانونی شده که شعاع کمره 50 میکرون است. یک روزنه به قطر 1 میلی متر در چه فاصله اي از کمره روی محور انتشار پرتو قرار گیرد تا 20% درصد از توان پرتو ليزر از روزنه عبور کند. </a:t>
            </a:r>
          </a:p>
          <a:p>
            <a:pPr algn="just" rtl="1">
              <a:lnSpc>
                <a:spcPct val="150000"/>
              </a:lnSpc>
            </a:pP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 laser beam with wavelength of 450 nm has bean focused to a 50 </a:t>
            </a:r>
            <a:r>
              <a:rPr lang="en-US" sz="2000" dirty="0">
                <a:latin typeface="Times New Roman"/>
                <a:cs typeface="Times New Roman"/>
              </a:rPr>
              <a:t>µm waist radius </a:t>
            </a:r>
            <a:r>
              <a:rPr lang="en-US" sz="2000" dirty="0">
                <a:latin typeface="Times New Roman" pitchFamily="18" charset="0"/>
                <a:cs typeface="Times New Roman" pitchFamily="18" charset="0"/>
              </a:rPr>
              <a:t>using a lens. At which distance from the beam waist, a 1 mm diameter aperture should be placed to have 20% power transmittance. </a:t>
            </a:r>
          </a:p>
        </p:txBody>
      </p:sp>
      <p:graphicFrame>
        <p:nvGraphicFramePr>
          <p:cNvPr id="305154" name="Object 2"/>
          <p:cNvGraphicFramePr>
            <a:graphicFrameLocks noChangeAspect="1"/>
          </p:cNvGraphicFramePr>
          <p:nvPr>
            <p:extLst>
              <p:ext uri="{D42A27DB-BD31-4B8C-83A1-F6EECF244321}">
                <p14:modId xmlns:p14="http://schemas.microsoft.com/office/powerpoint/2010/main" val="2891129144"/>
              </p:ext>
            </p:extLst>
          </p:nvPr>
        </p:nvGraphicFramePr>
        <p:xfrm>
          <a:off x="4635829" y="4648200"/>
          <a:ext cx="1657891" cy="774700"/>
        </p:xfrm>
        <a:graphic>
          <a:graphicData uri="http://schemas.openxmlformats.org/presentationml/2006/ole">
            <mc:AlternateContent xmlns:mc="http://schemas.openxmlformats.org/markup-compatibility/2006">
              <mc:Choice xmlns:v="urn:schemas-microsoft-com:vml" Requires="v">
                <p:oleObj name="Equation" r:id="rId2" imgW="1244520" imgH="774360" progId="Equation.DSMT4">
                  <p:embed/>
                </p:oleObj>
              </mc:Choice>
              <mc:Fallback>
                <p:oleObj name="Equation" r:id="rId2" imgW="1244520" imgH="774360" progId="Equation.DSMT4">
                  <p:embed/>
                  <p:pic>
                    <p:nvPicPr>
                      <p:cNvPr id="3051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829" y="4648200"/>
                        <a:ext cx="1657891" cy="774700"/>
                      </a:xfrm>
                      <a:prstGeom prst="rect">
                        <a:avLst/>
                      </a:prstGeom>
                      <a:noFill/>
                      <a:ln>
                        <a:noFill/>
                      </a:ln>
                      <a:effectLst/>
                    </p:spPr>
                  </p:pic>
                </p:oleObj>
              </mc:Fallback>
            </mc:AlternateContent>
          </a:graphicData>
        </a:graphic>
      </p:graphicFrame>
      <p:graphicFrame>
        <p:nvGraphicFramePr>
          <p:cNvPr id="305155" name="Object 3"/>
          <p:cNvGraphicFramePr>
            <a:graphicFrameLocks noChangeAspect="1"/>
          </p:cNvGraphicFramePr>
          <p:nvPr>
            <p:extLst>
              <p:ext uri="{D42A27DB-BD31-4B8C-83A1-F6EECF244321}">
                <p14:modId xmlns:p14="http://schemas.microsoft.com/office/powerpoint/2010/main" val="1358829662"/>
              </p:ext>
            </p:extLst>
          </p:nvPr>
        </p:nvGraphicFramePr>
        <p:xfrm>
          <a:off x="6762881" y="4419601"/>
          <a:ext cx="3257197" cy="1096963"/>
        </p:xfrm>
        <a:graphic>
          <a:graphicData uri="http://schemas.openxmlformats.org/presentationml/2006/ole">
            <mc:AlternateContent xmlns:mc="http://schemas.openxmlformats.org/markup-compatibility/2006">
              <mc:Choice xmlns:v="urn:schemas-microsoft-com:vml" Requires="v">
                <p:oleObj name="Equation" r:id="rId4" imgW="2489040" imgH="1117440" progId="Equation.DSMT4">
                  <p:embed/>
                </p:oleObj>
              </mc:Choice>
              <mc:Fallback>
                <p:oleObj name="Equation" r:id="rId4" imgW="2489040" imgH="1117440" progId="Equation.DSMT4">
                  <p:embed/>
                  <p:pic>
                    <p:nvPicPr>
                      <p:cNvPr id="3051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881" y="4419601"/>
                        <a:ext cx="3257197" cy="1096963"/>
                      </a:xfrm>
                      <a:prstGeom prst="rect">
                        <a:avLst/>
                      </a:prstGeom>
                      <a:noFill/>
                      <a:ln>
                        <a:noFill/>
                      </a:ln>
                      <a:effectLst/>
                    </p:spPr>
                  </p:pic>
                </p:oleObj>
              </mc:Fallback>
            </mc:AlternateContent>
          </a:graphicData>
        </a:graphic>
      </p:graphicFrame>
      <p:graphicFrame>
        <p:nvGraphicFramePr>
          <p:cNvPr id="372741" name="Object 5"/>
          <p:cNvGraphicFramePr>
            <a:graphicFrameLocks noChangeAspect="1"/>
          </p:cNvGraphicFramePr>
          <p:nvPr>
            <p:extLst>
              <p:ext uri="{D42A27DB-BD31-4B8C-83A1-F6EECF244321}">
                <p14:modId xmlns:p14="http://schemas.microsoft.com/office/powerpoint/2010/main" val="2829381312"/>
              </p:ext>
            </p:extLst>
          </p:nvPr>
        </p:nvGraphicFramePr>
        <p:xfrm>
          <a:off x="1662793" y="4572000"/>
          <a:ext cx="2437039" cy="1092200"/>
        </p:xfrm>
        <a:graphic>
          <a:graphicData uri="http://schemas.openxmlformats.org/presentationml/2006/ole">
            <mc:AlternateContent xmlns:mc="http://schemas.openxmlformats.org/markup-compatibility/2006">
              <mc:Choice xmlns:v="urn:schemas-microsoft-com:vml" Requires="v">
                <p:oleObj name="Equation" r:id="rId6" imgW="1981080" imgH="1091880" progId="Equation.DSMT4">
                  <p:embed/>
                </p:oleObj>
              </mc:Choice>
              <mc:Fallback>
                <p:oleObj name="Equation" r:id="rId6" imgW="1981080" imgH="1091880" progId="Equation.DSMT4">
                  <p:embed/>
                  <p:pic>
                    <p:nvPicPr>
                      <p:cNvPr id="37274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793" y="4572000"/>
                        <a:ext cx="2437039" cy="1092200"/>
                      </a:xfrm>
                      <a:prstGeom prst="rect">
                        <a:avLst/>
                      </a:prstGeom>
                      <a:noFill/>
                      <a:ln>
                        <a:noFill/>
                      </a:ln>
                      <a:effec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Object 1"/>
          <p:cNvGraphicFramePr>
            <a:graphicFrameLocks noChangeAspect="1"/>
          </p:cNvGraphicFramePr>
          <p:nvPr/>
        </p:nvGraphicFramePr>
        <p:xfrm>
          <a:off x="1846263" y="76201"/>
          <a:ext cx="8572500" cy="2568575"/>
        </p:xfrm>
        <a:graphic>
          <a:graphicData uri="http://schemas.openxmlformats.org/presentationml/2006/ole">
            <mc:AlternateContent xmlns:mc="http://schemas.openxmlformats.org/markup-compatibility/2006">
              <mc:Choice xmlns:v="urn:schemas-microsoft-com:vml" Requires="v">
                <p:oleObj name="Equation" r:id="rId2" imgW="4305240" imgH="1396800" progId="Equation.DSMT4">
                  <p:embed/>
                </p:oleObj>
              </mc:Choice>
              <mc:Fallback>
                <p:oleObj name="Equation" r:id="rId2" imgW="4305240" imgH="1396800" progId="Equation.DSMT4">
                  <p:embed/>
                  <p:pic>
                    <p:nvPicPr>
                      <p:cNvPr id="7372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76201"/>
                        <a:ext cx="85725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967318" y="3244334"/>
            <a:ext cx="255198" cy="400110"/>
          </a:xfrm>
          <a:prstGeom prst="rect">
            <a:avLst/>
          </a:prstGeom>
        </p:spPr>
        <p:txBody>
          <a:bodyPr wrap="none">
            <a:spAutoFit/>
          </a:bodyPr>
          <a:lstStyle/>
          <a:p>
            <a:r>
              <a:rPr lang="en-US" sz="2000" dirty="0"/>
              <a:t> </a:t>
            </a:r>
          </a:p>
        </p:txBody>
      </p:sp>
      <p:sp>
        <p:nvSpPr>
          <p:cNvPr id="7" name="TextBox 6"/>
          <p:cNvSpPr txBox="1"/>
          <p:nvPr/>
        </p:nvSpPr>
        <p:spPr>
          <a:xfrm>
            <a:off x="1638300" y="2667000"/>
            <a:ext cx="9245600" cy="400110"/>
          </a:xfrm>
          <a:prstGeom prst="rect">
            <a:avLst/>
          </a:prstGeom>
          <a:noFill/>
        </p:spPr>
        <p:txBody>
          <a:bodyPr wrap="square" rtlCol="0">
            <a:spAutoFit/>
          </a:bodyPr>
          <a:lstStyle/>
          <a:p>
            <a:r>
              <a:rPr lang="en-US" sz="2000" b="1" dirty="0">
                <a:solidFill>
                  <a:srgbClr val="0070C0"/>
                </a:solidFill>
                <a:latin typeface="Times New Roman" pitchFamily="18" charset="0"/>
                <a:cs typeface="Times New Roman" pitchFamily="18" charset="0"/>
              </a:rPr>
              <a:t>Blue</a:t>
            </a:r>
            <a:r>
              <a:rPr lang="en-US" sz="2000" dirty="0">
                <a:latin typeface="Times New Roman" pitchFamily="18" charset="0"/>
                <a:cs typeface="Times New Roman" pitchFamily="18" charset="0"/>
              </a:rPr>
              <a:t> line presents the distribution in </a:t>
            </a:r>
            <a:r>
              <a:rPr lang="en-US" sz="2000" b="1" i="1" dirty="0">
                <a:latin typeface="Times New Roman" pitchFamily="18" charset="0"/>
                <a:cs typeface="Times New Roman" pitchFamily="18" charset="0"/>
              </a:rPr>
              <a:t>z</a:t>
            </a:r>
            <a:r>
              <a:rPr lang="en-US" sz="2000" dirty="0">
                <a:latin typeface="Times New Roman" pitchFamily="18" charset="0"/>
                <a:cs typeface="Times New Roman" pitchFamily="18" charset="0"/>
              </a:rPr>
              <a:t> direction and the </a:t>
            </a:r>
            <a:r>
              <a:rPr lang="en-US" sz="2000" b="1" dirty="0">
                <a:solidFill>
                  <a:srgbClr val="FF0000"/>
                </a:solidFill>
                <a:latin typeface="Times New Roman" pitchFamily="18" charset="0"/>
                <a:cs typeface="Times New Roman" pitchFamily="18" charset="0"/>
              </a:rPr>
              <a:t>Red</a:t>
            </a:r>
            <a:r>
              <a:rPr lang="en-US" sz="2000" dirty="0">
                <a:latin typeface="Times New Roman" pitchFamily="18" charset="0"/>
                <a:cs typeface="Times New Roman" pitchFamily="18" charset="0"/>
              </a:rPr>
              <a:t> line for </a:t>
            </a:r>
            <a:r>
              <a:rPr lang="en-US" sz="2000" b="1" i="1" dirty="0">
                <a:latin typeface="Times New Roman" pitchFamily="18" charset="0"/>
                <a:cs typeface="Times New Roman" pitchFamily="18" charset="0"/>
              </a:rPr>
              <a:t>r</a:t>
            </a:r>
            <a:r>
              <a:rPr lang="en-US" sz="2000" dirty="0">
                <a:latin typeface="Times New Roman" pitchFamily="18" charset="0"/>
                <a:cs typeface="Times New Roman" pitchFamily="18" charset="0"/>
              </a:rPr>
              <a:t> direction</a:t>
            </a:r>
          </a:p>
        </p:txBody>
      </p:sp>
      <p:sp>
        <p:nvSpPr>
          <p:cNvPr id="8" name="TextBox 7"/>
          <p:cNvSpPr txBox="1"/>
          <p:nvPr/>
        </p:nvSpPr>
        <p:spPr>
          <a:xfrm>
            <a:off x="1308100" y="5943603"/>
            <a:ext cx="4540250" cy="707886"/>
          </a:xfrm>
          <a:prstGeom prst="rect">
            <a:avLst/>
          </a:prstGeom>
          <a:noFill/>
        </p:spPr>
        <p:txBody>
          <a:bodyPr wrap="square" rtlCol="0">
            <a:spAutoFit/>
          </a:bodyPr>
          <a:lstStyle/>
          <a:p>
            <a:r>
              <a:rPr lang="en-US" sz="2000" dirty="0">
                <a:latin typeface="Times New Roman" pitchFamily="18" charset="0"/>
                <a:cs typeface="Times New Roman" pitchFamily="18" charset="0"/>
              </a:rPr>
              <a:t>For case of tight focus where the beam waist radius is very small</a:t>
            </a:r>
          </a:p>
        </p:txBody>
      </p:sp>
      <p:sp>
        <p:nvSpPr>
          <p:cNvPr id="9" name="TextBox 8"/>
          <p:cNvSpPr txBox="1"/>
          <p:nvPr/>
        </p:nvSpPr>
        <p:spPr>
          <a:xfrm>
            <a:off x="6096000" y="5943603"/>
            <a:ext cx="4787900" cy="707886"/>
          </a:xfrm>
          <a:prstGeom prst="rect">
            <a:avLst/>
          </a:prstGeom>
          <a:noFill/>
        </p:spPr>
        <p:txBody>
          <a:bodyPr wrap="square" rtlCol="0">
            <a:spAutoFit/>
          </a:bodyPr>
          <a:lstStyle/>
          <a:p>
            <a:r>
              <a:rPr lang="en-US" sz="2000" dirty="0">
                <a:latin typeface="Times New Roman" pitchFamily="18" charset="0"/>
                <a:cs typeface="Times New Roman" pitchFamily="18" charset="0"/>
              </a:rPr>
              <a:t>For case of wide focus where the beam waist radius is large</a:t>
            </a:r>
          </a:p>
        </p:txBody>
      </p:sp>
      <p:sp>
        <p:nvSpPr>
          <p:cNvPr id="10" name="Rectangle 9"/>
          <p:cNvSpPr/>
          <p:nvPr/>
        </p:nvSpPr>
        <p:spPr>
          <a:xfrm>
            <a:off x="5967318" y="3244334"/>
            <a:ext cx="255198" cy="400110"/>
          </a:xfrm>
          <a:prstGeom prst="rect">
            <a:avLst/>
          </a:prstGeom>
        </p:spPr>
        <p:txBody>
          <a:bodyPr wrap="none">
            <a:spAutoFit/>
          </a:bodyPr>
          <a:lstStyle/>
          <a:p>
            <a:r>
              <a:rPr lang="en-US" sz="2000" dirty="0"/>
              <a:t> </a:t>
            </a:r>
          </a:p>
        </p:txBody>
      </p:sp>
      <p:sp>
        <p:nvSpPr>
          <p:cNvPr id="12" name="Rectangle 11"/>
          <p:cNvSpPr/>
          <p:nvPr/>
        </p:nvSpPr>
        <p:spPr>
          <a:xfrm>
            <a:off x="5967319" y="3244334"/>
            <a:ext cx="325730" cy="400110"/>
          </a:xfrm>
          <a:prstGeom prst="rect">
            <a:avLst/>
          </a:prstGeom>
        </p:spPr>
        <p:txBody>
          <a:bodyPr wrap="none">
            <a:spAutoFit/>
          </a:bodyPr>
          <a:lstStyle/>
          <a:p>
            <a:r>
              <a:rPr lang="en-US" sz="2000" dirty="0"/>
              <a:t>  </a:t>
            </a:r>
          </a:p>
        </p:txBody>
      </p:sp>
      <p:pic>
        <p:nvPicPr>
          <p:cNvPr id="73734" name="Picture 6"/>
          <p:cNvPicPr>
            <a:picLocks noChangeAspect="1" noChangeArrowheads="1"/>
          </p:cNvPicPr>
          <p:nvPr/>
        </p:nvPicPr>
        <p:blipFill>
          <a:blip r:embed="rId4" cstate="print"/>
          <a:srcRect/>
          <a:stretch>
            <a:fillRect/>
          </a:stretch>
        </p:blipFill>
        <p:spPr bwMode="auto">
          <a:xfrm>
            <a:off x="6216170" y="3200400"/>
            <a:ext cx="4639519" cy="2819400"/>
          </a:xfrm>
          <a:prstGeom prst="rect">
            <a:avLst/>
          </a:prstGeom>
          <a:noFill/>
          <a:ln w="9525">
            <a:noFill/>
            <a:miter lim="800000"/>
            <a:headEnd/>
            <a:tailEnd/>
          </a:ln>
          <a:effectLst/>
        </p:spPr>
      </p:pic>
      <p:sp>
        <p:nvSpPr>
          <p:cNvPr id="14" name="Rectangle 13"/>
          <p:cNvSpPr/>
          <p:nvPr/>
        </p:nvSpPr>
        <p:spPr>
          <a:xfrm>
            <a:off x="5967318" y="3244334"/>
            <a:ext cx="255198" cy="400110"/>
          </a:xfrm>
          <a:prstGeom prst="rect">
            <a:avLst/>
          </a:prstGeom>
        </p:spPr>
        <p:txBody>
          <a:bodyPr wrap="none">
            <a:spAutoFit/>
          </a:bodyPr>
          <a:lstStyle/>
          <a:p>
            <a:r>
              <a:rPr lang="en-US" sz="2000" dirty="0"/>
              <a:t> </a:t>
            </a:r>
          </a:p>
        </p:txBody>
      </p:sp>
      <p:pic>
        <p:nvPicPr>
          <p:cNvPr id="73735" name="Picture 7"/>
          <p:cNvPicPr>
            <a:picLocks noChangeAspect="1" noChangeArrowheads="1"/>
          </p:cNvPicPr>
          <p:nvPr/>
        </p:nvPicPr>
        <p:blipFill>
          <a:blip r:embed="rId5" cstate="print"/>
          <a:srcRect/>
          <a:stretch>
            <a:fillRect/>
          </a:stretch>
        </p:blipFill>
        <p:spPr bwMode="auto">
          <a:xfrm>
            <a:off x="1308100" y="3174875"/>
            <a:ext cx="4705350" cy="284492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013" y="228601"/>
            <a:ext cx="11364685" cy="4745979"/>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شعاع كمره يك پرتو ليزر 500 ميكرون است. طول موج ليزر 800 نانومتر است. اگر توان اين ليزر 5 وات باشد</a:t>
            </a:r>
            <a:r>
              <a:rPr lang="en-US" sz="2000" dirty="0">
                <a:latin typeface="Times New Roman" pitchFamily="18" charset="0"/>
                <a:cs typeface="Times New Roman" pitchFamily="18" charset="0"/>
              </a:rPr>
              <a:t>:</a:t>
            </a: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The laser beam waist radius is 500 </a:t>
            </a:r>
            <a:r>
              <a:rPr lang="en-US" sz="2000" dirty="0">
                <a:latin typeface="Times New Roman"/>
                <a:cs typeface="Times New Roman"/>
              </a:rPr>
              <a:t>µm and the wave length is 800 nm. when the laser power is 5 W:</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الف) شدت بيشينه در كمره را حساب كنيد</a:t>
            </a:r>
            <a:r>
              <a:rPr lang="en-US" sz="2000" dirty="0">
                <a:latin typeface="Times New Roman" pitchFamily="18" charset="0"/>
                <a:cs typeface="Times New Roman" pitchFamily="18" charset="0"/>
              </a:rPr>
              <a:t>.</a:t>
            </a:r>
          </a:p>
          <a:p>
            <a:pPr algn="just">
              <a:lnSpc>
                <a:spcPct val="150000"/>
              </a:lnSpc>
            </a:pPr>
            <a:r>
              <a:rPr lang="en-US" sz="2000" dirty="0">
                <a:latin typeface="Times New Roman" pitchFamily="18" charset="0"/>
                <a:cs typeface="Times New Roman" pitchFamily="18" charset="0"/>
              </a:rPr>
              <a:t>Calculate the maximum intensity at the beam waist.</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ب) در راستاي عمود بر محور انتشار، در چه فاصله اي از مركز باريكه شدت به اندازه نصف شدت روي مركز باريكه مي شود</a:t>
            </a:r>
            <a:r>
              <a:rPr lang="en-US" sz="2000" dirty="0">
                <a:latin typeface="Times New Roman" pitchFamily="18" charset="0"/>
                <a:cs typeface="Times New Roman" pitchFamily="18" charset="0"/>
              </a:rPr>
              <a:t>.</a:t>
            </a:r>
          </a:p>
          <a:p>
            <a:pPr algn="just">
              <a:lnSpc>
                <a:spcPct val="150000"/>
              </a:lnSpc>
            </a:pPr>
            <a:r>
              <a:rPr lang="en-US" sz="2000" dirty="0">
                <a:latin typeface="Times New Roman" pitchFamily="18" charset="0"/>
                <a:cs typeface="Times New Roman" pitchFamily="18" charset="0"/>
              </a:rPr>
              <a:t>Perpendicular to the beam propagation direction, at which distance from the beam center the intensity drops to half of that at the beam center.</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ت) در چه فاصله اي از كمره شدت روي محور باريكه به اندازه 10% شدت بيشينه در كمره مي شود. </a:t>
            </a: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At which distance from the beam waist, the intensity drops to 10% of maximum intensity at the waist. </a:t>
            </a:r>
          </a:p>
        </p:txBody>
      </p:sp>
      <p:graphicFrame>
        <p:nvGraphicFramePr>
          <p:cNvPr id="371714" name="Object 2"/>
          <p:cNvGraphicFramePr>
            <a:graphicFrameLocks noChangeAspect="1"/>
          </p:cNvGraphicFramePr>
          <p:nvPr/>
        </p:nvGraphicFramePr>
        <p:xfrm>
          <a:off x="4197350" y="5784850"/>
          <a:ext cx="3302000" cy="952500"/>
        </p:xfrm>
        <a:graphic>
          <a:graphicData uri="http://schemas.openxmlformats.org/presentationml/2006/ole">
            <mc:AlternateContent xmlns:mc="http://schemas.openxmlformats.org/markup-compatibility/2006">
              <mc:Choice xmlns:v="urn:schemas-microsoft-com:vml" Requires="v">
                <p:oleObj name="Equation" r:id="rId2" imgW="3301920" imgH="952200" progId="Equation.DSMT4">
                  <p:embed/>
                </p:oleObj>
              </mc:Choice>
              <mc:Fallback>
                <p:oleObj name="Equation" r:id="rId2" imgW="3301920" imgH="952200" progId="Equation.DSMT4">
                  <p:embed/>
                  <p:pic>
                    <p:nvPicPr>
                      <p:cNvPr id="3717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5784850"/>
                        <a:ext cx="330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AC7B609-6235-4DF7-8376-3B4225D7EDEF}" type="slidenum">
              <a:rPr lang="en-US" smtClean="0"/>
              <a:pPr/>
              <a:t>4</a:t>
            </a:fld>
            <a:endParaRPr lang="en-US"/>
          </a:p>
        </p:txBody>
      </p:sp>
      <p:sp>
        <p:nvSpPr>
          <p:cNvPr id="17" name="TextBox 16">
            <a:extLst>
              <a:ext uri="{FF2B5EF4-FFF2-40B4-BE49-F238E27FC236}">
                <a16:creationId xmlns:a16="http://schemas.microsoft.com/office/drawing/2014/main" id="{D14481EF-F2D8-4277-88DE-DC3ED69A1E60}"/>
              </a:ext>
            </a:extLst>
          </p:cNvPr>
          <p:cNvSpPr txBox="1"/>
          <p:nvPr/>
        </p:nvSpPr>
        <p:spPr>
          <a:xfrm>
            <a:off x="144967" y="274998"/>
            <a:ext cx="11898350"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چند انتقال پیاپی برای یک باریکه رخ دهد آنگاه ماتریس انتقال نهایی مساوی حاصلضرب ماتریسهای انتقالی</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طی مراحل مختلف خواهد بود. در این حاصلضرب ماتریس اولین انتقال، اولین ماتریس از سمت راست خواهد بود:</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EA7E5C08-AA84-4DFA-85EE-1E52BDBBCBD7}"/>
              </a:ext>
            </a:extLst>
          </p:cNvPr>
          <p:cNvGraphicFramePr>
            <a:graphicFrameLocks noChangeAspect="1"/>
          </p:cNvGraphicFramePr>
          <p:nvPr>
            <p:extLst>
              <p:ext uri="{D42A27DB-BD31-4B8C-83A1-F6EECF244321}">
                <p14:modId xmlns:p14="http://schemas.microsoft.com/office/powerpoint/2010/main" val="2557764916"/>
              </p:ext>
            </p:extLst>
          </p:nvPr>
        </p:nvGraphicFramePr>
        <p:xfrm>
          <a:off x="4623202" y="1775139"/>
          <a:ext cx="2619375" cy="371475"/>
        </p:xfrm>
        <a:graphic>
          <a:graphicData uri="http://schemas.openxmlformats.org/presentationml/2006/ole">
            <mc:AlternateContent xmlns:mc="http://schemas.openxmlformats.org/markup-compatibility/2006">
              <mc:Choice xmlns:v="urn:schemas-microsoft-com:vml" Requires="v">
                <p:oleObj name="Equation" r:id="rId2" imgW="2619443" imgH="371475" progId="Equation.DSMT4">
                  <p:embed/>
                </p:oleObj>
              </mc:Choice>
              <mc:Fallback>
                <p:oleObj name="Equation" r:id="rId2" imgW="2619443" imgH="371475" progId="Equation.DSMT4">
                  <p:embed/>
                  <p:pic>
                    <p:nvPicPr>
                      <p:cNvPr id="0" name=""/>
                      <p:cNvPicPr/>
                      <p:nvPr/>
                    </p:nvPicPr>
                    <p:blipFill>
                      <a:blip r:embed="rId3"/>
                      <a:stretch>
                        <a:fillRect/>
                      </a:stretch>
                    </p:blipFill>
                    <p:spPr>
                      <a:xfrm>
                        <a:off x="4623202" y="1775139"/>
                        <a:ext cx="2619375" cy="371475"/>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FD3B4591-AA9E-4406-ABF2-B47861036805}"/>
              </a:ext>
            </a:extLst>
          </p:cNvPr>
          <p:cNvPicPr>
            <a:picLocks noChangeAspect="1"/>
          </p:cNvPicPr>
          <p:nvPr/>
        </p:nvPicPr>
        <p:blipFill>
          <a:blip r:embed="rId4"/>
          <a:stretch>
            <a:fillRect/>
          </a:stretch>
        </p:blipFill>
        <p:spPr>
          <a:xfrm>
            <a:off x="688123" y="3312009"/>
            <a:ext cx="11258550" cy="3019425"/>
          </a:xfrm>
          <a:prstGeom prst="rect">
            <a:avLst/>
          </a:prstGeom>
        </p:spPr>
      </p:pic>
      <p:sp>
        <p:nvSpPr>
          <p:cNvPr id="19" name="TextBox 18">
            <a:extLst>
              <a:ext uri="{FF2B5EF4-FFF2-40B4-BE49-F238E27FC236}">
                <a16:creationId xmlns:a16="http://schemas.microsoft.com/office/drawing/2014/main" id="{60248DFA-0651-46D1-9AA5-230C4400F7BF}"/>
              </a:ext>
            </a:extLst>
          </p:cNvPr>
          <p:cNvSpPr txBox="1"/>
          <p:nvPr/>
        </p:nvSpPr>
        <p:spPr>
          <a:xfrm>
            <a:off x="245327" y="2732042"/>
            <a:ext cx="1156567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شكل زير پرتو پس از برخورد با آينه كاو به آينه تخت مي رسد. محل برخورد پرتو با آينه تخت را حساب كنيد.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00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138" y="188025"/>
            <a:ext cx="11459688" cy="1938992"/>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At the origin (</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0) the </a:t>
            </a:r>
            <a:r>
              <a:rPr lang="en-US" sz="2000" dirty="0" err="1">
                <a:latin typeface="Times New Roman" panose="02020603050405020304" pitchFamily="18" charset="0"/>
                <a:ea typeface="Times New Roman" panose="02020603050405020304" pitchFamily="18" charset="0"/>
              </a:rPr>
              <a:t>wavefront</a:t>
            </a:r>
            <a:r>
              <a:rPr lang="en-US" sz="2000" dirty="0">
                <a:latin typeface="Times New Roman" panose="02020603050405020304" pitchFamily="18" charset="0"/>
                <a:ea typeface="Times New Roman" panose="02020603050405020304" pitchFamily="18" charset="0"/>
              </a:rPr>
              <a:t> curvature radius of the light beam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infinite representing a plane wave. The radius of the </a:t>
            </a:r>
            <a:r>
              <a:rPr lang="en-US" sz="2000" dirty="0" err="1">
                <a:latin typeface="Times New Roman" panose="02020603050405020304" pitchFamily="18" charset="0"/>
                <a:ea typeface="Times New Roman" panose="02020603050405020304" pitchFamily="18" charset="0"/>
              </a:rPr>
              <a:t>wavefront</a:t>
            </a:r>
            <a:r>
              <a:rPr lang="en-US" sz="2000" dirty="0">
                <a:latin typeface="Times New Roman" panose="02020603050405020304" pitchFamily="18" charset="0"/>
                <a:ea typeface="Times New Roman" panose="02020603050405020304" pitchFamily="18" charset="0"/>
              </a:rPr>
              <a:t> curvature reaches its minimum value of 2</a:t>
            </a:r>
            <a:r>
              <a:rPr lang="en-US" sz="2000" i="1" dirty="0">
                <a:latin typeface="Times New Roman" panose="02020603050405020304" pitchFamily="18" charset="0"/>
                <a:ea typeface="Times New Roman" panose="02020603050405020304" pitchFamily="18" charset="0"/>
              </a:rPr>
              <a:t>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at the position z</a:t>
            </a:r>
            <a:r>
              <a:rPr lang="en-US" sz="2000" baseline="-25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 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2</a:t>
            </a:r>
            <a:r>
              <a:rPr lang="en-US" sz="2000" i="1" dirty="0">
                <a:latin typeface="Times New Roman" panose="02020603050405020304" pitchFamily="18" charset="0"/>
                <a:ea typeface="Times New Roman" panose="02020603050405020304" pitchFamily="18" charset="0"/>
              </a:rPr>
              <a:t>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is known as the confocal range in analogy with the distance between two mirrors in a laser resonator with confocal configuration. In the confocal configuration the focal points of two identical mirrors are coincident allowing each mirror located at the central point of another mirror that corresponds to a distance of 2</a:t>
            </a:r>
            <a:r>
              <a:rPr lang="en-US" sz="2000" i="1" dirty="0">
                <a:latin typeface="Times New Roman" panose="02020603050405020304" pitchFamily="18" charset="0"/>
                <a:ea typeface="Times New Roman" panose="02020603050405020304" pitchFamily="18" charset="0"/>
              </a:rPr>
              <a:t>f</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f</a:t>
            </a:r>
            <a:r>
              <a:rPr lang="en-US" sz="2000" dirty="0">
                <a:latin typeface="Times New Roman" panose="02020603050405020304" pitchFamily="18" charset="0"/>
                <a:ea typeface="Times New Roman" panose="02020603050405020304" pitchFamily="18" charset="0"/>
              </a:rPr>
              <a:t> is the focal length of mirrors) between two mirrors which is equal to the curvature radius of the mirrors. </a:t>
            </a:r>
          </a:p>
        </p:txBody>
      </p:sp>
      <p:pic>
        <p:nvPicPr>
          <p:cNvPr id="3" name="Picture 2" descr="Beschreibung: E:\Dissertation\Ali\figures\chapter 2\2.1. wavefront curvature of radius.jpg"/>
          <p:cNvPicPr/>
          <p:nvPr/>
        </p:nvPicPr>
        <p:blipFill>
          <a:blip r:embed="rId2" cstate="print"/>
          <a:srcRect/>
          <a:stretch>
            <a:fillRect/>
          </a:stretch>
        </p:blipFill>
        <p:spPr bwMode="auto">
          <a:xfrm>
            <a:off x="4581525" y="2305050"/>
            <a:ext cx="5962650" cy="4366247"/>
          </a:xfrm>
          <a:prstGeom prst="rect">
            <a:avLst/>
          </a:prstGeom>
          <a:noFill/>
          <a:ln w="9525">
            <a:noFill/>
            <a:miter lim="800000"/>
            <a:headEnd/>
            <a:tailEnd/>
          </a:ln>
        </p:spPr>
      </p:pic>
    </p:spTree>
    <p:extLst>
      <p:ext uri="{BB962C8B-B14F-4D97-AF65-F5344CB8AC3E}">
        <p14:creationId xmlns:p14="http://schemas.microsoft.com/office/powerpoint/2010/main" val="3329515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0" name="Object 2"/>
          <p:cNvGraphicFramePr>
            <a:graphicFrameLocks noChangeAspect="1"/>
          </p:cNvGraphicFramePr>
          <p:nvPr>
            <p:extLst>
              <p:ext uri="{D42A27DB-BD31-4B8C-83A1-F6EECF244321}">
                <p14:modId xmlns:p14="http://schemas.microsoft.com/office/powerpoint/2010/main" val="3492170052"/>
              </p:ext>
            </p:extLst>
          </p:nvPr>
        </p:nvGraphicFramePr>
        <p:xfrm>
          <a:off x="1743076" y="4962526"/>
          <a:ext cx="2084387" cy="974725"/>
        </p:xfrm>
        <a:graphic>
          <a:graphicData uri="http://schemas.openxmlformats.org/presentationml/2006/ole">
            <mc:AlternateContent xmlns:mc="http://schemas.openxmlformats.org/markup-compatibility/2006">
              <mc:Choice xmlns:v="urn:schemas-microsoft-com:vml" Requires="v">
                <p:oleObj name="Equation" r:id="rId2" imgW="2085013" imgH="975445" progId="Equation.DSMT4">
                  <p:embed/>
                </p:oleObj>
              </mc:Choice>
              <mc:Fallback>
                <p:oleObj name="Equation" r:id="rId2" imgW="2085013" imgH="975445" progId="Equation.DSMT4">
                  <p:embed/>
                  <p:pic>
                    <p:nvPicPr>
                      <p:cNvPr id="3706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6" y="4962526"/>
                        <a:ext cx="208438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524000" y="609601"/>
            <a:ext cx="9144000" cy="3268652"/>
          </a:xfrm>
          <a:prstGeom prst="rect">
            <a:avLst/>
          </a:prstGeom>
          <a:noFill/>
        </p:spPr>
        <p:txBody>
          <a:bodyPr wrap="square" rtlCol="0">
            <a:spAutoFit/>
          </a:bodyPr>
          <a:lstStyle/>
          <a:p>
            <a:pPr algn="just" rtl="1">
              <a:lnSpc>
                <a:spcPct val="150000"/>
              </a:lnSpc>
            </a:pPr>
            <a:r>
              <a:rPr lang="fa-IR" sz="2000"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 </a:t>
            </a:r>
          </a:p>
          <a:p>
            <a:pPr algn="just" rtl="1">
              <a:lnSpc>
                <a:spcPct val="150000"/>
              </a:lnSpc>
            </a:pPr>
            <a:r>
              <a:rPr lang="fa-IR" sz="2000" dirty="0">
                <a:latin typeface="Times New Roman" pitchFamily="18" charset="0"/>
                <a:cs typeface="Times New Roman" pitchFamily="18" charset="0"/>
              </a:rPr>
              <a:t>الف) ثابت كنيد كه كمترين شعاع خميدگي جبهه موج</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 براي يك باريكه گاوسي در فاصله ريلي از كمره رخ مي دهد.</a:t>
            </a:r>
          </a:p>
          <a:p>
            <a:pPr algn="just">
              <a:lnSpc>
                <a:spcPct val="150000"/>
              </a:lnSpc>
            </a:pPr>
            <a:r>
              <a:rPr lang="fa-IR" sz="2000" dirty="0">
                <a:latin typeface="Times New Roman" pitchFamily="18" charset="0"/>
                <a:cs typeface="Times New Roman" pitchFamily="18" charset="0"/>
              </a:rPr>
              <a:t> </a:t>
            </a:r>
            <a:r>
              <a:rPr lang="en-US" sz="2000" dirty="0">
                <a:latin typeface="Times New Roman" pitchFamily="18" charset="0"/>
                <a:cs typeface="Times New Roman" pitchFamily="18" charset="0"/>
              </a:rPr>
              <a:t>show that the minimum of the </a:t>
            </a:r>
            <a:r>
              <a:rPr lang="en-US" sz="2000" i="1" u="sng" dirty="0">
                <a:latin typeface="Times New Roman" pitchFamily="18" charset="0"/>
                <a:cs typeface="Times New Roman" pitchFamily="18" charset="0"/>
              </a:rPr>
              <a:t>wave front radius of curvature </a:t>
            </a:r>
            <a:r>
              <a:rPr lang="en-US" sz="2000" dirty="0">
                <a:latin typeface="Times New Roman" pitchFamily="18" charset="0"/>
                <a:cs typeface="Times New Roman" pitchFamily="18" charset="0"/>
              </a:rPr>
              <a:t>of a Gaussian beam occurs at a distance equal to Rayleigh length from the beam waist </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ب) اين كمترين مقدار براي شعاع خميدگي جبهه موج را حساب كنيد. </a:t>
            </a: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Calculate the minimum value of the </a:t>
            </a:r>
            <a:r>
              <a:rPr lang="en-US" sz="2000" i="1" u="sng" dirty="0">
                <a:latin typeface="Times New Roman" pitchFamily="18" charset="0"/>
                <a:cs typeface="Times New Roman" pitchFamily="18" charset="0"/>
              </a:rPr>
              <a:t>wave front radius of curvature </a:t>
            </a:r>
            <a:endParaRPr lang="en-US" sz="20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chreibung: E:\Dissertation\Ali\figures\chapter 2\2.2. Beam Radius.jpg"/>
          <p:cNvPicPr/>
          <p:nvPr/>
        </p:nvPicPr>
        <p:blipFill>
          <a:blip r:embed="rId2" cstate="print"/>
          <a:srcRect/>
          <a:stretch>
            <a:fillRect/>
          </a:stretch>
        </p:blipFill>
        <p:spPr bwMode="auto">
          <a:xfrm>
            <a:off x="3000375" y="2"/>
            <a:ext cx="6191250" cy="4469765"/>
          </a:xfrm>
          <a:prstGeom prst="rect">
            <a:avLst/>
          </a:prstGeom>
          <a:noFill/>
          <a:ln w="9525">
            <a:noFill/>
            <a:miter lim="800000"/>
            <a:headEnd/>
            <a:tailEnd/>
          </a:ln>
        </p:spPr>
      </p:pic>
      <p:sp>
        <p:nvSpPr>
          <p:cNvPr id="3" name="Rectangle 2"/>
          <p:cNvSpPr/>
          <p:nvPr/>
        </p:nvSpPr>
        <p:spPr>
          <a:xfrm>
            <a:off x="1720850" y="4572003"/>
            <a:ext cx="89154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beam radius plotted versus the distance from the focal plane as the scale of Rayleigh range.</a:t>
            </a:r>
            <a:endParaRPr lang="en-US" sz="2000" dirty="0"/>
          </a:p>
        </p:txBody>
      </p:sp>
      <p:sp>
        <p:nvSpPr>
          <p:cNvPr id="4" name="Rectangle 3"/>
          <p:cNvSpPr/>
          <p:nvPr/>
        </p:nvSpPr>
        <p:spPr>
          <a:xfrm>
            <a:off x="1390650" y="5562603"/>
            <a:ext cx="9493250"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The Rayleigh range is defined as the distance from the beam waist where the beam radius increases by a factor of √2 or correspondingly the intensity decreases by a factor of 2. </a:t>
            </a:r>
          </a:p>
        </p:txBody>
      </p:sp>
    </p:spTree>
    <p:extLst>
      <p:ext uri="{BB962C8B-B14F-4D97-AF65-F5344CB8AC3E}">
        <p14:creationId xmlns:p14="http://schemas.microsoft.com/office/powerpoint/2010/main" val="376416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143001" y="457200"/>
            <a:ext cx="9583197" cy="5791200"/>
            <a:chOff x="0" y="533400"/>
            <a:chExt cx="8846028" cy="5791200"/>
          </a:xfrm>
        </p:grpSpPr>
        <p:grpSp>
          <p:nvGrpSpPr>
            <p:cNvPr id="5" name="Group 8"/>
            <p:cNvGrpSpPr/>
            <p:nvPr/>
          </p:nvGrpSpPr>
          <p:grpSpPr>
            <a:xfrm>
              <a:off x="0" y="533400"/>
              <a:ext cx="8846028" cy="5791200"/>
              <a:chOff x="0" y="533400"/>
              <a:chExt cx="8846028" cy="5791200"/>
            </a:xfrm>
          </p:grpSpPr>
          <p:grpSp>
            <p:nvGrpSpPr>
              <p:cNvPr id="7" name="Group 6"/>
              <p:cNvGrpSpPr/>
              <p:nvPr/>
            </p:nvGrpSpPr>
            <p:grpSpPr>
              <a:xfrm>
                <a:off x="0" y="533400"/>
                <a:ext cx="8846028" cy="5791200"/>
                <a:chOff x="145572" y="533400"/>
                <a:chExt cx="8846028" cy="5791200"/>
              </a:xfrm>
            </p:grpSpPr>
            <p:grpSp>
              <p:nvGrpSpPr>
                <p:cNvPr id="9" name="Group 3"/>
                <p:cNvGrpSpPr/>
                <p:nvPr/>
              </p:nvGrpSpPr>
              <p:grpSpPr>
                <a:xfrm>
                  <a:off x="145572" y="533400"/>
                  <a:ext cx="8846028" cy="5791200"/>
                  <a:chOff x="145572" y="533400"/>
                  <a:chExt cx="8846028" cy="5791200"/>
                </a:xfrm>
              </p:grpSpPr>
              <p:pic>
                <p:nvPicPr>
                  <p:cNvPr id="2" name="Picture 2"/>
                  <p:cNvPicPr>
                    <a:picLocks noChangeAspect="1" noChangeArrowheads="1"/>
                  </p:cNvPicPr>
                  <p:nvPr/>
                </p:nvPicPr>
                <p:blipFill>
                  <a:blip r:embed="rId2" cstate="print"/>
                  <a:srcRect/>
                  <a:stretch>
                    <a:fillRect/>
                  </a:stretch>
                </p:blipFill>
                <p:spPr bwMode="auto">
                  <a:xfrm>
                    <a:off x="145572" y="533400"/>
                    <a:ext cx="8846028" cy="5791200"/>
                  </a:xfrm>
                  <a:prstGeom prst="rect">
                    <a:avLst/>
                  </a:prstGeom>
                  <a:noFill/>
                  <a:ln w="9525">
                    <a:noFill/>
                    <a:miter lim="800000"/>
                    <a:headEnd/>
                    <a:tailEnd/>
                  </a:ln>
                  <a:effectLst/>
                </p:spPr>
              </p:pic>
              <p:sp>
                <p:nvSpPr>
                  <p:cNvPr id="3" name="TextBox 2"/>
                  <p:cNvSpPr txBox="1"/>
                  <p:nvPr/>
                </p:nvSpPr>
                <p:spPr>
                  <a:xfrm>
                    <a:off x="3886200" y="2057400"/>
                    <a:ext cx="2219306" cy="461665"/>
                  </a:xfrm>
                  <a:prstGeom prst="rect">
                    <a:avLst/>
                  </a:prstGeom>
                  <a:noFill/>
                </p:spPr>
                <p:txBody>
                  <a:bodyPr wrap="none" rtlCol="0">
                    <a:spAutoFit/>
                  </a:bodyPr>
                  <a:lstStyle/>
                  <a:p>
                    <a:r>
                      <a:rPr lang="en-US" sz="2400" dirty="0">
                        <a:latin typeface="Times New Roman" pitchFamily="18" charset="0"/>
                        <a:cs typeface="Times New Roman" pitchFamily="18" charset="0"/>
                      </a:rPr>
                      <a:t>Waist of the beam</a:t>
                    </a:r>
                  </a:p>
                </p:txBody>
              </p:sp>
            </p:grpSp>
            <p:cxnSp>
              <p:nvCxnSpPr>
                <p:cNvPr id="6" name="Straight Connector 5"/>
                <p:cNvCxnSpPr/>
                <p:nvPr/>
              </p:nvCxnSpPr>
              <p:spPr>
                <a:xfrm flipH="1">
                  <a:off x="4953000" y="1447800"/>
                  <a:ext cx="3886200" cy="1676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389180" y="2762385"/>
                <a:ext cx="1066800" cy="461665"/>
              </a:xfrm>
              <a:prstGeom prst="rect">
                <a:avLst/>
              </a:prstGeom>
              <a:noFill/>
              <a:ln>
                <a:noFill/>
              </a:ln>
            </p:spPr>
            <p:txBody>
              <a:bodyPr wrap="square" rtlCol="0">
                <a:spAutoFit/>
              </a:bodyPr>
              <a:lstStyle/>
              <a:p>
                <a:r>
                  <a:rPr lang="el-GR" sz="2400" dirty="0">
                    <a:latin typeface="Times New Roman"/>
                    <a:cs typeface="Times New Roman"/>
                  </a:rPr>
                  <a:t>θ</a:t>
                </a:r>
                <a:endParaRPr lang="en-US" sz="2400" dirty="0">
                  <a:latin typeface="Times New Roman" pitchFamily="18" charset="0"/>
                  <a:cs typeface="Times New Roman" pitchFamily="18" charset="0"/>
                </a:endParaRPr>
              </a:p>
            </p:txBody>
          </p:sp>
        </p:grpSp>
        <p:sp>
          <p:nvSpPr>
            <p:cNvPr id="10" name="TextBox 9"/>
            <p:cNvSpPr txBox="1"/>
            <p:nvPr/>
          </p:nvSpPr>
          <p:spPr>
            <a:xfrm>
              <a:off x="5756500" y="2662535"/>
              <a:ext cx="2142185" cy="461665"/>
            </a:xfrm>
            <a:prstGeom prst="rect">
              <a:avLst/>
            </a:prstGeom>
            <a:noFill/>
          </p:spPr>
          <p:txBody>
            <a:bodyPr wrap="none" rtlCol="0">
              <a:spAutoFit/>
            </a:bodyPr>
            <a:lstStyle/>
            <a:p>
              <a:r>
                <a:rPr lang="en-US" sz="2400" dirty="0">
                  <a:latin typeface="Times New Roman" pitchFamily="18" charset="0"/>
                  <a:cs typeface="Times New Roman" pitchFamily="18" charset="0"/>
                </a:rPr>
                <a:t>Beam divergence</a:t>
              </a:r>
            </a:p>
          </p:txBody>
        </p:sp>
      </p:grpSp>
      <p:sp>
        <p:nvSpPr>
          <p:cNvPr id="11" name="TextBox 10">
            <a:extLst>
              <a:ext uri="{FF2B5EF4-FFF2-40B4-BE49-F238E27FC236}">
                <a16:creationId xmlns:a16="http://schemas.microsoft.com/office/drawing/2014/main" id="{87FC86BC-CA56-4302-B435-386139599D5D}"/>
              </a:ext>
            </a:extLst>
          </p:cNvPr>
          <p:cNvSpPr txBox="1"/>
          <p:nvPr/>
        </p:nvSpPr>
        <p:spPr>
          <a:xfrm>
            <a:off x="5101870" y="2862458"/>
            <a:ext cx="1538868" cy="579967"/>
          </a:xfrm>
          <a:prstGeom prst="rect">
            <a:avLst/>
          </a:prstGeom>
          <a:noFill/>
        </p:spPr>
        <p:txBody>
          <a:bodyPr wrap="square" rtlCol="0">
            <a:spAutoFit/>
          </a:bodyPr>
          <a:lstStyle/>
          <a:p>
            <a:pPr algn="just" rtl="1">
              <a:lnSpc>
                <a:spcPct val="150000"/>
              </a:lnSpc>
            </a:pPr>
            <a:r>
              <a:rPr lang="fa-IR" sz="2400" dirty="0" err="1">
                <a:solidFill>
                  <a:srgbClr val="1E04E2"/>
                </a:solidFill>
                <a:latin typeface="Times New Roman" panose="02020603050405020304" pitchFamily="18" charset="0"/>
                <a:cs typeface="Times New Roman" panose="02020603050405020304" pitchFamily="18" charset="0"/>
              </a:rPr>
              <a:t>کمره</a:t>
            </a:r>
            <a:endParaRPr lang="en-US" sz="2400" dirty="0">
              <a:solidFill>
                <a:srgbClr val="1E04E2"/>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7FD07FE-CB1D-4117-9FD0-5F873D857191}"/>
              </a:ext>
            </a:extLst>
          </p:cNvPr>
          <p:cNvSpPr txBox="1"/>
          <p:nvPr/>
        </p:nvSpPr>
        <p:spPr>
          <a:xfrm rot="20335879">
            <a:off x="8243668" y="1449547"/>
            <a:ext cx="3992136" cy="498663"/>
          </a:xfrm>
          <a:prstGeom prst="rect">
            <a:avLst/>
          </a:prstGeom>
          <a:noFill/>
        </p:spPr>
        <p:txBody>
          <a:bodyPr wrap="square" rtlCol="0">
            <a:spAutoFit/>
          </a:bodyPr>
          <a:lstStyle/>
          <a:p>
            <a:pPr algn="just" rtl="1">
              <a:lnSpc>
                <a:spcPct val="150000"/>
              </a:lnSpc>
            </a:pPr>
            <a:r>
              <a:rPr lang="fa-IR" sz="2000" dirty="0" err="1">
                <a:solidFill>
                  <a:srgbClr val="1E04E2"/>
                </a:solidFill>
                <a:latin typeface="Times New Roman" panose="02020603050405020304" pitchFamily="18" charset="0"/>
                <a:cs typeface="Times New Roman" panose="02020603050405020304" pitchFamily="18" charset="0"/>
              </a:rPr>
              <a:t>مماس</a:t>
            </a:r>
            <a:r>
              <a:rPr lang="fa-IR" sz="2000" dirty="0">
                <a:solidFill>
                  <a:srgbClr val="1E04E2"/>
                </a:solidFill>
                <a:latin typeface="Times New Roman" panose="02020603050405020304" pitchFamily="18" charset="0"/>
                <a:cs typeface="Times New Roman" panose="02020603050405020304" pitchFamily="18" charset="0"/>
              </a:rPr>
              <a:t> بر کناره باریکه در فاصله بسیار دور</a:t>
            </a:r>
            <a:endParaRPr lang="en-US" sz="2000" dirty="0">
              <a:solidFill>
                <a:srgbClr val="1E04E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406" y="760414"/>
            <a:ext cx="3886000" cy="4708981"/>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Beam divergence</a:t>
            </a:r>
          </a:p>
          <a:p>
            <a:endParaRPr lang="en-US" sz="2000" b="1"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1- half angle</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 full angle: is twice the half angle:</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4670426" y="760414"/>
          <a:ext cx="3548063" cy="1362075"/>
        </p:xfrm>
        <a:graphic>
          <a:graphicData uri="http://schemas.openxmlformats.org/presentationml/2006/ole">
            <mc:AlternateContent xmlns:mc="http://schemas.openxmlformats.org/markup-compatibility/2006">
              <mc:Choice xmlns:v="urn:schemas-microsoft-com:vml" Requires="v">
                <p:oleObj name="Equation" r:id="rId2" imgW="2869920" imgH="1193760" progId="Equation.DSMT4">
                  <p:embed/>
                </p:oleObj>
              </mc:Choice>
              <mc:Fallback>
                <p:oleObj name="Equation" r:id="rId2" imgW="2869920" imgH="119376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26" y="760414"/>
                        <a:ext cx="3548063"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638300" y="2286003"/>
            <a:ext cx="8750300" cy="707886"/>
          </a:xfrm>
          <a:prstGeom prst="rect">
            <a:avLst/>
          </a:prstGeom>
          <a:noFill/>
        </p:spPr>
        <p:txBody>
          <a:bodyPr wrap="square" rtlCol="0">
            <a:spAutoFit/>
          </a:bodyPr>
          <a:lstStyle/>
          <a:p>
            <a:r>
              <a:rPr lang="en-US" sz="2000" dirty="0">
                <a:latin typeface="Times New Roman" pitchFamily="18" charset="0"/>
                <a:cs typeface="Times New Roman" pitchFamily="18" charset="0"/>
              </a:rPr>
              <a:t>This angle is defined as the slop of the tangent line to the beam edge far enough from the beam waist </a:t>
            </a:r>
          </a:p>
        </p:txBody>
      </p:sp>
      <p:graphicFrame>
        <p:nvGraphicFramePr>
          <p:cNvPr id="5" name="Object 4"/>
          <p:cNvGraphicFramePr>
            <a:graphicFrameLocks noChangeAspect="1"/>
          </p:cNvGraphicFramePr>
          <p:nvPr>
            <p:extLst>
              <p:ext uri="{D42A27DB-BD31-4B8C-83A1-F6EECF244321}">
                <p14:modId xmlns:p14="http://schemas.microsoft.com/office/powerpoint/2010/main" val="3348414409"/>
              </p:ext>
            </p:extLst>
          </p:nvPr>
        </p:nvGraphicFramePr>
        <p:xfrm>
          <a:off x="2825828" y="2896880"/>
          <a:ext cx="7818437" cy="1725612"/>
        </p:xfrm>
        <a:graphic>
          <a:graphicData uri="http://schemas.openxmlformats.org/presentationml/2006/ole">
            <mc:AlternateContent xmlns:mc="http://schemas.openxmlformats.org/markup-compatibility/2006">
              <mc:Choice xmlns:v="urn:schemas-microsoft-com:vml" Requires="v">
                <p:oleObj name="Equation" r:id="rId4" imgW="6324480" imgH="1511280" progId="Equation.DSMT4">
                  <p:embed/>
                </p:oleObj>
              </mc:Choice>
              <mc:Fallback>
                <p:oleObj name="Equation" r:id="rId4" imgW="6324480" imgH="15112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828" y="2896880"/>
                        <a:ext cx="7818437" cy="172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7"/>
          <p:cNvGrpSpPr/>
          <p:nvPr/>
        </p:nvGrpSpPr>
        <p:grpSpPr>
          <a:xfrm>
            <a:off x="2647971" y="5715002"/>
            <a:ext cx="6631739" cy="841375"/>
            <a:chOff x="1295400" y="5715000"/>
            <a:chExt cx="6121605" cy="841375"/>
          </a:xfrm>
        </p:grpSpPr>
        <p:graphicFrame>
          <p:nvGraphicFramePr>
            <p:cNvPr id="57348" name="Object 2"/>
            <p:cNvGraphicFramePr>
              <a:graphicFrameLocks noChangeAspect="1"/>
            </p:cNvGraphicFramePr>
            <p:nvPr/>
          </p:nvGraphicFramePr>
          <p:xfrm>
            <a:off x="1295400" y="5715000"/>
            <a:ext cx="2970212" cy="841375"/>
          </p:xfrm>
          <a:graphic>
            <a:graphicData uri="http://schemas.openxmlformats.org/presentationml/2006/ole">
              <mc:AlternateContent xmlns:mc="http://schemas.openxmlformats.org/markup-compatibility/2006">
                <mc:Choice xmlns:v="urn:schemas-microsoft-com:vml" Requires="v">
                  <p:oleObj name="Equation" r:id="rId6" imgW="2603500" imgH="736600" progId="Equation.DSMT4">
                    <p:embed/>
                  </p:oleObj>
                </mc:Choice>
                <mc:Fallback>
                  <p:oleObj name="Equation" r:id="rId6" imgW="2603500" imgH="736600" progId="Equation.DSMT4">
                    <p:embed/>
                    <p:pic>
                      <p:nvPicPr>
                        <p:cNvPr id="5734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715000"/>
                          <a:ext cx="297021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648200" y="5791200"/>
              <a:ext cx="2768805" cy="400110"/>
            </a:xfrm>
            <a:prstGeom prst="rect">
              <a:avLst/>
            </a:prstGeom>
            <a:noFill/>
          </p:spPr>
          <p:txBody>
            <a:bodyPr wrap="none" rtlCol="0">
              <a:spAutoFit/>
            </a:bodyPr>
            <a:lstStyle/>
            <a:p>
              <a:r>
                <a:rPr lang="en-US" sz="2000" dirty="0">
                  <a:latin typeface="Times New Roman" pitchFamily="18" charset="0"/>
                  <a:cs typeface="Times New Roman" pitchFamily="18" charset="0"/>
                </a:rPr>
                <a:t>D: the beam waist diameter</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9" name="Object 3"/>
          <p:cNvGraphicFramePr>
            <a:graphicFrameLocks noChangeAspect="1"/>
          </p:cNvGraphicFramePr>
          <p:nvPr/>
        </p:nvGraphicFramePr>
        <p:xfrm>
          <a:off x="8610600" y="3911600"/>
          <a:ext cx="1334558" cy="660400"/>
        </p:xfrm>
        <a:graphic>
          <a:graphicData uri="http://schemas.openxmlformats.org/presentationml/2006/ole">
            <mc:AlternateContent xmlns:mc="http://schemas.openxmlformats.org/markup-compatibility/2006">
              <mc:Choice xmlns:v="urn:schemas-microsoft-com:vml" Requires="v">
                <p:oleObj name="Equation" r:id="rId2" imgW="1231560" imgH="660240" progId="Equation.DSMT4">
                  <p:embed/>
                </p:oleObj>
              </mc:Choice>
              <mc:Fallback>
                <p:oleObj name="Equation" r:id="rId2" imgW="1231560" imgH="660240" progId="Equation.DSMT4">
                  <p:embed/>
                  <p:pic>
                    <p:nvPicPr>
                      <p:cNvPr id="30617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911600"/>
                        <a:ext cx="133455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828800" y="228602"/>
            <a:ext cx="8763000" cy="2806987"/>
          </a:xfrm>
          <a:prstGeom prst="rect">
            <a:avLst/>
          </a:prstGeom>
          <a:noFill/>
        </p:spPr>
        <p:txBody>
          <a:bodyPr wrap="square" rtlCol="0">
            <a:spAutoFit/>
          </a:bodyPr>
          <a:lstStyle/>
          <a:p>
            <a:pPr algn="just" rtl="1">
              <a:lnSpc>
                <a:spcPct val="150000"/>
              </a:lnSpc>
            </a:pPr>
            <a:r>
              <a:rPr lang="en-US" sz="2000" dirty="0">
                <a:solidFill>
                  <a:srgbClr val="FF0000"/>
                </a:solidFill>
                <a:latin typeface="Times New Roman" pitchFamily="18" charset="0"/>
                <a:cs typeface="Times New Roman" pitchFamily="18" charset="0"/>
              </a:rPr>
              <a:t>       </a:t>
            </a:r>
            <a:r>
              <a:rPr lang="fa-IR" sz="2000"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 قطر پرتو خروجی یک لیزر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-YAG</a:t>
            </a:r>
            <a:r>
              <a:rPr lang="fa-IR" sz="2000" dirty="0">
                <a:latin typeface="Times New Roman" pitchFamily="18" charset="0"/>
                <a:cs typeface="Times New Roman" pitchFamily="18" charset="0"/>
              </a:rPr>
              <a:t>مساوی 2 میلی متر است. اگر طول کاواک این لیزر 60 سانتی متر باشد واگرایی پرتو این لیزر چقدر است. </a:t>
            </a:r>
            <a:endParaRPr lang="en-US" sz="2000" dirty="0">
              <a:latin typeface="Times New Roman" pitchFamily="18" charset="0"/>
              <a:cs typeface="Times New Roman" pitchFamily="18" charset="0"/>
            </a:endParaRPr>
          </a:p>
          <a:p>
            <a:pPr algn="just" rtl="1">
              <a:lnSpc>
                <a:spcPct val="150000"/>
              </a:lnSpc>
            </a:pP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The output beam diameter of a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-YAG laser is 2 mm. if the cavity length is 60 cm, then calculate the laser beam divergence. </a:t>
            </a:r>
            <a:r>
              <a:rPr lang="fa-IR"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graphicFrame>
        <p:nvGraphicFramePr>
          <p:cNvPr id="306180" name="Object 4"/>
          <p:cNvGraphicFramePr>
            <a:graphicFrameLocks noChangeAspect="1"/>
          </p:cNvGraphicFramePr>
          <p:nvPr/>
        </p:nvGraphicFramePr>
        <p:xfrm>
          <a:off x="2057400" y="3962400"/>
          <a:ext cx="2228850" cy="736600"/>
        </p:xfrm>
        <a:graphic>
          <a:graphicData uri="http://schemas.openxmlformats.org/presentationml/2006/ole">
            <mc:AlternateContent xmlns:mc="http://schemas.openxmlformats.org/markup-compatibility/2006">
              <mc:Choice xmlns:v="urn:schemas-microsoft-com:vml" Requires="v">
                <p:oleObj name="Equation" r:id="rId4" imgW="2057400" imgH="736560" progId="Equation.DSMT4">
                  <p:embed/>
                </p:oleObj>
              </mc:Choice>
              <mc:Fallback>
                <p:oleObj name="Equation" r:id="rId4" imgW="2057400" imgH="736560" progId="Equation.DSMT4">
                  <p:embed/>
                  <p:pic>
                    <p:nvPicPr>
                      <p:cNvPr id="3061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962400"/>
                        <a:ext cx="222885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8769078"/>
              </p:ext>
            </p:extLst>
          </p:nvPr>
        </p:nvGraphicFramePr>
        <p:xfrm>
          <a:off x="2438401" y="1524000"/>
          <a:ext cx="1706033" cy="342900"/>
        </p:xfrm>
        <a:graphic>
          <a:graphicData uri="http://schemas.openxmlformats.org/presentationml/2006/ole">
            <mc:AlternateContent xmlns:mc="http://schemas.openxmlformats.org/markup-compatibility/2006">
              <mc:Choice xmlns:v="urn:schemas-microsoft-com:vml" Requires="v">
                <p:oleObj name="Equation" r:id="rId6" imgW="1574640" imgH="342720" progId="Equation.DSMT4">
                  <p:embed/>
                </p:oleObj>
              </mc:Choice>
              <mc:Fallback>
                <p:oleObj name="Equation" r:id="rId6" imgW="1574640" imgH="342720" progId="Equation.DSMT4">
                  <p:embed/>
                  <p:pic>
                    <p:nvPicPr>
                      <p:cNvPr id="6" name="Object 5"/>
                      <p:cNvPicPr>
                        <a:picLocks noChangeAspect="1" noChangeArrowheads="1"/>
                      </p:cNvPicPr>
                      <p:nvPr/>
                    </p:nvPicPr>
                    <p:blipFill>
                      <a:blip r:embed="rId7"/>
                      <a:srcRect/>
                      <a:stretch>
                        <a:fillRect/>
                      </a:stretch>
                    </p:blipFill>
                    <p:spPr bwMode="auto">
                      <a:xfrm>
                        <a:off x="2438401" y="1524000"/>
                        <a:ext cx="170603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6"/>
          <p:cNvGraphicFramePr>
            <a:graphicFrameLocks noChangeAspect="1"/>
          </p:cNvGraphicFramePr>
          <p:nvPr/>
        </p:nvGraphicFramePr>
        <p:xfrm>
          <a:off x="5535613" y="3924300"/>
          <a:ext cx="1270000" cy="800100"/>
        </p:xfrm>
        <a:graphic>
          <a:graphicData uri="http://schemas.openxmlformats.org/presentationml/2006/ole">
            <mc:AlternateContent xmlns:mc="http://schemas.openxmlformats.org/markup-compatibility/2006">
              <mc:Choice xmlns:v="urn:schemas-microsoft-com:vml" Requires="v">
                <p:oleObj name="Equation" r:id="rId8" imgW="1269720" imgH="799920" progId="Equation.DSMT4">
                  <p:embed/>
                </p:oleObj>
              </mc:Choice>
              <mc:Fallback>
                <p:oleObj name="Equation" r:id="rId8" imgW="1269720" imgH="799920" progId="Equation.DSMT4">
                  <p:embed/>
                  <p:pic>
                    <p:nvPicPr>
                      <p:cNvPr id="30618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5613" y="3924300"/>
                        <a:ext cx="1270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6F3EC-2028-484B-974C-89C9FB2EA227}"/>
              </a:ext>
            </a:extLst>
          </p:cNvPr>
          <p:cNvSpPr>
            <a:spLocks noGrp="1"/>
          </p:cNvSpPr>
          <p:nvPr>
            <p:ph type="sldNum" sz="quarter" idx="12"/>
          </p:nvPr>
        </p:nvSpPr>
        <p:spPr/>
        <p:txBody>
          <a:bodyPr/>
          <a:lstStyle/>
          <a:p>
            <a:fld id="{8AC7B609-6235-4DF7-8376-3B4225D7EDEF}" type="slidenum">
              <a:rPr lang="en-US" smtClean="0"/>
              <a:pPr/>
              <a:t>46</a:t>
            </a:fld>
            <a:endParaRPr lang="en-US" dirty="0"/>
          </a:p>
        </p:txBody>
      </p:sp>
      <p:sp>
        <p:nvSpPr>
          <p:cNvPr id="4" name="TextBox 3">
            <a:extLst>
              <a:ext uri="{FF2B5EF4-FFF2-40B4-BE49-F238E27FC236}">
                <a16:creationId xmlns:a16="http://schemas.microsoft.com/office/drawing/2014/main" id="{55D75422-B128-48A3-A5A6-9288296F85E3}"/>
              </a:ext>
            </a:extLst>
          </p:cNvPr>
          <p:cNvSpPr txBox="1"/>
          <p:nvPr/>
        </p:nvSpPr>
        <p:spPr>
          <a:xfrm>
            <a:off x="401444" y="1260088"/>
            <a:ext cx="11240429" cy="188365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مدهای عرضی نوع توزیع شدت تابش در صفحه عمود بر انتشار باریکه لیزر (مقطع باریکه) را تعیین می کند.</a:t>
            </a:r>
          </a:p>
          <a:p>
            <a:pPr algn="just" rtl="1">
              <a:lnSpc>
                <a:spcPct val="150000"/>
              </a:lnSpc>
            </a:pPr>
            <a:r>
              <a:rPr lang="fa-IR" sz="2000" dirty="0">
                <a:latin typeface="Times New Roman" panose="02020603050405020304" pitchFamily="18" charset="0"/>
                <a:cs typeface="Times New Roman" panose="02020603050405020304" pitchFamily="18" charset="0"/>
              </a:rPr>
              <a:t>با فرض اینکه تابش باریکه لیزری عرضی باشد (</a:t>
            </a:r>
            <a:r>
              <a:rPr lang="en-US" sz="2000" dirty="0">
                <a:latin typeface="Times New Roman" panose="02020603050405020304" pitchFamily="18" charset="0"/>
                <a:cs typeface="Times New Roman" panose="02020603050405020304" pitchFamily="18" charset="0"/>
              </a:rPr>
              <a:t>TEM</a:t>
            </a:r>
            <a:r>
              <a:rPr lang="fa-IR" sz="2000" dirty="0">
                <a:latin typeface="Times New Roman" panose="02020603050405020304" pitchFamily="18" charset="0"/>
                <a:cs typeface="Times New Roman" panose="02020603050405020304" pitchFamily="18" charset="0"/>
              </a:rPr>
              <a:t>) آنگاه حل معادله موج در دستگاه </a:t>
            </a:r>
            <a:r>
              <a:rPr lang="fa-IR" sz="2000" dirty="0" err="1">
                <a:latin typeface="Times New Roman" panose="02020603050405020304" pitchFamily="18" charset="0"/>
                <a:cs typeface="Times New Roman" panose="02020603050405020304" pitchFamily="18" charset="0"/>
              </a:rPr>
              <a:t>استوانه</a:t>
            </a:r>
            <a:r>
              <a:rPr lang="fa-IR" sz="2000" dirty="0">
                <a:latin typeface="Times New Roman" panose="02020603050405020304" pitchFamily="18" charset="0"/>
                <a:cs typeface="Times New Roman" panose="02020603050405020304" pitchFamily="18" charset="0"/>
              </a:rPr>
              <a:t> ای توزیع گاوسی یعنی تقارن </a:t>
            </a:r>
            <a:r>
              <a:rPr lang="fa-IR" sz="2000" dirty="0" err="1">
                <a:latin typeface="Times New Roman" panose="02020603050405020304" pitchFamily="18" charset="0"/>
                <a:cs typeface="Times New Roman" panose="02020603050405020304" pitchFamily="18" charset="0"/>
              </a:rPr>
              <a:t>استوانه</a:t>
            </a:r>
            <a:r>
              <a:rPr lang="fa-IR" sz="2000" dirty="0">
                <a:latin typeface="Times New Roman" panose="02020603050405020304" pitchFamily="18" charset="0"/>
                <a:cs typeface="Times New Roman" panose="02020603050405020304" pitchFamily="18" charset="0"/>
              </a:rPr>
              <a:t> ای را خواهد داد که به مد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00</a:t>
            </a:r>
            <a:r>
              <a:rPr lang="fa-IR" sz="2000" dirty="0">
                <a:latin typeface="Times New Roman" panose="02020603050405020304" pitchFamily="18" charset="0"/>
                <a:cs typeface="Times New Roman" panose="02020603050405020304" pitchFamily="18" charset="0"/>
              </a:rPr>
              <a:t> معروف است. حل معادله موج در دستگاه دکارتی پاسخ عمومی تری خواهد داد که به مدهای عرضی </a:t>
            </a:r>
            <a:r>
              <a:rPr lang="fa-IR" sz="2000" dirty="0" err="1">
                <a:latin typeface="Times New Roman" panose="02020603050405020304" pitchFamily="18" charset="0"/>
                <a:cs typeface="Times New Roman" panose="02020603050405020304" pitchFamily="18" charset="0"/>
              </a:rPr>
              <a:t>هرمیت</a:t>
            </a:r>
            <a:r>
              <a:rPr lang="fa-IR" sz="2000" dirty="0">
                <a:latin typeface="Times New Roman" panose="02020603050405020304" pitchFamily="18" charset="0"/>
                <a:cs typeface="Times New Roman" panose="02020603050405020304" pitchFamily="18" charset="0"/>
              </a:rPr>
              <a:t>-گاوسی معروف هستند که البته مد گاوسی را نیز شامل می شود. </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C8F873-4076-490B-AAEF-A5D60DD997F3}"/>
              </a:ext>
            </a:extLst>
          </p:cNvPr>
          <p:cNvSpPr txBox="1"/>
          <p:nvPr/>
        </p:nvSpPr>
        <p:spPr>
          <a:xfrm>
            <a:off x="3502476" y="3577814"/>
            <a:ext cx="2886075" cy="498663"/>
          </a:xfrm>
          <a:prstGeom prst="rect">
            <a:avLst/>
          </a:prstGeom>
          <a:noFill/>
        </p:spPr>
        <p:txBody>
          <a:bodyPr wrap="square" rtlCol="0">
            <a:spAutoFit/>
          </a:bodyPr>
          <a:lstStyle/>
          <a:p>
            <a:pPr algn="just" rtl="1">
              <a:lnSpc>
                <a:spcPct val="150000"/>
              </a:lnSpc>
            </a:pPr>
            <a:r>
              <a:rPr lang="fa-IR" sz="2000" b="1" dirty="0">
                <a:solidFill>
                  <a:srgbClr val="1E04E2"/>
                </a:solidFill>
                <a:latin typeface="Times New Roman" panose="02020603050405020304" pitchFamily="18" charset="0"/>
                <a:cs typeface="Times New Roman" panose="02020603050405020304" pitchFamily="18" charset="0"/>
              </a:rPr>
              <a:t>معادله هلمهولتز  </a:t>
            </a:r>
            <a:endParaRPr lang="en-US" sz="2000" b="1" dirty="0">
              <a:solidFill>
                <a:srgbClr val="1E04E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B5313C-9369-136B-EF01-D643FFD43F98}"/>
              </a:ext>
            </a:extLst>
          </p:cNvPr>
          <p:cNvSpPr txBox="1"/>
          <p:nvPr/>
        </p:nvSpPr>
        <p:spPr>
          <a:xfrm>
            <a:off x="3733431" y="279008"/>
            <a:ext cx="3960863" cy="523220"/>
          </a:xfrm>
          <a:prstGeom prst="rect">
            <a:avLst/>
          </a:prstGeom>
          <a:ln w="76200">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solidFill>
                  <a:srgbClr val="FF0000"/>
                </a:solidFill>
                <a:latin typeface="Times New Roman" pitchFamily="18" charset="0"/>
                <a:cs typeface="Times New Roman" pitchFamily="18" charset="0"/>
              </a:rPr>
              <a:t>Hermit-Gaussian Beam</a:t>
            </a:r>
          </a:p>
        </p:txBody>
      </p:sp>
      <p:pic>
        <p:nvPicPr>
          <p:cNvPr id="13" name="Picture 12">
            <a:extLst>
              <a:ext uri="{FF2B5EF4-FFF2-40B4-BE49-F238E27FC236}">
                <a16:creationId xmlns:a16="http://schemas.microsoft.com/office/drawing/2014/main" id="{FC40580E-D73F-4989-FEEB-B0780186112A}"/>
              </a:ext>
            </a:extLst>
          </p:cNvPr>
          <p:cNvPicPr>
            <a:picLocks noChangeAspect="1"/>
          </p:cNvPicPr>
          <p:nvPr/>
        </p:nvPicPr>
        <p:blipFill>
          <a:blip r:embed="rId2"/>
          <a:stretch>
            <a:fillRect/>
          </a:stretch>
        </p:blipFill>
        <p:spPr>
          <a:xfrm>
            <a:off x="1228492" y="3537981"/>
            <a:ext cx="2638425" cy="590550"/>
          </a:xfrm>
          <a:prstGeom prst="rect">
            <a:avLst/>
          </a:prstGeom>
        </p:spPr>
      </p:pic>
      <p:pic>
        <p:nvPicPr>
          <p:cNvPr id="14" name="Picture 13">
            <a:extLst>
              <a:ext uri="{FF2B5EF4-FFF2-40B4-BE49-F238E27FC236}">
                <a16:creationId xmlns:a16="http://schemas.microsoft.com/office/drawing/2014/main" id="{806A92BD-1FB6-AF95-4D2E-B090AD317961}"/>
              </a:ext>
            </a:extLst>
          </p:cNvPr>
          <p:cNvPicPr>
            <a:picLocks noChangeAspect="1"/>
          </p:cNvPicPr>
          <p:nvPr/>
        </p:nvPicPr>
        <p:blipFill>
          <a:blip r:embed="rId3"/>
          <a:stretch>
            <a:fillRect/>
          </a:stretch>
        </p:blipFill>
        <p:spPr>
          <a:xfrm>
            <a:off x="1228492" y="4856355"/>
            <a:ext cx="2000250" cy="581025"/>
          </a:xfrm>
          <a:prstGeom prst="rect">
            <a:avLst/>
          </a:prstGeom>
        </p:spPr>
      </p:pic>
      <p:sp>
        <p:nvSpPr>
          <p:cNvPr id="15" name="TextBox 14">
            <a:extLst>
              <a:ext uri="{FF2B5EF4-FFF2-40B4-BE49-F238E27FC236}">
                <a16:creationId xmlns:a16="http://schemas.microsoft.com/office/drawing/2014/main" id="{24CBB26E-060E-C58A-46E9-26F056A8AD69}"/>
              </a:ext>
            </a:extLst>
          </p:cNvPr>
          <p:cNvSpPr txBox="1"/>
          <p:nvPr/>
        </p:nvSpPr>
        <p:spPr>
          <a:xfrm>
            <a:off x="1986844" y="4380089"/>
            <a:ext cx="933732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پاسخ زیر که می تواند نشاندهنده یک باریکه باشد در معادله هلمهولتز صدق می کند.</a:t>
            </a:r>
            <a:endParaRPr lang="en-US" sz="20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67EAE304-5200-E27D-4E7E-2FFA97FD5D9E}"/>
              </a:ext>
            </a:extLst>
          </p:cNvPr>
          <p:cNvPicPr>
            <a:picLocks noChangeAspect="1"/>
          </p:cNvPicPr>
          <p:nvPr/>
        </p:nvPicPr>
        <p:blipFill>
          <a:blip r:embed="rId4"/>
          <a:stretch>
            <a:fillRect/>
          </a:stretch>
        </p:blipFill>
        <p:spPr>
          <a:xfrm>
            <a:off x="1922144" y="5591221"/>
            <a:ext cx="5772150" cy="1047750"/>
          </a:xfrm>
          <a:prstGeom prst="rect">
            <a:avLst/>
          </a:prstGeom>
        </p:spPr>
      </p:pic>
      <p:sp>
        <p:nvSpPr>
          <p:cNvPr id="17" name="TextBox 16">
            <a:extLst>
              <a:ext uri="{FF2B5EF4-FFF2-40B4-BE49-F238E27FC236}">
                <a16:creationId xmlns:a16="http://schemas.microsoft.com/office/drawing/2014/main" id="{F2BA424F-9CAF-983C-D5EA-DC271CD13409}"/>
              </a:ext>
            </a:extLst>
          </p:cNvPr>
          <p:cNvSpPr txBox="1"/>
          <p:nvPr/>
        </p:nvSpPr>
        <p:spPr>
          <a:xfrm>
            <a:off x="6971804" y="5350933"/>
            <a:ext cx="334623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یعنی داریم:</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954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0C363-7B25-3DE4-C9A2-F4378CDB35D1}"/>
              </a:ext>
            </a:extLst>
          </p:cNvPr>
          <p:cNvSpPr>
            <a:spLocks noGrp="1"/>
          </p:cNvSpPr>
          <p:nvPr>
            <p:ph type="sldNum" sz="quarter" idx="12"/>
          </p:nvPr>
        </p:nvSpPr>
        <p:spPr/>
        <p:txBody>
          <a:bodyPr/>
          <a:lstStyle/>
          <a:p>
            <a:fld id="{8AC7B609-6235-4DF7-8376-3B4225D7EDEF}" type="slidenum">
              <a:rPr lang="en-US" smtClean="0"/>
              <a:pPr/>
              <a:t>47</a:t>
            </a:fld>
            <a:endParaRPr lang="en-US" dirty="0"/>
          </a:p>
        </p:txBody>
      </p:sp>
      <p:grpSp>
        <p:nvGrpSpPr>
          <p:cNvPr id="7" name="Group 6">
            <a:extLst>
              <a:ext uri="{FF2B5EF4-FFF2-40B4-BE49-F238E27FC236}">
                <a16:creationId xmlns:a16="http://schemas.microsoft.com/office/drawing/2014/main" id="{C7A4F923-B29B-1ADC-4230-2EB9F37D223F}"/>
              </a:ext>
            </a:extLst>
          </p:cNvPr>
          <p:cNvGrpSpPr/>
          <p:nvPr/>
        </p:nvGrpSpPr>
        <p:grpSpPr>
          <a:xfrm>
            <a:off x="654754" y="771434"/>
            <a:ext cx="10476089" cy="1290641"/>
            <a:chOff x="654754" y="771434"/>
            <a:chExt cx="10476089" cy="1290641"/>
          </a:xfrm>
        </p:grpSpPr>
        <p:sp>
          <p:nvSpPr>
            <p:cNvPr id="4" name="TextBox 3">
              <a:extLst>
                <a:ext uri="{FF2B5EF4-FFF2-40B4-BE49-F238E27FC236}">
                  <a16:creationId xmlns:a16="http://schemas.microsoft.com/office/drawing/2014/main" id="{D8A4CA90-7128-937A-18C8-D48DDE82BF4F}"/>
                </a:ext>
              </a:extLst>
            </p:cNvPr>
            <p:cNvSpPr txBox="1"/>
            <p:nvPr/>
          </p:nvSpPr>
          <p:spPr>
            <a:xfrm>
              <a:off x="654754" y="861746"/>
              <a:ext cx="10476089" cy="1200329"/>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We assume that the variations of           and              within a distance of the order</a:t>
              </a:r>
            </a:p>
            <a:p>
              <a:pPr algn="l"/>
              <a:endParaRPr lang="en-US" sz="240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 of a wavelength in the z direction are negligible, that is,</a:t>
              </a:r>
              <a:endParaRPr lang="en-US" sz="24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D2225B28-0FB2-BD02-C4A3-9DCF2D5A4073}"/>
                </a:ext>
              </a:extLst>
            </p:cNvPr>
            <p:cNvGraphicFramePr>
              <a:graphicFrameLocks noChangeAspect="1"/>
            </p:cNvGraphicFramePr>
            <p:nvPr>
              <p:extLst>
                <p:ext uri="{D42A27DB-BD31-4B8C-83A1-F6EECF244321}">
                  <p14:modId xmlns:p14="http://schemas.microsoft.com/office/powerpoint/2010/main" val="3482176543"/>
                </p:ext>
              </p:extLst>
            </p:nvPr>
          </p:nvGraphicFramePr>
          <p:xfrm>
            <a:off x="4783667" y="907533"/>
            <a:ext cx="660400" cy="381000"/>
          </p:xfrm>
          <a:graphic>
            <a:graphicData uri="http://schemas.openxmlformats.org/presentationml/2006/ole">
              <mc:AlternateContent xmlns:mc="http://schemas.openxmlformats.org/markup-compatibility/2006">
                <mc:Choice xmlns:v="urn:schemas-microsoft-com:vml" Requires="v">
                  <p:oleObj name="Equation" r:id="rId2" imgW="660240" imgH="380880" progId="Equation.DSMT4">
                    <p:embed/>
                  </p:oleObj>
                </mc:Choice>
                <mc:Fallback>
                  <p:oleObj name="Equation" r:id="rId2" imgW="660240" imgH="380880" progId="Equation.DSMT4">
                    <p:embed/>
                    <p:pic>
                      <p:nvPicPr>
                        <p:cNvPr id="0" name=""/>
                        <p:cNvPicPr/>
                        <p:nvPr/>
                      </p:nvPicPr>
                      <p:blipFill>
                        <a:blip r:embed="rId3"/>
                        <a:stretch>
                          <a:fillRect/>
                        </a:stretch>
                      </p:blipFill>
                      <p:spPr>
                        <a:xfrm>
                          <a:off x="4783667" y="907533"/>
                          <a:ext cx="660400" cy="381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9D749C3-F6E9-4B2C-25EA-8EB7CC089201}"/>
                </a:ext>
              </a:extLst>
            </p:cNvPr>
            <p:cNvGraphicFramePr>
              <a:graphicFrameLocks noChangeAspect="1"/>
            </p:cNvGraphicFramePr>
            <p:nvPr>
              <p:extLst>
                <p:ext uri="{D42A27DB-BD31-4B8C-83A1-F6EECF244321}">
                  <p14:modId xmlns:p14="http://schemas.microsoft.com/office/powerpoint/2010/main" val="2909253935"/>
                </p:ext>
              </p:extLst>
            </p:nvPr>
          </p:nvGraphicFramePr>
          <p:xfrm>
            <a:off x="6073422" y="771434"/>
            <a:ext cx="863600" cy="736600"/>
          </p:xfrm>
          <a:graphic>
            <a:graphicData uri="http://schemas.openxmlformats.org/presentationml/2006/ole">
              <mc:AlternateContent xmlns:mc="http://schemas.openxmlformats.org/markup-compatibility/2006">
                <mc:Choice xmlns:v="urn:schemas-microsoft-com:vml" Requires="v">
                  <p:oleObj name="Equation" r:id="rId4" imgW="863280" imgH="736560" progId="Equation.DSMT4">
                    <p:embed/>
                  </p:oleObj>
                </mc:Choice>
                <mc:Fallback>
                  <p:oleObj name="Equation" r:id="rId4" imgW="863280" imgH="736560" progId="Equation.DSMT4">
                    <p:embed/>
                    <p:pic>
                      <p:nvPicPr>
                        <p:cNvPr id="0" name=""/>
                        <p:cNvPicPr/>
                        <p:nvPr/>
                      </p:nvPicPr>
                      <p:blipFill>
                        <a:blip r:embed="rId5"/>
                        <a:stretch>
                          <a:fillRect/>
                        </a:stretch>
                      </p:blipFill>
                      <p:spPr>
                        <a:xfrm>
                          <a:off x="6073422" y="771434"/>
                          <a:ext cx="863600" cy="736600"/>
                        </a:xfrm>
                        <a:prstGeom prst="rect">
                          <a:avLst/>
                        </a:prstGeom>
                      </p:spPr>
                    </p:pic>
                  </p:oleObj>
                </mc:Fallback>
              </mc:AlternateContent>
            </a:graphicData>
          </a:graphic>
        </p:graphicFrame>
      </p:grpSp>
      <p:pic>
        <p:nvPicPr>
          <p:cNvPr id="8" name="Picture 7">
            <a:extLst>
              <a:ext uri="{FF2B5EF4-FFF2-40B4-BE49-F238E27FC236}">
                <a16:creationId xmlns:a16="http://schemas.microsoft.com/office/drawing/2014/main" id="{EC158547-64F0-791B-F39D-B8BFA982BF24}"/>
              </a:ext>
            </a:extLst>
          </p:cNvPr>
          <p:cNvPicPr>
            <a:picLocks noChangeAspect="1"/>
          </p:cNvPicPr>
          <p:nvPr/>
        </p:nvPicPr>
        <p:blipFill>
          <a:blip r:embed="rId6"/>
          <a:stretch>
            <a:fillRect/>
          </a:stretch>
        </p:blipFill>
        <p:spPr>
          <a:xfrm>
            <a:off x="3865209" y="2626498"/>
            <a:ext cx="4619625" cy="1085850"/>
          </a:xfrm>
          <a:prstGeom prst="rect">
            <a:avLst/>
          </a:prstGeom>
        </p:spPr>
      </p:pic>
      <p:pic>
        <p:nvPicPr>
          <p:cNvPr id="9" name="Picture 8">
            <a:extLst>
              <a:ext uri="{FF2B5EF4-FFF2-40B4-BE49-F238E27FC236}">
                <a16:creationId xmlns:a16="http://schemas.microsoft.com/office/drawing/2014/main" id="{EFD13382-3B84-7BBB-7979-7E8667AF5D29}"/>
              </a:ext>
            </a:extLst>
          </p:cNvPr>
          <p:cNvPicPr>
            <a:picLocks noChangeAspect="1"/>
          </p:cNvPicPr>
          <p:nvPr/>
        </p:nvPicPr>
        <p:blipFill>
          <a:blip r:embed="rId7"/>
          <a:stretch>
            <a:fillRect/>
          </a:stretch>
        </p:blipFill>
        <p:spPr>
          <a:xfrm>
            <a:off x="3885847" y="4695470"/>
            <a:ext cx="2619375" cy="876300"/>
          </a:xfrm>
          <a:prstGeom prst="rect">
            <a:avLst/>
          </a:prstGeom>
        </p:spPr>
      </p:pic>
      <p:sp>
        <p:nvSpPr>
          <p:cNvPr id="10" name="TextBox 9">
            <a:extLst>
              <a:ext uri="{FF2B5EF4-FFF2-40B4-BE49-F238E27FC236}">
                <a16:creationId xmlns:a16="http://schemas.microsoft.com/office/drawing/2014/main" id="{6650666B-087B-ABA6-65D3-493B33BADA95}"/>
              </a:ext>
            </a:extLst>
          </p:cNvPr>
          <p:cNvSpPr txBox="1"/>
          <p:nvPr/>
        </p:nvSpPr>
        <p:spPr>
          <a:xfrm>
            <a:off x="1106311" y="3828239"/>
            <a:ext cx="10306756"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این تقریب به که به تقریب دامنه آهسته تغییر است منجر می شود که معادله هلمهولتز به صورت زیر تبدیل گردد:</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CA010EC-D12B-1418-2770-9400A3761C2C}"/>
              </a:ext>
            </a:extLst>
          </p:cNvPr>
          <p:cNvSpPr txBox="1"/>
          <p:nvPr/>
        </p:nvSpPr>
        <p:spPr>
          <a:xfrm>
            <a:off x="7394221" y="5328350"/>
            <a:ext cx="3646311"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که به آن معادله موج پیرامحوری گویند.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063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79849-8284-465C-9EE0-4EB1A325F47D}"/>
              </a:ext>
            </a:extLst>
          </p:cNvPr>
          <p:cNvSpPr>
            <a:spLocks noGrp="1"/>
          </p:cNvSpPr>
          <p:nvPr>
            <p:ph type="sldNum" sz="quarter" idx="12"/>
          </p:nvPr>
        </p:nvSpPr>
        <p:spPr/>
        <p:txBody>
          <a:bodyPr/>
          <a:lstStyle/>
          <a:p>
            <a:fld id="{8AC7B609-6235-4DF7-8376-3B4225D7EDEF}" type="slidenum">
              <a:rPr lang="en-US" smtClean="0"/>
              <a:pPr/>
              <a:t>48</a:t>
            </a:fld>
            <a:endParaRPr lang="en-US" dirty="0"/>
          </a:p>
        </p:txBody>
      </p:sp>
      <p:pic>
        <p:nvPicPr>
          <p:cNvPr id="8" name="Picture 7">
            <a:extLst>
              <a:ext uri="{FF2B5EF4-FFF2-40B4-BE49-F238E27FC236}">
                <a16:creationId xmlns:a16="http://schemas.microsoft.com/office/drawing/2014/main" id="{4C60027E-8571-498C-8F0E-F1C65474149C}"/>
              </a:ext>
            </a:extLst>
          </p:cNvPr>
          <p:cNvPicPr>
            <a:picLocks noChangeAspect="1"/>
          </p:cNvPicPr>
          <p:nvPr/>
        </p:nvPicPr>
        <p:blipFill rotWithShape="1">
          <a:blip r:embed="rId2"/>
          <a:srcRect r="50742"/>
          <a:stretch/>
        </p:blipFill>
        <p:spPr>
          <a:xfrm>
            <a:off x="2210407" y="1281789"/>
            <a:ext cx="2101950" cy="1028700"/>
          </a:xfrm>
          <a:prstGeom prst="rect">
            <a:avLst/>
          </a:prstGeom>
        </p:spPr>
      </p:pic>
      <p:sp>
        <p:nvSpPr>
          <p:cNvPr id="10" name="TextBox 9">
            <a:extLst>
              <a:ext uri="{FF2B5EF4-FFF2-40B4-BE49-F238E27FC236}">
                <a16:creationId xmlns:a16="http://schemas.microsoft.com/office/drawing/2014/main" id="{B4B3CCD4-0C59-F7EA-B049-39D954C84083}"/>
              </a:ext>
            </a:extLst>
          </p:cNvPr>
          <p:cNvSpPr txBox="1"/>
          <p:nvPr/>
        </p:nvSpPr>
        <p:spPr>
          <a:xfrm>
            <a:off x="4718756" y="982133"/>
            <a:ext cx="6807200"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لاپلاسین عرضی در مختصات استوانه ای به صورت زیر است:</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78D8D3E-137F-1CEC-641F-8069EA31BF03}"/>
              </a:ext>
            </a:extLst>
          </p:cNvPr>
          <p:cNvSpPr txBox="1"/>
          <p:nvPr/>
        </p:nvSpPr>
        <p:spPr>
          <a:xfrm>
            <a:off x="4797778" y="2844800"/>
            <a:ext cx="6526388"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و در مختصات دکارتی به صورت زیر:</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2181A2B-724E-819A-6357-7FBD5C3F9DB3}"/>
              </a:ext>
            </a:extLst>
          </p:cNvPr>
          <p:cNvPicPr>
            <a:picLocks noChangeAspect="1"/>
          </p:cNvPicPr>
          <p:nvPr/>
        </p:nvPicPr>
        <p:blipFill>
          <a:blip r:embed="rId3"/>
          <a:stretch>
            <a:fillRect/>
          </a:stretch>
        </p:blipFill>
        <p:spPr>
          <a:xfrm>
            <a:off x="3892196" y="3094131"/>
            <a:ext cx="2181225" cy="885825"/>
          </a:xfrm>
          <a:prstGeom prst="rect">
            <a:avLst/>
          </a:prstGeom>
        </p:spPr>
      </p:pic>
      <p:sp>
        <p:nvSpPr>
          <p:cNvPr id="13" name="TextBox 12">
            <a:extLst>
              <a:ext uri="{FF2B5EF4-FFF2-40B4-BE49-F238E27FC236}">
                <a16:creationId xmlns:a16="http://schemas.microsoft.com/office/drawing/2014/main" id="{51767506-4337-CDEE-626E-89DE515E8142}"/>
              </a:ext>
            </a:extLst>
          </p:cNvPr>
          <p:cNvSpPr txBox="1"/>
          <p:nvPr/>
        </p:nvSpPr>
        <p:spPr>
          <a:xfrm>
            <a:off x="1298222" y="4571998"/>
            <a:ext cx="10025944"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معادله موج پیرامحوری در مختصات استوانه ای حل گردد باریکه گاوسی (مرتبه صفر هرمیت-گاوسی) را می دهد.</a:t>
            </a:r>
            <a:endParaRPr lang="en-US" sz="2000" dirty="0">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8E933842-4160-956C-6498-828DACB23D23}"/>
              </a:ext>
            </a:extLst>
          </p:cNvPr>
          <p:cNvGraphicFramePr>
            <a:graphicFrameLocks noChangeAspect="1"/>
          </p:cNvGraphicFramePr>
          <p:nvPr>
            <p:extLst>
              <p:ext uri="{D42A27DB-BD31-4B8C-83A1-F6EECF244321}">
                <p14:modId xmlns:p14="http://schemas.microsoft.com/office/powerpoint/2010/main" val="1552120807"/>
              </p:ext>
            </p:extLst>
          </p:nvPr>
        </p:nvGraphicFramePr>
        <p:xfrm>
          <a:off x="2470150" y="5532438"/>
          <a:ext cx="5664200" cy="939800"/>
        </p:xfrm>
        <a:graphic>
          <a:graphicData uri="http://schemas.openxmlformats.org/presentationml/2006/ole">
            <mc:AlternateContent xmlns:mc="http://schemas.openxmlformats.org/markup-compatibility/2006">
              <mc:Choice xmlns:v="urn:schemas-microsoft-com:vml" Requires="v">
                <p:oleObj name="Equation" r:id="rId4" imgW="5663880" imgH="939600" progId="Equation.DSMT4">
                  <p:embed/>
                </p:oleObj>
              </mc:Choice>
              <mc:Fallback>
                <p:oleObj name="Equation" r:id="rId4" imgW="5663880" imgH="939600" progId="Equation.DSMT4">
                  <p:embed/>
                  <p:pic>
                    <p:nvPicPr>
                      <p:cNvPr id="0" name=""/>
                      <p:cNvPicPr/>
                      <p:nvPr/>
                    </p:nvPicPr>
                    <p:blipFill>
                      <a:blip r:embed="rId5"/>
                      <a:stretch>
                        <a:fillRect/>
                      </a:stretch>
                    </p:blipFill>
                    <p:spPr>
                      <a:xfrm>
                        <a:off x="2470150" y="5532438"/>
                        <a:ext cx="5664200" cy="939800"/>
                      </a:xfrm>
                      <a:prstGeom prst="rect">
                        <a:avLst/>
                      </a:prstGeom>
                    </p:spPr>
                  </p:pic>
                </p:oleObj>
              </mc:Fallback>
            </mc:AlternateContent>
          </a:graphicData>
        </a:graphic>
      </p:graphicFrame>
    </p:spTree>
    <p:extLst>
      <p:ext uri="{BB962C8B-B14F-4D97-AF65-F5344CB8AC3E}">
        <p14:creationId xmlns:p14="http://schemas.microsoft.com/office/powerpoint/2010/main" val="2945409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03B25-5F6A-4044-B3F4-2153DDAF68A9}"/>
              </a:ext>
            </a:extLst>
          </p:cNvPr>
          <p:cNvSpPr>
            <a:spLocks noGrp="1"/>
          </p:cNvSpPr>
          <p:nvPr>
            <p:ph type="sldNum" sz="quarter" idx="12"/>
          </p:nvPr>
        </p:nvSpPr>
        <p:spPr/>
        <p:txBody>
          <a:bodyPr/>
          <a:lstStyle/>
          <a:p>
            <a:fld id="{8AC7B609-6235-4DF7-8376-3B4225D7EDEF}" type="slidenum">
              <a:rPr lang="en-US" smtClean="0"/>
              <a:pPr/>
              <a:t>49</a:t>
            </a:fld>
            <a:endParaRPr lang="en-US" dirty="0"/>
          </a:p>
        </p:txBody>
      </p:sp>
      <p:pic>
        <p:nvPicPr>
          <p:cNvPr id="9" name="Picture 8">
            <a:extLst>
              <a:ext uri="{FF2B5EF4-FFF2-40B4-BE49-F238E27FC236}">
                <a16:creationId xmlns:a16="http://schemas.microsoft.com/office/drawing/2014/main" id="{74084AE7-AB1A-4EB4-A750-17395640258D}"/>
              </a:ext>
            </a:extLst>
          </p:cNvPr>
          <p:cNvPicPr>
            <a:picLocks noChangeAspect="1"/>
          </p:cNvPicPr>
          <p:nvPr/>
        </p:nvPicPr>
        <p:blipFill>
          <a:blip r:embed="rId2"/>
          <a:stretch>
            <a:fillRect/>
          </a:stretch>
        </p:blipFill>
        <p:spPr>
          <a:xfrm>
            <a:off x="340208" y="3032179"/>
            <a:ext cx="6549558" cy="3660047"/>
          </a:xfrm>
          <a:prstGeom prst="rect">
            <a:avLst/>
          </a:prstGeom>
        </p:spPr>
      </p:pic>
      <p:grpSp>
        <p:nvGrpSpPr>
          <p:cNvPr id="17" name="Group 16">
            <a:extLst>
              <a:ext uri="{FF2B5EF4-FFF2-40B4-BE49-F238E27FC236}">
                <a16:creationId xmlns:a16="http://schemas.microsoft.com/office/drawing/2014/main" id="{6D14E251-9B37-426A-9A4B-7807AD3F1210}"/>
              </a:ext>
            </a:extLst>
          </p:cNvPr>
          <p:cNvGrpSpPr/>
          <p:nvPr/>
        </p:nvGrpSpPr>
        <p:grpSpPr>
          <a:xfrm>
            <a:off x="104553" y="165774"/>
            <a:ext cx="11706447" cy="2567354"/>
            <a:chOff x="104553" y="165774"/>
            <a:chExt cx="11706447" cy="2567354"/>
          </a:xfrm>
        </p:grpSpPr>
        <p:pic>
          <p:nvPicPr>
            <p:cNvPr id="11" name="Picture 10">
              <a:extLst>
                <a:ext uri="{FF2B5EF4-FFF2-40B4-BE49-F238E27FC236}">
                  <a16:creationId xmlns:a16="http://schemas.microsoft.com/office/drawing/2014/main" id="{4AEB4F82-9A6E-45FA-9C69-457B6005702B}"/>
                </a:ext>
              </a:extLst>
            </p:cNvPr>
            <p:cNvPicPr>
              <a:picLocks noChangeAspect="1"/>
            </p:cNvPicPr>
            <p:nvPr/>
          </p:nvPicPr>
          <p:blipFill>
            <a:blip r:embed="rId3"/>
            <a:stretch>
              <a:fillRect/>
            </a:stretch>
          </p:blipFill>
          <p:spPr>
            <a:xfrm>
              <a:off x="104553" y="165774"/>
              <a:ext cx="3657600" cy="2567354"/>
            </a:xfrm>
            <a:prstGeom prst="rect">
              <a:avLst/>
            </a:prstGeom>
          </p:spPr>
        </p:pic>
        <p:pic>
          <p:nvPicPr>
            <p:cNvPr id="12" name="Picture 11">
              <a:extLst>
                <a:ext uri="{FF2B5EF4-FFF2-40B4-BE49-F238E27FC236}">
                  <a16:creationId xmlns:a16="http://schemas.microsoft.com/office/drawing/2014/main" id="{C8C28642-C650-481A-96A1-C0A55DB949D0}"/>
                </a:ext>
              </a:extLst>
            </p:cNvPr>
            <p:cNvPicPr>
              <a:picLocks noChangeAspect="1"/>
            </p:cNvPicPr>
            <p:nvPr/>
          </p:nvPicPr>
          <p:blipFill>
            <a:blip r:embed="rId4"/>
            <a:stretch>
              <a:fillRect/>
            </a:stretch>
          </p:blipFill>
          <p:spPr>
            <a:xfrm>
              <a:off x="4180052" y="165774"/>
              <a:ext cx="3657600" cy="2504430"/>
            </a:xfrm>
            <a:prstGeom prst="rect">
              <a:avLst/>
            </a:prstGeom>
          </p:spPr>
        </p:pic>
        <p:pic>
          <p:nvPicPr>
            <p:cNvPr id="13" name="Picture 12">
              <a:extLst>
                <a:ext uri="{FF2B5EF4-FFF2-40B4-BE49-F238E27FC236}">
                  <a16:creationId xmlns:a16="http://schemas.microsoft.com/office/drawing/2014/main" id="{806780BF-B41D-49E8-82A8-61517F9EAB46}"/>
                </a:ext>
              </a:extLst>
            </p:cNvPr>
            <p:cNvPicPr>
              <a:picLocks noChangeAspect="1"/>
            </p:cNvPicPr>
            <p:nvPr/>
          </p:nvPicPr>
          <p:blipFill>
            <a:blip r:embed="rId5"/>
            <a:stretch>
              <a:fillRect/>
            </a:stretch>
          </p:blipFill>
          <p:spPr>
            <a:xfrm>
              <a:off x="8153400" y="165774"/>
              <a:ext cx="3657600" cy="2389068"/>
            </a:xfrm>
            <a:prstGeom prst="rect">
              <a:avLst/>
            </a:prstGeom>
          </p:spPr>
        </p:pic>
        <p:graphicFrame>
          <p:nvGraphicFramePr>
            <p:cNvPr id="14" name="Object 13">
              <a:extLst>
                <a:ext uri="{FF2B5EF4-FFF2-40B4-BE49-F238E27FC236}">
                  <a16:creationId xmlns:a16="http://schemas.microsoft.com/office/drawing/2014/main" id="{0BC040A1-1E39-4BD7-AD4B-B49EA67C4E02}"/>
                </a:ext>
              </a:extLst>
            </p:cNvPr>
            <p:cNvGraphicFramePr>
              <a:graphicFrameLocks noChangeAspect="1"/>
            </p:cNvGraphicFramePr>
            <p:nvPr>
              <p:extLst>
                <p:ext uri="{D42A27DB-BD31-4B8C-83A1-F6EECF244321}">
                  <p14:modId xmlns:p14="http://schemas.microsoft.com/office/powerpoint/2010/main" val="147856093"/>
                </p:ext>
              </p:extLst>
            </p:nvPr>
          </p:nvGraphicFramePr>
          <p:xfrm>
            <a:off x="2698656" y="518748"/>
            <a:ext cx="635000" cy="279400"/>
          </p:xfrm>
          <a:graphic>
            <a:graphicData uri="http://schemas.openxmlformats.org/presentationml/2006/ole">
              <mc:AlternateContent xmlns:mc="http://schemas.openxmlformats.org/markup-compatibility/2006">
                <mc:Choice xmlns:v="urn:schemas-microsoft-com:vml" Requires="v">
                  <p:oleObj name="Equation" r:id="rId6" imgW="634680" imgH="279360" progId="Equation.DSMT4">
                    <p:embed/>
                  </p:oleObj>
                </mc:Choice>
                <mc:Fallback>
                  <p:oleObj name="Equation" r:id="rId6" imgW="634680" imgH="279360" progId="Equation.DSMT4">
                    <p:embed/>
                    <p:pic>
                      <p:nvPicPr>
                        <p:cNvPr id="0" name=""/>
                        <p:cNvPicPr/>
                        <p:nvPr/>
                      </p:nvPicPr>
                      <p:blipFill>
                        <a:blip r:embed="rId7"/>
                        <a:stretch>
                          <a:fillRect/>
                        </a:stretch>
                      </p:blipFill>
                      <p:spPr>
                        <a:xfrm>
                          <a:off x="2698656" y="518748"/>
                          <a:ext cx="6350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5896AD0-DF7C-4ED4-A9F6-10D7DC11AD2F}"/>
                </a:ext>
              </a:extLst>
            </p:cNvPr>
            <p:cNvGraphicFramePr>
              <a:graphicFrameLocks noChangeAspect="1"/>
            </p:cNvGraphicFramePr>
            <p:nvPr>
              <p:extLst>
                <p:ext uri="{D42A27DB-BD31-4B8C-83A1-F6EECF244321}">
                  <p14:modId xmlns:p14="http://schemas.microsoft.com/office/powerpoint/2010/main" val="1258630240"/>
                </p:ext>
              </p:extLst>
            </p:nvPr>
          </p:nvGraphicFramePr>
          <p:xfrm>
            <a:off x="6770419" y="464726"/>
            <a:ext cx="889000" cy="381000"/>
          </p:xfrm>
          <a:graphic>
            <a:graphicData uri="http://schemas.openxmlformats.org/presentationml/2006/ole">
              <mc:AlternateContent xmlns:mc="http://schemas.openxmlformats.org/markup-compatibility/2006">
                <mc:Choice xmlns:v="urn:schemas-microsoft-com:vml" Requires="v">
                  <p:oleObj name="Equation" r:id="rId8" imgW="888840" imgH="380880" progId="Equation.DSMT4">
                    <p:embed/>
                  </p:oleObj>
                </mc:Choice>
                <mc:Fallback>
                  <p:oleObj name="Equation" r:id="rId8" imgW="888840" imgH="380880" progId="Equation.DSMT4">
                    <p:embed/>
                    <p:pic>
                      <p:nvPicPr>
                        <p:cNvPr id="0" name=""/>
                        <p:cNvPicPr/>
                        <p:nvPr/>
                      </p:nvPicPr>
                      <p:blipFill>
                        <a:blip r:embed="rId9"/>
                        <a:stretch>
                          <a:fillRect/>
                        </a:stretch>
                      </p:blipFill>
                      <p:spPr>
                        <a:xfrm>
                          <a:off x="6770419" y="464726"/>
                          <a:ext cx="889000" cy="381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7206E33-2F08-4532-A34E-D8629AE68076}"/>
                </a:ext>
              </a:extLst>
            </p:cNvPr>
            <p:cNvGraphicFramePr>
              <a:graphicFrameLocks noChangeAspect="1"/>
            </p:cNvGraphicFramePr>
            <p:nvPr>
              <p:extLst>
                <p:ext uri="{D42A27DB-BD31-4B8C-83A1-F6EECF244321}">
                  <p14:modId xmlns:p14="http://schemas.microsoft.com/office/powerpoint/2010/main" val="2049247509"/>
                </p:ext>
              </p:extLst>
            </p:nvPr>
          </p:nvGraphicFramePr>
          <p:xfrm>
            <a:off x="10837333" y="464726"/>
            <a:ext cx="863600" cy="381000"/>
          </p:xfrm>
          <a:graphic>
            <a:graphicData uri="http://schemas.openxmlformats.org/presentationml/2006/ole">
              <mc:AlternateContent xmlns:mc="http://schemas.openxmlformats.org/markup-compatibility/2006">
                <mc:Choice xmlns:v="urn:schemas-microsoft-com:vml" Requires="v">
                  <p:oleObj name="Equation" r:id="rId10" imgW="863280" imgH="380880" progId="Equation.DSMT4">
                    <p:embed/>
                  </p:oleObj>
                </mc:Choice>
                <mc:Fallback>
                  <p:oleObj name="Equation" r:id="rId10" imgW="863280" imgH="380880" progId="Equation.DSMT4">
                    <p:embed/>
                    <p:pic>
                      <p:nvPicPr>
                        <p:cNvPr id="0" name=""/>
                        <p:cNvPicPr/>
                        <p:nvPr/>
                      </p:nvPicPr>
                      <p:blipFill>
                        <a:blip r:embed="rId11"/>
                        <a:stretch>
                          <a:fillRect/>
                        </a:stretch>
                      </p:blipFill>
                      <p:spPr>
                        <a:xfrm>
                          <a:off x="10837333" y="464726"/>
                          <a:ext cx="863600" cy="381000"/>
                        </a:xfrm>
                        <a:prstGeom prst="rect">
                          <a:avLst/>
                        </a:prstGeom>
                      </p:spPr>
                    </p:pic>
                  </p:oleObj>
                </mc:Fallback>
              </mc:AlternateContent>
            </a:graphicData>
          </a:graphic>
        </p:graphicFrame>
      </p:grpSp>
    </p:spTree>
    <p:extLst>
      <p:ext uri="{BB962C8B-B14F-4D97-AF65-F5344CB8AC3E}">
        <p14:creationId xmlns:p14="http://schemas.microsoft.com/office/powerpoint/2010/main" val="11283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5423" y="262635"/>
            <a:ext cx="4086375" cy="498663"/>
          </a:xfrm>
          <a:prstGeom prst="rect">
            <a:avLst/>
          </a:prstGeom>
          <a:noFill/>
        </p:spPr>
        <p:txBody>
          <a:bodyPr wrap="non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Ray transfer matrix   </a:t>
            </a:r>
            <a:r>
              <a:rPr lang="fa-IR" sz="2000" dirty="0">
                <a:latin typeface="Times New Roman" panose="02020603050405020304" pitchFamily="18" charset="0"/>
                <a:cs typeface="Times New Roman" panose="02020603050405020304" pitchFamily="18" charset="0"/>
              </a:rPr>
              <a:t>ماتریس انتقال باریکه</a:t>
            </a:r>
            <a:endParaRPr lang="en-US" sz="20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51068352"/>
              </p:ext>
            </p:extLst>
          </p:nvPr>
        </p:nvGraphicFramePr>
        <p:xfrm>
          <a:off x="3924300" y="838200"/>
          <a:ext cx="1892300" cy="863600"/>
        </p:xfrm>
        <a:graphic>
          <a:graphicData uri="http://schemas.openxmlformats.org/presentationml/2006/ole">
            <mc:AlternateContent xmlns:mc="http://schemas.openxmlformats.org/markup-compatibility/2006">
              <mc:Choice xmlns:v="urn:schemas-microsoft-com:vml" Requires="v">
                <p:oleObj name="Equation" r:id="rId2" imgW="1892300" imgH="863600" progId="Equation.DSMT4">
                  <p:embed/>
                </p:oleObj>
              </mc:Choice>
              <mc:Fallback>
                <p:oleObj name="Equation" r:id="rId2" imgW="1892300" imgH="8636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838200"/>
                        <a:ext cx="1892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194099" y="1947134"/>
            <a:ext cx="9748279"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ماتریس هر سیستم اپتیکی دارای یک خاصیت مهم دارد که به صورت زیر بیان می شود. </a:t>
            </a:r>
          </a:p>
          <a:p>
            <a:pPr algn="just" rtl="1">
              <a:lnSpc>
                <a:spcPct val="150000"/>
              </a:lnSpc>
            </a:pPr>
            <a:r>
              <a:rPr lang="fa-IR" sz="2000" dirty="0">
                <a:latin typeface="Times New Roman" panose="02020603050405020304" pitchFamily="18" charset="0"/>
                <a:cs typeface="Times New Roman" panose="02020603050405020304" pitchFamily="18" charset="0"/>
              </a:rPr>
              <a:t>دترمینان ماتریس انتقال هر سیستم اپتیکی مساوی نسبت ضریب شکست محیط ورودی به محیط خروجی می باشد. </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3581400" y="3397250"/>
          <a:ext cx="3073400" cy="838200"/>
        </p:xfrm>
        <a:graphic>
          <a:graphicData uri="http://schemas.openxmlformats.org/presentationml/2006/ole">
            <mc:AlternateContent xmlns:mc="http://schemas.openxmlformats.org/markup-compatibility/2006">
              <mc:Choice xmlns:v="urn:schemas-microsoft-com:vml" Requires="v">
                <p:oleObj name="Equation" r:id="rId4" imgW="3073400" imgH="838200" progId="Equation.DSMT4">
                  <p:embed/>
                </p:oleObj>
              </mc:Choice>
              <mc:Fallback>
                <p:oleObj name="Equation" r:id="rId4" imgW="3073400" imgH="8382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397250"/>
                        <a:ext cx="307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240220" y="4351283"/>
            <a:ext cx="938128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محیط  ورودی و خروجی یکسان باشد آنگاه دترمینان ماتریس انتقال سیستم اپتیکی مساوی واحد خواهد بود. </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2641600" y="5715000"/>
          <a:ext cx="2819400" cy="342900"/>
        </p:xfrm>
        <a:graphic>
          <a:graphicData uri="http://schemas.openxmlformats.org/presentationml/2006/ole">
            <mc:AlternateContent xmlns:mc="http://schemas.openxmlformats.org/markup-compatibility/2006">
              <mc:Choice xmlns:v="urn:schemas-microsoft-com:vml" Requires="v">
                <p:oleObj name="Equation" r:id="rId6" imgW="2819400" imgH="342900" progId="Equation.DSMT4">
                  <p:embed/>
                </p:oleObj>
              </mc:Choice>
              <mc:Fallback>
                <p:oleObj name="Equation" r:id="rId6" imgW="2819400" imgH="3429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600" y="5715000"/>
                        <a:ext cx="2819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8AC7B609-6235-4DF7-8376-3B4225D7EDEF}"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1F265-12A8-4ECF-92B9-C7144FAB7305}"/>
              </a:ext>
            </a:extLst>
          </p:cNvPr>
          <p:cNvSpPr>
            <a:spLocks noGrp="1"/>
          </p:cNvSpPr>
          <p:nvPr>
            <p:ph type="sldNum" sz="quarter" idx="12"/>
          </p:nvPr>
        </p:nvSpPr>
        <p:spPr/>
        <p:txBody>
          <a:bodyPr/>
          <a:lstStyle/>
          <a:p>
            <a:fld id="{8AC7B609-6235-4DF7-8376-3B4225D7EDEF}" type="slidenum">
              <a:rPr lang="en-US" smtClean="0"/>
              <a:pPr/>
              <a:t>50</a:t>
            </a:fld>
            <a:endParaRPr lang="en-US" dirty="0"/>
          </a:p>
        </p:txBody>
      </p:sp>
      <p:pic>
        <p:nvPicPr>
          <p:cNvPr id="3" name="Picture 2">
            <a:extLst>
              <a:ext uri="{FF2B5EF4-FFF2-40B4-BE49-F238E27FC236}">
                <a16:creationId xmlns:a16="http://schemas.microsoft.com/office/drawing/2014/main" id="{A16E4BF5-03B5-4133-ACB4-F7EE5BFCB871}"/>
              </a:ext>
            </a:extLst>
          </p:cNvPr>
          <p:cNvPicPr>
            <a:picLocks noChangeAspect="1"/>
          </p:cNvPicPr>
          <p:nvPr/>
        </p:nvPicPr>
        <p:blipFill>
          <a:blip r:embed="rId3"/>
          <a:stretch>
            <a:fillRect/>
          </a:stretch>
        </p:blipFill>
        <p:spPr>
          <a:xfrm>
            <a:off x="49052" y="1256371"/>
            <a:ext cx="3840480" cy="3522097"/>
          </a:xfrm>
          <a:prstGeom prst="rect">
            <a:avLst/>
          </a:prstGeom>
        </p:spPr>
      </p:pic>
      <p:pic>
        <p:nvPicPr>
          <p:cNvPr id="4" name="Picture 3">
            <a:extLst>
              <a:ext uri="{FF2B5EF4-FFF2-40B4-BE49-F238E27FC236}">
                <a16:creationId xmlns:a16="http://schemas.microsoft.com/office/drawing/2014/main" id="{1BDE73F5-2E86-4C33-BBA0-6121EB3372FC}"/>
              </a:ext>
            </a:extLst>
          </p:cNvPr>
          <p:cNvPicPr>
            <a:picLocks noChangeAspect="1"/>
          </p:cNvPicPr>
          <p:nvPr/>
        </p:nvPicPr>
        <p:blipFill>
          <a:blip r:embed="rId4"/>
          <a:stretch>
            <a:fillRect/>
          </a:stretch>
        </p:blipFill>
        <p:spPr>
          <a:xfrm>
            <a:off x="4112833" y="1256370"/>
            <a:ext cx="3840480" cy="3493770"/>
          </a:xfrm>
          <a:prstGeom prst="rect">
            <a:avLst/>
          </a:prstGeom>
        </p:spPr>
      </p:pic>
      <p:pic>
        <p:nvPicPr>
          <p:cNvPr id="5" name="Picture 4">
            <a:extLst>
              <a:ext uri="{FF2B5EF4-FFF2-40B4-BE49-F238E27FC236}">
                <a16:creationId xmlns:a16="http://schemas.microsoft.com/office/drawing/2014/main" id="{D71013CF-D247-4B44-9DF6-3BAD953262FE}"/>
              </a:ext>
            </a:extLst>
          </p:cNvPr>
          <p:cNvPicPr>
            <a:picLocks noChangeAspect="1"/>
          </p:cNvPicPr>
          <p:nvPr/>
        </p:nvPicPr>
        <p:blipFill>
          <a:blip r:embed="rId5"/>
          <a:stretch>
            <a:fillRect/>
          </a:stretch>
        </p:blipFill>
        <p:spPr>
          <a:xfrm>
            <a:off x="8239503" y="1249859"/>
            <a:ext cx="3840480" cy="3499845"/>
          </a:xfrm>
          <a:prstGeom prst="rect">
            <a:avLst/>
          </a:prstGeom>
        </p:spPr>
      </p:pic>
      <p:graphicFrame>
        <p:nvGraphicFramePr>
          <p:cNvPr id="6" name="Object 5">
            <a:extLst>
              <a:ext uri="{FF2B5EF4-FFF2-40B4-BE49-F238E27FC236}">
                <a16:creationId xmlns:a16="http://schemas.microsoft.com/office/drawing/2014/main" id="{AAC6A0D3-DDF0-4196-82F6-C9AC7AB2C8D0}"/>
              </a:ext>
            </a:extLst>
          </p:cNvPr>
          <p:cNvGraphicFramePr>
            <a:graphicFrameLocks noChangeAspect="1"/>
          </p:cNvGraphicFramePr>
          <p:nvPr>
            <p:extLst>
              <p:ext uri="{D42A27DB-BD31-4B8C-83A1-F6EECF244321}">
                <p14:modId xmlns:p14="http://schemas.microsoft.com/office/powerpoint/2010/main" val="4034771405"/>
              </p:ext>
            </p:extLst>
          </p:nvPr>
        </p:nvGraphicFramePr>
        <p:xfrm>
          <a:off x="1541648" y="970459"/>
          <a:ext cx="635000" cy="279400"/>
        </p:xfrm>
        <a:graphic>
          <a:graphicData uri="http://schemas.openxmlformats.org/presentationml/2006/ole">
            <mc:AlternateContent xmlns:mc="http://schemas.openxmlformats.org/markup-compatibility/2006">
              <mc:Choice xmlns:v="urn:schemas-microsoft-com:vml" Requires="v">
                <p:oleObj name="Equation" r:id="rId6" imgW="634680" imgH="279360" progId="Equation.DSMT4">
                  <p:embed/>
                </p:oleObj>
              </mc:Choice>
              <mc:Fallback>
                <p:oleObj name="Equation" r:id="rId6" imgW="634680" imgH="279360" progId="Equation.DSMT4">
                  <p:embed/>
                  <p:pic>
                    <p:nvPicPr>
                      <p:cNvPr id="0" name=""/>
                      <p:cNvPicPr/>
                      <p:nvPr/>
                    </p:nvPicPr>
                    <p:blipFill>
                      <a:blip r:embed="rId7"/>
                      <a:stretch>
                        <a:fillRect/>
                      </a:stretch>
                    </p:blipFill>
                    <p:spPr>
                      <a:xfrm>
                        <a:off x="1541648" y="970459"/>
                        <a:ext cx="635000" cy="279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BE6B34E-F3C3-433F-AE78-D7A1C32AFC8D}"/>
              </a:ext>
            </a:extLst>
          </p:cNvPr>
          <p:cNvGraphicFramePr>
            <a:graphicFrameLocks noChangeAspect="1"/>
          </p:cNvGraphicFramePr>
          <p:nvPr>
            <p:extLst>
              <p:ext uri="{D42A27DB-BD31-4B8C-83A1-F6EECF244321}">
                <p14:modId xmlns:p14="http://schemas.microsoft.com/office/powerpoint/2010/main" val="24549585"/>
              </p:ext>
            </p:extLst>
          </p:nvPr>
        </p:nvGraphicFramePr>
        <p:xfrm>
          <a:off x="5702568" y="868859"/>
          <a:ext cx="723900" cy="381000"/>
        </p:xfrm>
        <a:graphic>
          <a:graphicData uri="http://schemas.openxmlformats.org/presentationml/2006/ole">
            <mc:AlternateContent xmlns:mc="http://schemas.openxmlformats.org/markup-compatibility/2006">
              <mc:Choice xmlns:v="urn:schemas-microsoft-com:vml" Requires="v">
                <p:oleObj name="Equation" r:id="rId8" imgW="723600" imgH="380880" progId="Equation.DSMT4">
                  <p:embed/>
                </p:oleObj>
              </mc:Choice>
              <mc:Fallback>
                <p:oleObj name="Equation" r:id="rId8" imgW="723600" imgH="380880" progId="Equation.DSMT4">
                  <p:embed/>
                  <p:pic>
                    <p:nvPicPr>
                      <p:cNvPr id="0" name=""/>
                      <p:cNvPicPr/>
                      <p:nvPr/>
                    </p:nvPicPr>
                    <p:blipFill>
                      <a:blip r:embed="rId9"/>
                      <a:stretch>
                        <a:fillRect/>
                      </a:stretch>
                    </p:blipFill>
                    <p:spPr>
                      <a:xfrm>
                        <a:off x="5702568" y="868859"/>
                        <a:ext cx="723900" cy="381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C16049A-7442-4090-9479-6EDF8FD8539D}"/>
              </a:ext>
            </a:extLst>
          </p:cNvPr>
          <p:cNvGraphicFramePr>
            <a:graphicFrameLocks noChangeAspect="1"/>
          </p:cNvGraphicFramePr>
          <p:nvPr>
            <p:extLst>
              <p:ext uri="{D42A27DB-BD31-4B8C-83A1-F6EECF244321}">
                <p14:modId xmlns:p14="http://schemas.microsoft.com/office/powerpoint/2010/main" val="1391920517"/>
              </p:ext>
            </p:extLst>
          </p:nvPr>
        </p:nvGraphicFramePr>
        <p:xfrm>
          <a:off x="9887439" y="970459"/>
          <a:ext cx="889000" cy="381000"/>
        </p:xfrm>
        <a:graphic>
          <a:graphicData uri="http://schemas.openxmlformats.org/presentationml/2006/ole">
            <mc:AlternateContent xmlns:mc="http://schemas.openxmlformats.org/markup-compatibility/2006">
              <mc:Choice xmlns:v="urn:schemas-microsoft-com:vml" Requires="v">
                <p:oleObj name="Equation" r:id="rId10" imgW="888840" imgH="380880" progId="Equation.DSMT4">
                  <p:embed/>
                </p:oleObj>
              </mc:Choice>
              <mc:Fallback>
                <p:oleObj name="Equation" r:id="rId10" imgW="888840" imgH="380880" progId="Equation.DSMT4">
                  <p:embed/>
                  <p:pic>
                    <p:nvPicPr>
                      <p:cNvPr id="0" name=""/>
                      <p:cNvPicPr/>
                      <p:nvPr/>
                    </p:nvPicPr>
                    <p:blipFill>
                      <a:blip r:embed="rId11"/>
                      <a:stretch>
                        <a:fillRect/>
                      </a:stretch>
                    </p:blipFill>
                    <p:spPr>
                      <a:xfrm>
                        <a:off x="9887439" y="970459"/>
                        <a:ext cx="889000" cy="381000"/>
                      </a:xfrm>
                      <a:prstGeom prst="rect">
                        <a:avLst/>
                      </a:prstGeom>
                    </p:spPr>
                  </p:pic>
                </p:oleObj>
              </mc:Fallback>
            </mc:AlternateContent>
          </a:graphicData>
        </a:graphic>
      </p:graphicFrame>
    </p:spTree>
    <p:extLst>
      <p:ext uri="{BB962C8B-B14F-4D97-AF65-F5344CB8AC3E}">
        <p14:creationId xmlns:p14="http://schemas.microsoft.com/office/powerpoint/2010/main" val="480818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64A2EF-2D8D-4F3F-99B4-60A657EE9C9F}"/>
              </a:ext>
            </a:extLst>
          </p:cNvPr>
          <p:cNvSpPr>
            <a:spLocks noGrp="1"/>
          </p:cNvSpPr>
          <p:nvPr>
            <p:ph type="sldNum" sz="quarter" idx="12"/>
          </p:nvPr>
        </p:nvSpPr>
        <p:spPr/>
        <p:txBody>
          <a:bodyPr/>
          <a:lstStyle/>
          <a:p>
            <a:fld id="{8AC7B609-6235-4DF7-8376-3B4225D7EDEF}" type="slidenum">
              <a:rPr lang="en-US" smtClean="0"/>
              <a:pPr/>
              <a:t>51</a:t>
            </a:fld>
            <a:endParaRPr lang="en-US" dirty="0"/>
          </a:p>
        </p:txBody>
      </p:sp>
      <p:sp>
        <p:nvSpPr>
          <p:cNvPr id="3" name="Rectangle 2">
            <a:extLst>
              <a:ext uri="{FF2B5EF4-FFF2-40B4-BE49-F238E27FC236}">
                <a16:creationId xmlns:a16="http://schemas.microsoft.com/office/drawing/2014/main" id="{FC8B0AAB-19BC-4298-978E-EFD7741EEABD}"/>
              </a:ext>
            </a:extLst>
          </p:cNvPr>
          <p:cNvSpPr/>
          <p:nvPr/>
        </p:nvSpPr>
        <p:spPr>
          <a:xfrm>
            <a:off x="394145" y="352094"/>
            <a:ext cx="3462807" cy="400110"/>
          </a:xfrm>
          <a:prstGeom prst="rect">
            <a:avLst/>
          </a:prstGeom>
        </p:spPr>
        <p:txBody>
          <a:bodyPr wrap="none">
            <a:spAutoFit/>
          </a:bodyPr>
          <a:lstStyle/>
          <a:p>
            <a:r>
              <a:rPr lang="en-US" sz="2000" b="1" dirty="0">
                <a:solidFill>
                  <a:srgbClr val="FF0000"/>
                </a:solidFill>
                <a:latin typeface="Arial" panose="020B0604020202020204" pitchFamily="34" charset="0"/>
              </a:rPr>
              <a:t>Higher-QRDER TEM MODE</a:t>
            </a:r>
            <a:endParaRPr lang="en-US" sz="2000" dirty="0">
              <a:solidFill>
                <a:srgbClr val="FF0000"/>
              </a:solidFill>
            </a:endParaRPr>
          </a:p>
        </p:txBody>
      </p:sp>
      <p:sp>
        <p:nvSpPr>
          <p:cNvPr id="4" name="TextBox 3">
            <a:extLst>
              <a:ext uri="{FF2B5EF4-FFF2-40B4-BE49-F238E27FC236}">
                <a16:creationId xmlns:a16="http://schemas.microsoft.com/office/drawing/2014/main" id="{CBB1E506-E08E-46AE-8463-C9CA6F86EC59}"/>
              </a:ext>
            </a:extLst>
          </p:cNvPr>
          <p:cNvSpPr txBox="1"/>
          <p:nvPr/>
        </p:nvSpPr>
        <p:spPr>
          <a:xfrm>
            <a:off x="185057" y="868137"/>
            <a:ext cx="11625943"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به دلايل مختلف ممكن است كه باريكه ليزري شكل گرفته درون تشديدگر از تقارن استوانه  اي برخوردار نباشد. مثلا وجود يك لكه كثيفي در وسط آينه ليزر يا مانعي در وسط تيوب ليزر گازي يا روزنه اي وسط آينه در ليزرهاي خاص . </a:t>
            </a:r>
          </a:p>
          <a:p>
            <a:pPr algn="just" rtl="1">
              <a:lnSpc>
                <a:spcPct val="150000"/>
              </a:lnSpc>
            </a:pPr>
            <a:r>
              <a:rPr lang="fa-IR" sz="2000" dirty="0">
                <a:latin typeface="Times New Roman" panose="02020603050405020304" pitchFamily="18" charset="0"/>
                <a:cs typeface="Times New Roman" panose="02020603050405020304" pitchFamily="18" charset="0"/>
              </a:rPr>
              <a:t>در اين حالت براي توضيح توزيع شدت فضايي تابش ليزر لازم است معادله موج پیرامحوری در دستگاه </a:t>
            </a:r>
            <a:r>
              <a:rPr lang="fa-IR" sz="2000" dirty="0">
                <a:solidFill>
                  <a:srgbClr val="1E04E2"/>
                </a:solidFill>
                <a:latin typeface="Times New Roman" panose="02020603050405020304" pitchFamily="18" charset="0"/>
                <a:cs typeface="Times New Roman" panose="02020603050405020304" pitchFamily="18" charset="0"/>
              </a:rPr>
              <a:t>مختصات دكارتي </a:t>
            </a:r>
            <a:r>
              <a:rPr lang="fa-IR" sz="2000" dirty="0">
                <a:latin typeface="Times New Roman" panose="02020603050405020304" pitchFamily="18" charset="0"/>
                <a:cs typeface="Times New Roman" panose="02020603050405020304" pitchFamily="18" charset="0"/>
              </a:rPr>
              <a:t>حل شود</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96174FF-55D1-4A18-954A-2D2E43F98F5C}"/>
              </a:ext>
            </a:extLst>
          </p:cNvPr>
          <p:cNvSpPr txBox="1"/>
          <p:nvPr/>
        </p:nvSpPr>
        <p:spPr>
          <a:xfrm>
            <a:off x="1306286" y="4049671"/>
            <a:ext cx="10504714"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حل اين معادله منجر به پيدا شدن تابع توزيع فضايي براي ميدان الكتريكي خواهد شد.</a:t>
            </a:r>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A711627-CA8F-942C-B7C3-89CD87BCFD27}"/>
              </a:ext>
            </a:extLst>
          </p:cNvPr>
          <p:cNvPicPr>
            <a:picLocks noChangeAspect="1"/>
          </p:cNvPicPr>
          <p:nvPr/>
        </p:nvPicPr>
        <p:blipFill>
          <a:blip r:embed="rId2"/>
          <a:stretch>
            <a:fillRect/>
          </a:stretch>
        </p:blipFill>
        <p:spPr>
          <a:xfrm>
            <a:off x="1394707" y="2751641"/>
            <a:ext cx="4029075" cy="1085850"/>
          </a:xfrm>
          <a:prstGeom prst="rect">
            <a:avLst/>
          </a:prstGeom>
        </p:spPr>
      </p:pic>
      <p:pic>
        <p:nvPicPr>
          <p:cNvPr id="9" name="Picture 8">
            <a:extLst>
              <a:ext uri="{FF2B5EF4-FFF2-40B4-BE49-F238E27FC236}">
                <a16:creationId xmlns:a16="http://schemas.microsoft.com/office/drawing/2014/main" id="{0119136F-5FC9-F437-1B5F-EBA4C07AE2D5}"/>
              </a:ext>
            </a:extLst>
          </p:cNvPr>
          <p:cNvPicPr>
            <a:picLocks noChangeAspect="1"/>
          </p:cNvPicPr>
          <p:nvPr/>
        </p:nvPicPr>
        <p:blipFill>
          <a:blip r:embed="rId3"/>
          <a:stretch>
            <a:fillRect/>
          </a:stretch>
        </p:blipFill>
        <p:spPr>
          <a:xfrm>
            <a:off x="1306286" y="4769244"/>
            <a:ext cx="8229600" cy="1782280"/>
          </a:xfrm>
          <a:prstGeom prst="rect">
            <a:avLst/>
          </a:prstGeom>
        </p:spPr>
      </p:pic>
    </p:spTree>
    <p:extLst>
      <p:ext uri="{BB962C8B-B14F-4D97-AF65-F5344CB8AC3E}">
        <p14:creationId xmlns:p14="http://schemas.microsoft.com/office/powerpoint/2010/main" val="634914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D04EB-0DBC-41EB-A232-D7964FEFEFB4}"/>
              </a:ext>
            </a:extLst>
          </p:cNvPr>
          <p:cNvSpPr>
            <a:spLocks noGrp="1"/>
          </p:cNvSpPr>
          <p:nvPr>
            <p:ph type="sldNum" sz="quarter" idx="12"/>
          </p:nvPr>
        </p:nvSpPr>
        <p:spPr>
          <a:xfrm>
            <a:off x="11044052" y="6377866"/>
            <a:ext cx="973667" cy="274320"/>
          </a:xfrm>
        </p:spPr>
        <p:txBody>
          <a:bodyPr/>
          <a:lstStyle/>
          <a:p>
            <a:fld id="{8AC7B609-6235-4DF7-8376-3B4225D7EDEF}" type="slidenum">
              <a:rPr lang="en-US" smtClean="0"/>
              <a:pPr/>
              <a:t>52</a:t>
            </a:fld>
            <a:endParaRPr lang="en-US" dirty="0"/>
          </a:p>
        </p:txBody>
      </p:sp>
      <p:pic>
        <p:nvPicPr>
          <p:cNvPr id="7" name="Picture 6">
            <a:extLst>
              <a:ext uri="{FF2B5EF4-FFF2-40B4-BE49-F238E27FC236}">
                <a16:creationId xmlns:a16="http://schemas.microsoft.com/office/drawing/2014/main" id="{5D5AC8EB-309D-48F0-B0A3-DA31D03E737F}"/>
              </a:ext>
            </a:extLst>
          </p:cNvPr>
          <p:cNvPicPr>
            <a:picLocks noChangeAspect="1"/>
          </p:cNvPicPr>
          <p:nvPr/>
        </p:nvPicPr>
        <p:blipFill>
          <a:blip r:embed="rId2"/>
          <a:stretch>
            <a:fillRect/>
          </a:stretch>
        </p:blipFill>
        <p:spPr>
          <a:xfrm>
            <a:off x="596388" y="1710280"/>
            <a:ext cx="4297680" cy="1131906"/>
          </a:xfrm>
          <a:prstGeom prst="rect">
            <a:avLst/>
          </a:prstGeom>
        </p:spPr>
      </p:pic>
      <p:sp>
        <p:nvSpPr>
          <p:cNvPr id="10" name="Rectangle 9">
            <a:extLst>
              <a:ext uri="{FF2B5EF4-FFF2-40B4-BE49-F238E27FC236}">
                <a16:creationId xmlns:a16="http://schemas.microsoft.com/office/drawing/2014/main" id="{58389E86-C4BE-4F67-8130-9CB33F618257}"/>
              </a:ext>
            </a:extLst>
          </p:cNvPr>
          <p:cNvSpPr/>
          <p:nvPr/>
        </p:nvSpPr>
        <p:spPr>
          <a:xfrm>
            <a:off x="438344" y="637743"/>
            <a:ext cx="10425086" cy="830997"/>
          </a:xfrm>
          <a:prstGeom prst="rect">
            <a:avLst/>
          </a:prstGeom>
        </p:spPr>
        <p:txBody>
          <a:bodyPr wrap="square">
            <a:spAutoFit/>
          </a:bodyPr>
          <a:lstStyle/>
          <a:p>
            <a:r>
              <a:rPr lang="en-US" sz="2400" dirty="0">
                <a:latin typeface="Times New Roman" panose="02020603050405020304" pitchFamily="18" charset="0"/>
              </a:rPr>
              <a:t>The</a:t>
            </a:r>
            <a:r>
              <a:rPr lang="fa-IR" sz="2400" dirty="0">
                <a:latin typeface="Times New Roman" panose="02020603050405020304" pitchFamily="18" charset="0"/>
              </a:rPr>
              <a:t> </a:t>
            </a:r>
            <a:r>
              <a:rPr lang="en-US" sz="2400" dirty="0">
                <a:latin typeface="Times New Roman" panose="02020603050405020304" pitchFamily="18" charset="0"/>
              </a:rPr>
              <a:t>symbol </a:t>
            </a:r>
            <a:r>
              <a:rPr lang="en-US" sz="2400" i="1" dirty="0">
                <a:latin typeface="Times New Roman" panose="02020603050405020304" pitchFamily="18" charset="0"/>
              </a:rPr>
              <a:t>Hm(u), </a:t>
            </a:r>
            <a:r>
              <a:rPr lang="en-US" sz="2400" dirty="0">
                <a:latin typeface="Times New Roman" panose="02020603050405020304" pitchFamily="18" charset="0"/>
              </a:rPr>
              <a:t>stands for the Hermite polynomial of order </a:t>
            </a:r>
            <a:r>
              <a:rPr lang="en-US" sz="2400" i="1" dirty="0">
                <a:latin typeface="Times New Roman" panose="02020603050405020304" pitchFamily="18" charset="0"/>
              </a:rPr>
              <a:t>m </a:t>
            </a:r>
            <a:r>
              <a:rPr lang="en-US" sz="2400" dirty="0">
                <a:latin typeface="Times New Roman" panose="02020603050405020304" pitchFamily="18" charset="0"/>
              </a:rPr>
              <a:t>and argument </a:t>
            </a:r>
            <a:r>
              <a:rPr lang="en-US" sz="2400" i="1" dirty="0">
                <a:latin typeface="Times New Roman" panose="02020603050405020304" pitchFamily="18" charset="0"/>
              </a:rPr>
              <a:t>u </a:t>
            </a:r>
            <a:r>
              <a:rPr lang="en-US" sz="2400" dirty="0">
                <a:latin typeface="Times New Roman" panose="02020603050405020304" pitchFamily="18" charset="0"/>
              </a:rPr>
              <a:t>and is defined</a:t>
            </a:r>
            <a:r>
              <a:rPr lang="fa-IR" sz="2400" dirty="0">
                <a:latin typeface="Times New Roman" panose="02020603050405020304" pitchFamily="18" charset="0"/>
              </a:rPr>
              <a:t> </a:t>
            </a:r>
            <a:r>
              <a:rPr lang="en-US" sz="2400" dirty="0">
                <a:latin typeface="Times New Roman" panose="02020603050405020304" pitchFamily="18" charset="0"/>
              </a:rPr>
              <a:t>by</a:t>
            </a:r>
            <a:endParaRPr lang="en-US" sz="2400" dirty="0"/>
          </a:p>
        </p:txBody>
      </p:sp>
      <p:pic>
        <p:nvPicPr>
          <p:cNvPr id="4" name="Picture 3">
            <a:extLst>
              <a:ext uri="{FF2B5EF4-FFF2-40B4-BE49-F238E27FC236}">
                <a16:creationId xmlns:a16="http://schemas.microsoft.com/office/drawing/2014/main" id="{AE135504-D2C7-505F-7419-A013E7A1013A}"/>
              </a:ext>
            </a:extLst>
          </p:cNvPr>
          <p:cNvPicPr>
            <a:picLocks noChangeAspect="1"/>
          </p:cNvPicPr>
          <p:nvPr/>
        </p:nvPicPr>
        <p:blipFill>
          <a:blip r:embed="rId3"/>
          <a:stretch>
            <a:fillRect/>
          </a:stretch>
        </p:blipFill>
        <p:spPr>
          <a:xfrm>
            <a:off x="5344583" y="3022810"/>
            <a:ext cx="4114800" cy="3429000"/>
          </a:xfrm>
          <a:prstGeom prst="rect">
            <a:avLst/>
          </a:prstGeom>
        </p:spPr>
      </p:pic>
    </p:spTree>
    <p:extLst>
      <p:ext uri="{BB962C8B-B14F-4D97-AF65-F5344CB8AC3E}">
        <p14:creationId xmlns:p14="http://schemas.microsoft.com/office/powerpoint/2010/main" val="3679201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87BF1-E741-4285-8862-EAC55544D582}"/>
              </a:ext>
            </a:extLst>
          </p:cNvPr>
          <p:cNvSpPr>
            <a:spLocks noGrp="1"/>
          </p:cNvSpPr>
          <p:nvPr>
            <p:ph type="sldNum" sz="quarter" idx="12"/>
          </p:nvPr>
        </p:nvSpPr>
        <p:spPr/>
        <p:txBody>
          <a:bodyPr/>
          <a:lstStyle/>
          <a:p>
            <a:fld id="{8AC7B609-6235-4DF7-8376-3B4225D7EDEF}" type="slidenum">
              <a:rPr lang="en-US" smtClean="0"/>
              <a:pPr/>
              <a:t>53</a:t>
            </a:fld>
            <a:endParaRPr lang="en-US" dirty="0"/>
          </a:p>
        </p:txBody>
      </p:sp>
      <p:graphicFrame>
        <p:nvGraphicFramePr>
          <p:cNvPr id="3" name="Object 2">
            <a:extLst>
              <a:ext uri="{FF2B5EF4-FFF2-40B4-BE49-F238E27FC236}">
                <a16:creationId xmlns:a16="http://schemas.microsoft.com/office/drawing/2014/main" id="{7889B5F2-F0EF-4FB8-9C75-F826B03119DB}"/>
              </a:ext>
            </a:extLst>
          </p:cNvPr>
          <p:cNvGraphicFramePr>
            <a:graphicFrameLocks noChangeAspect="1"/>
          </p:cNvGraphicFramePr>
          <p:nvPr>
            <p:extLst>
              <p:ext uri="{D42A27DB-BD31-4B8C-83A1-F6EECF244321}">
                <p14:modId xmlns:p14="http://schemas.microsoft.com/office/powerpoint/2010/main" val="4040586364"/>
              </p:ext>
            </p:extLst>
          </p:nvPr>
        </p:nvGraphicFramePr>
        <p:xfrm>
          <a:off x="641350" y="741363"/>
          <a:ext cx="10909300" cy="5029200"/>
        </p:xfrm>
        <a:graphic>
          <a:graphicData uri="http://schemas.openxmlformats.org/presentationml/2006/ole">
            <mc:AlternateContent xmlns:mc="http://schemas.openxmlformats.org/markup-compatibility/2006">
              <mc:Choice xmlns:v="urn:schemas-microsoft-com:vml" Requires="v">
                <p:oleObj name="Equation" r:id="rId2" imgW="10909080" imgH="5029200" progId="Equation.DSMT4">
                  <p:embed/>
                </p:oleObj>
              </mc:Choice>
              <mc:Fallback>
                <p:oleObj name="Equation" r:id="rId2" imgW="10909080" imgH="5029200" progId="Equation.DSMT4">
                  <p:embed/>
                  <p:pic>
                    <p:nvPicPr>
                      <p:cNvPr id="0" name=""/>
                      <p:cNvPicPr/>
                      <p:nvPr/>
                    </p:nvPicPr>
                    <p:blipFill>
                      <a:blip r:embed="rId3"/>
                      <a:stretch>
                        <a:fillRect/>
                      </a:stretch>
                    </p:blipFill>
                    <p:spPr>
                      <a:xfrm>
                        <a:off x="641350" y="741363"/>
                        <a:ext cx="10909300" cy="502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701485E-0AFA-4B64-A456-63EA2DE702ED}"/>
              </a:ext>
            </a:extLst>
          </p:cNvPr>
          <p:cNvGraphicFramePr>
            <a:graphicFrameLocks noChangeAspect="1"/>
          </p:cNvGraphicFramePr>
          <p:nvPr>
            <p:extLst>
              <p:ext uri="{D42A27DB-BD31-4B8C-83A1-F6EECF244321}">
                <p14:modId xmlns:p14="http://schemas.microsoft.com/office/powerpoint/2010/main" val="104887083"/>
              </p:ext>
            </p:extLst>
          </p:nvPr>
        </p:nvGraphicFramePr>
        <p:xfrm>
          <a:off x="5130800" y="2781300"/>
          <a:ext cx="914400" cy="306388"/>
        </p:xfrm>
        <a:graphic>
          <a:graphicData uri="http://schemas.openxmlformats.org/presentationml/2006/ole">
            <mc:AlternateContent xmlns:mc="http://schemas.openxmlformats.org/markup-compatibility/2006">
              <mc:Choice xmlns:v="urn:schemas-microsoft-com:vml" Requires="v">
                <p:oleObj name="Equation" r:id="rId4" imgW="914400" imgH="306720" progId="Equation.DSMT4">
                  <p:embed/>
                </p:oleObj>
              </mc:Choice>
              <mc:Fallback>
                <p:oleObj name="Equation" r:id="rId4" imgW="914400" imgH="306720" progId="Equation.DSMT4">
                  <p:embed/>
                  <p:pic>
                    <p:nvPicPr>
                      <p:cNvPr id="0" name=""/>
                      <p:cNvPicPr/>
                      <p:nvPr/>
                    </p:nvPicPr>
                    <p:blipFill>
                      <a:blip r:embed="rId5"/>
                      <a:stretch>
                        <a:fillRect/>
                      </a:stretch>
                    </p:blipFill>
                    <p:spPr>
                      <a:xfrm>
                        <a:off x="5130800" y="2781300"/>
                        <a:ext cx="914400" cy="306388"/>
                      </a:xfrm>
                      <a:prstGeom prst="rect">
                        <a:avLst/>
                      </a:prstGeom>
                    </p:spPr>
                  </p:pic>
                </p:oleObj>
              </mc:Fallback>
            </mc:AlternateContent>
          </a:graphicData>
        </a:graphic>
      </p:graphicFrame>
    </p:spTree>
    <p:extLst>
      <p:ext uri="{BB962C8B-B14F-4D97-AF65-F5344CB8AC3E}">
        <p14:creationId xmlns:p14="http://schemas.microsoft.com/office/powerpoint/2010/main" val="2827247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C7864-8E74-41A0-B3B8-3EED5009826D}"/>
              </a:ext>
            </a:extLst>
          </p:cNvPr>
          <p:cNvSpPr>
            <a:spLocks noGrp="1"/>
          </p:cNvSpPr>
          <p:nvPr>
            <p:ph type="sldNum" sz="quarter" idx="12"/>
          </p:nvPr>
        </p:nvSpPr>
        <p:spPr/>
        <p:txBody>
          <a:bodyPr/>
          <a:lstStyle/>
          <a:p>
            <a:fld id="{8AC7B609-6235-4DF7-8376-3B4225D7EDEF}" type="slidenum">
              <a:rPr lang="en-US" smtClean="0"/>
              <a:pPr/>
              <a:t>54</a:t>
            </a:fld>
            <a:endParaRPr lang="en-US" dirty="0"/>
          </a:p>
        </p:txBody>
      </p:sp>
      <p:sp>
        <p:nvSpPr>
          <p:cNvPr id="3" name="Rectangle 2">
            <a:extLst>
              <a:ext uri="{FF2B5EF4-FFF2-40B4-BE49-F238E27FC236}">
                <a16:creationId xmlns:a16="http://schemas.microsoft.com/office/drawing/2014/main" id="{2173798F-A875-449D-8E5F-A68A3C7D5616}"/>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10" name="Group 9">
            <a:extLst>
              <a:ext uri="{FF2B5EF4-FFF2-40B4-BE49-F238E27FC236}">
                <a16:creationId xmlns:a16="http://schemas.microsoft.com/office/drawing/2014/main" id="{B21DC9F3-9DF4-4091-933E-FB5A2A670EEE}"/>
              </a:ext>
            </a:extLst>
          </p:cNvPr>
          <p:cNvGrpSpPr/>
          <p:nvPr/>
        </p:nvGrpSpPr>
        <p:grpSpPr>
          <a:xfrm>
            <a:off x="1810693" y="1309524"/>
            <a:ext cx="7467443" cy="4988252"/>
            <a:chOff x="1810693" y="1309524"/>
            <a:chExt cx="7467443" cy="4988252"/>
          </a:xfrm>
        </p:grpSpPr>
        <p:pic>
          <p:nvPicPr>
            <p:cNvPr id="9" name="Picture 8">
              <a:extLst>
                <a:ext uri="{FF2B5EF4-FFF2-40B4-BE49-F238E27FC236}">
                  <a16:creationId xmlns:a16="http://schemas.microsoft.com/office/drawing/2014/main" id="{D67B5062-E742-4ABB-B0CE-57D1BAF6DB94}"/>
                </a:ext>
              </a:extLst>
            </p:cNvPr>
            <p:cNvPicPr>
              <a:picLocks noChangeAspect="1"/>
            </p:cNvPicPr>
            <p:nvPr/>
          </p:nvPicPr>
          <p:blipFill>
            <a:blip r:embed="rId2"/>
            <a:stretch>
              <a:fillRect/>
            </a:stretch>
          </p:blipFill>
          <p:spPr>
            <a:xfrm>
              <a:off x="1810693" y="1309524"/>
              <a:ext cx="7467443" cy="4988252"/>
            </a:xfrm>
            <a:prstGeom prst="rect">
              <a:avLst/>
            </a:prstGeom>
          </p:spPr>
        </p:pic>
        <p:graphicFrame>
          <p:nvGraphicFramePr>
            <p:cNvPr id="5" name="Object 4">
              <a:extLst>
                <a:ext uri="{FF2B5EF4-FFF2-40B4-BE49-F238E27FC236}">
                  <a16:creationId xmlns:a16="http://schemas.microsoft.com/office/drawing/2014/main" id="{CB75B3DB-31F0-4D94-BDBC-D4961AD826D8}"/>
                </a:ext>
              </a:extLst>
            </p:cNvPr>
            <p:cNvGraphicFramePr>
              <a:graphicFrameLocks noChangeAspect="1"/>
            </p:cNvGraphicFramePr>
            <p:nvPr>
              <p:extLst>
                <p:ext uri="{D42A27DB-BD31-4B8C-83A1-F6EECF244321}">
                  <p14:modId xmlns:p14="http://schemas.microsoft.com/office/powerpoint/2010/main" val="1745765424"/>
                </p:ext>
              </p:extLst>
            </p:nvPr>
          </p:nvGraphicFramePr>
          <p:xfrm>
            <a:off x="5676900" y="2327275"/>
            <a:ext cx="838200" cy="371475"/>
          </p:xfrm>
          <a:graphic>
            <a:graphicData uri="http://schemas.openxmlformats.org/presentationml/2006/ole">
              <mc:AlternateContent xmlns:mc="http://schemas.openxmlformats.org/markup-compatibility/2006">
                <mc:Choice xmlns:v="urn:schemas-microsoft-com:vml" Requires="v">
                  <p:oleObj name="Equation" r:id="rId3" imgW="838149" imgH="371398" progId="Equation.DSMT4">
                    <p:embed/>
                  </p:oleObj>
                </mc:Choice>
                <mc:Fallback>
                  <p:oleObj name="Equation" r:id="rId3" imgW="838149" imgH="371398" progId="Equation.DSMT4">
                    <p:embed/>
                    <p:pic>
                      <p:nvPicPr>
                        <p:cNvPr id="0" name=""/>
                        <p:cNvPicPr/>
                        <p:nvPr/>
                      </p:nvPicPr>
                      <p:blipFill>
                        <a:blip r:embed="rId4"/>
                        <a:stretch>
                          <a:fillRect/>
                        </a:stretch>
                      </p:blipFill>
                      <p:spPr>
                        <a:xfrm>
                          <a:off x="5676900" y="2327275"/>
                          <a:ext cx="838200" cy="3714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D4D8F9B-11FC-4485-853C-ADA2F7898BD9}"/>
                </a:ext>
              </a:extLst>
            </p:cNvPr>
            <p:cNvGraphicFramePr>
              <a:graphicFrameLocks noChangeAspect="1"/>
            </p:cNvGraphicFramePr>
            <p:nvPr>
              <p:extLst>
                <p:ext uri="{D42A27DB-BD31-4B8C-83A1-F6EECF244321}">
                  <p14:modId xmlns:p14="http://schemas.microsoft.com/office/powerpoint/2010/main" val="1005077250"/>
                </p:ext>
              </p:extLst>
            </p:nvPr>
          </p:nvGraphicFramePr>
          <p:xfrm>
            <a:off x="7551738" y="3422650"/>
            <a:ext cx="838200" cy="381000"/>
          </p:xfrm>
          <a:graphic>
            <a:graphicData uri="http://schemas.openxmlformats.org/presentationml/2006/ole">
              <mc:AlternateContent xmlns:mc="http://schemas.openxmlformats.org/markup-compatibility/2006">
                <mc:Choice xmlns:v="urn:schemas-microsoft-com:vml" Requires="v">
                  <p:oleObj name="Equation" r:id="rId5" imgW="838080" imgH="380880" progId="Equation.DSMT4">
                    <p:embed/>
                  </p:oleObj>
                </mc:Choice>
                <mc:Fallback>
                  <p:oleObj name="Equation" r:id="rId5" imgW="838080" imgH="380880" progId="Equation.DSMT4">
                    <p:embed/>
                    <p:pic>
                      <p:nvPicPr>
                        <p:cNvPr id="0" name=""/>
                        <p:cNvPicPr/>
                        <p:nvPr/>
                      </p:nvPicPr>
                      <p:blipFill>
                        <a:blip r:embed="rId6"/>
                        <a:stretch>
                          <a:fillRect/>
                        </a:stretch>
                      </p:blipFill>
                      <p:spPr>
                        <a:xfrm>
                          <a:off x="7551738" y="3422650"/>
                          <a:ext cx="838200" cy="381000"/>
                        </a:xfrm>
                        <a:prstGeom prst="rect">
                          <a:avLst/>
                        </a:prstGeom>
                      </p:spPr>
                    </p:pic>
                  </p:oleObj>
                </mc:Fallback>
              </mc:AlternateContent>
            </a:graphicData>
          </a:graphic>
        </p:graphicFrame>
      </p:grpSp>
      <p:sp>
        <p:nvSpPr>
          <p:cNvPr id="8" name="Rectangle 7">
            <a:extLst>
              <a:ext uri="{FF2B5EF4-FFF2-40B4-BE49-F238E27FC236}">
                <a16:creationId xmlns:a16="http://schemas.microsoft.com/office/drawing/2014/main" id="{42490324-FF25-4D3E-9493-26AFAED3A127}"/>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spTree>
    <p:extLst>
      <p:ext uri="{BB962C8B-B14F-4D97-AF65-F5344CB8AC3E}">
        <p14:creationId xmlns:p14="http://schemas.microsoft.com/office/powerpoint/2010/main" val="3536712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FFC8F-A9A5-40AD-AB54-895A2E6DC06D}"/>
              </a:ext>
            </a:extLst>
          </p:cNvPr>
          <p:cNvSpPr>
            <a:spLocks noGrp="1"/>
          </p:cNvSpPr>
          <p:nvPr>
            <p:ph type="sldNum" sz="quarter" idx="12"/>
          </p:nvPr>
        </p:nvSpPr>
        <p:spPr/>
        <p:txBody>
          <a:bodyPr/>
          <a:lstStyle/>
          <a:p>
            <a:fld id="{8AC7B609-6235-4DF7-8376-3B4225D7EDEF}" type="slidenum">
              <a:rPr lang="en-US" smtClean="0"/>
              <a:pPr/>
              <a:t>55</a:t>
            </a:fld>
            <a:endParaRPr lang="en-US" dirty="0"/>
          </a:p>
        </p:txBody>
      </p:sp>
      <p:graphicFrame>
        <p:nvGraphicFramePr>
          <p:cNvPr id="4" name="Object 3">
            <a:extLst>
              <a:ext uri="{FF2B5EF4-FFF2-40B4-BE49-F238E27FC236}">
                <a16:creationId xmlns:a16="http://schemas.microsoft.com/office/drawing/2014/main" id="{4D0D4444-1818-4460-AA70-FEB048773AB0}"/>
              </a:ext>
            </a:extLst>
          </p:cNvPr>
          <p:cNvGraphicFramePr>
            <a:graphicFrameLocks noChangeAspect="1"/>
          </p:cNvGraphicFramePr>
          <p:nvPr>
            <p:extLst>
              <p:ext uri="{D42A27DB-BD31-4B8C-83A1-F6EECF244321}">
                <p14:modId xmlns:p14="http://schemas.microsoft.com/office/powerpoint/2010/main" val="2640817107"/>
              </p:ext>
            </p:extLst>
          </p:nvPr>
        </p:nvGraphicFramePr>
        <p:xfrm>
          <a:off x="3962400" y="2270125"/>
          <a:ext cx="5981700" cy="863600"/>
        </p:xfrm>
        <a:graphic>
          <a:graphicData uri="http://schemas.openxmlformats.org/presentationml/2006/ole">
            <mc:AlternateContent xmlns:mc="http://schemas.openxmlformats.org/markup-compatibility/2006">
              <mc:Choice xmlns:v="urn:schemas-microsoft-com:vml" Requires="v">
                <p:oleObj name="Equation" r:id="rId2" imgW="5981400" imgH="863280" progId="Equation.DSMT4">
                  <p:embed/>
                </p:oleObj>
              </mc:Choice>
              <mc:Fallback>
                <p:oleObj name="Equation" r:id="rId2" imgW="5981400" imgH="863280" progId="Equation.DSMT4">
                  <p:embed/>
                  <p:pic>
                    <p:nvPicPr>
                      <p:cNvPr id="0" name=""/>
                      <p:cNvPicPr/>
                      <p:nvPr/>
                    </p:nvPicPr>
                    <p:blipFill>
                      <a:blip r:embed="rId3"/>
                      <a:stretch>
                        <a:fillRect/>
                      </a:stretch>
                    </p:blipFill>
                    <p:spPr>
                      <a:xfrm>
                        <a:off x="3962400" y="2270125"/>
                        <a:ext cx="5981700" cy="86360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744C7382-E178-46F3-B189-680D0FAEE32D}"/>
              </a:ext>
            </a:extLst>
          </p:cNvPr>
          <p:cNvGrpSpPr/>
          <p:nvPr/>
        </p:nvGrpSpPr>
        <p:grpSpPr>
          <a:xfrm>
            <a:off x="3129730" y="3524250"/>
            <a:ext cx="5075882" cy="3220774"/>
            <a:chOff x="1810693" y="1309524"/>
            <a:chExt cx="7467443" cy="4988252"/>
          </a:xfrm>
        </p:grpSpPr>
        <p:pic>
          <p:nvPicPr>
            <p:cNvPr id="6" name="Picture 5">
              <a:extLst>
                <a:ext uri="{FF2B5EF4-FFF2-40B4-BE49-F238E27FC236}">
                  <a16:creationId xmlns:a16="http://schemas.microsoft.com/office/drawing/2014/main" id="{1BDB503F-6E2B-4F78-BEDD-66A03FC2EC27}"/>
                </a:ext>
              </a:extLst>
            </p:cNvPr>
            <p:cNvPicPr>
              <a:picLocks noChangeAspect="1"/>
            </p:cNvPicPr>
            <p:nvPr/>
          </p:nvPicPr>
          <p:blipFill>
            <a:blip r:embed="rId4"/>
            <a:stretch>
              <a:fillRect/>
            </a:stretch>
          </p:blipFill>
          <p:spPr>
            <a:xfrm>
              <a:off x="1810693" y="1309524"/>
              <a:ext cx="7467443" cy="4988252"/>
            </a:xfrm>
            <a:prstGeom prst="rect">
              <a:avLst/>
            </a:prstGeom>
          </p:spPr>
        </p:pic>
        <p:graphicFrame>
          <p:nvGraphicFramePr>
            <p:cNvPr id="7" name="Object 6">
              <a:extLst>
                <a:ext uri="{FF2B5EF4-FFF2-40B4-BE49-F238E27FC236}">
                  <a16:creationId xmlns:a16="http://schemas.microsoft.com/office/drawing/2014/main" id="{70F23EDB-B002-4229-88FB-C148B90ABC59}"/>
                </a:ext>
              </a:extLst>
            </p:cNvPr>
            <p:cNvGraphicFramePr>
              <a:graphicFrameLocks noChangeAspect="1"/>
            </p:cNvGraphicFramePr>
            <p:nvPr>
              <p:extLst>
                <p:ext uri="{D42A27DB-BD31-4B8C-83A1-F6EECF244321}">
                  <p14:modId xmlns:p14="http://schemas.microsoft.com/office/powerpoint/2010/main" val="1960748743"/>
                </p:ext>
              </p:extLst>
            </p:nvPr>
          </p:nvGraphicFramePr>
          <p:xfrm>
            <a:off x="5676900" y="2327275"/>
            <a:ext cx="838200" cy="371475"/>
          </p:xfrm>
          <a:graphic>
            <a:graphicData uri="http://schemas.openxmlformats.org/presentationml/2006/ole">
              <mc:AlternateContent xmlns:mc="http://schemas.openxmlformats.org/markup-compatibility/2006">
                <mc:Choice xmlns:v="urn:schemas-microsoft-com:vml" Requires="v">
                  <p:oleObj name="Equation" r:id="rId5" imgW="838149" imgH="371398" progId="Equation.DSMT4">
                    <p:embed/>
                  </p:oleObj>
                </mc:Choice>
                <mc:Fallback>
                  <p:oleObj name="Equation" r:id="rId5" imgW="838149" imgH="371398" progId="Equation.DSMT4">
                    <p:embed/>
                    <p:pic>
                      <p:nvPicPr>
                        <p:cNvPr id="5" name="Object 4">
                          <a:extLst>
                            <a:ext uri="{FF2B5EF4-FFF2-40B4-BE49-F238E27FC236}">
                              <a16:creationId xmlns:a16="http://schemas.microsoft.com/office/drawing/2014/main" id="{CB75B3DB-31F0-4D94-BDBC-D4961AD826D8}"/>
                            </a:ext>
                          </a:extLst>
                        </p:cNvPr>
                        <p:cNvPicPr/>
                        <p:nvPr/>
                      </p:nvPicPr>
                      <p:blipFill>
                        <a:blip r:embed="rId6"/>
                        <a:stretch>
                          <a:fillRect/>
                        </a:stretch>
                      </p:blipFill>
                      <p:spPr>
                        <a:xfrm>
                          <a:off x="5676900" y="2327275"/>
                          <a:ext cx="838200" cy="371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1528500-A4A4-4B57-A5A6-F21F703AC909}"/>
                </a:ext>
              </a:extLst>
            </p:cNvPr>
            <p:cNvGraphicFramePr>
              <a:graphicFrameLocks noChangeAspect="1"/>
            </p:cNvGraphicFramePr>
            <p:nvPr>
              <p:extLst>
                <p:ext uri="{D42A27DB-BD31-4B8C-83A1-F6EECF244321}">
                  <p14:modId xmlns:p14="http://schemas.microsoft.com/office/powerpoint/2010/main" val="4221103949"/>
                </p:ext>
              </p:extLst>
            </p:nvPr>
          </p:nvGraphicFramePr>
          <p:xfrm>
            <a:off x="7551738" y="3422650"/>
            <a:ext cx="838200" cy="381000"/>
          </p:xfrm>
          <a:graphic>
            <a:graphicData uri="http://schemas.openxmlformats.org/presentationml/2006/ole">
              <mc:AlternateContent xmlns:mc="http://schemas.openxmlformats.org/markup-compatibility/2006">
                <mc:Choice xmlns:v="urn:schemas-microsoft-com:vml" Requires="v">
                  <p:oleObj name="Equation" r:id="rId7" imgW="838080" imgH="380880" progId="Equation.DSMT4">
                    <p:embed/>
                  </p:oleObj>
                </mc:Choice>
                <mc:Fallback>
                  <p:oleObj name="Equation" r:id="rId7" imgW="838080" imgH="380880" progId="Equation.DSMT4">
                    <p:embed/>
                    <p:pic>
                      <p:nvPicPr>
                        <p:cNvPr id="6" name="Object 5">
                          <a:extLst>
                            <a:ext uri="{FF2B5EF4-FFF2-40B4-BE49-F238E27FC236}">
                              <a16:creationId xmlns:a16="http://schemas.microsoft.com/office/drawing/2014/main" id="{FD4D8F9B-11FC-4485-853C-ADA2F7898BD9}"/>
                            </a:ext>
                          </a:extLst>
                        </p:cNvPr>
                        <p:cNvPicPr/>
                        <p:nvPr/>
                      </p:nvPicPr>
                      <p:blipFill>
                        <a:blip r:embed="rId8"/>
                        <a:stretch>
                          <a:fillRect/>
                        </a:stretch>
                      </p:blipFill>
                      <p:spPr>
                        <a:xfrm>
                          <a:off x="7551738" y="3422650"/>
                          <a:ext cx="838200" cy="381000"/>
                        </a:xfrm>
                        <a:prstGeom prst="rect">
                          <a:avLst/>
                        </a:prstGeom>
                      </p:spPr>
                    </p:pic>
                  </p:oleObj>
                </mc:Fallback>
              </mc:AlternateContent>
            </a:graphicData>
          </a:graphic>
        </p:graphicFrame>
      </p:grpSp>
      <p:sp>
        <p:nvSpPr>
          <p:cNvPr id="9" name="TextBox 8">
            <a:extLst>
              <a:ext uri="{FF2B5EF4-FFF2-40B4-BE49-F238E27FC236}">
                <a16:creationId xmlns:a16="http://schemas.microsoft.com/office/drawing/2014/main" id="{51BD427A-CBCE-4CC5-A09F-C9CD980830CD}"/>
              </a:ext>
            </a:extLst>
          </p:cNvPr>
          <p:cNvSpPr txBox="1"/>
          <p:nvPr/>
        </p:nvSpPr>
        <p:spPr>
          <a:xfrm>
            <a:off x="1581150" y="250824"/>
            <a:ext cx="8734425" cy="1595630"/>
          </a:xfrm>
          <a:prstGeom prst="rect">
            <a:avLst/>
          </a:prstGeom>
          <a:noFill/>
        </p:spPr>
        <p:txBody>
          <a:bodyPr wrap="square" rtlCol="1">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در مد عرضی  </a:t>
            </a:r>
            <a:r>
              <a:rPr lang="en-US" sz="2400" dirty="0">
                <a:latin typeface="Times New Roman" panose="02020603050405020304" pitchFamily="18" charset="0"/>
                <a:cs typeface="Times New Roman" panose="02020603050405020304" pitchFamily="18" charset="0"/>
              </a:rPr>
              <a:t>TEM</a:t>
            </a:r>
            <a:r>
              <a:rPr lang="en-US" sz="2400" baseline="-25000" dirty="0">
                <a:latin typeface="Times New Roman" panose="02020603050405020304" pitchFamily="18" charset="0"/>
                <a:cs typeface="Times New Roman" panose="02020603050405020304" pitchFamily="18" charset="0"/>
              </a:rPr>
              <a:t>10</a:t>
            </a:r>
            <a:r>
              <a:rPr lang="fa-IR" sz="2400" dirty="0">
                <a:latin typeface="Times New Roman" panose="02020603050405020304" pitchFamily="18" charset="0"/>
                <a:cs typeface="Times New Roman" panose="02020603050405020304" pitchFamily="18" charset="0"/>
              </a:rPr>
              <a:t>   بیشینه شدت در چه فاصله ای در مرکز باریکه رخ می دهد. </a:t>
            </a:r>
          </a:p>
        </p:txBody>
      </p:sp>
    </p:spTree>
    <p:extLst>
      <p:ext uri="{BB962C8B-B14F-4D97-AF65-F5344CB8AC3E}">
        <p14:creationId xmlns:p14="http://schemas.microsoft.com/office/powerpoint/2010/main" val="1026926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26BE3-228E-4135-9BB7-985A3D5B0C80}"/>
              </a:ext>
            </a:extLst>
          </p:cNvPr>
          <p:cNvSpPr>
            <a:spLocks noGrp="1"/>
          </p:cNvSpPr>
          <p:nvPr>
            <p:ph type="sldNum" sz="quarter" idx="12"/>
          </p:nvPr>
        </p:nvSpPr>
        <p:spPr/>
        <p:txBody>
          <a:bodyPr/>
          <a:lstStyle/>
          <a:p>
            <a:fld id="{8AC7B609-6235-4DF7-8376-3B4225D7EDEF}" type="slidenum">
              <a:rPr lang="en-US" smtClean="0"/>
              <a:pPr/>
              <a:t>56</a:t>
            </a:fld>
            <a:endParaRPr lang="en-US" dirty="0"/>
          </a:p>
        </p:txBody>
      </p:sp>
      <p:graphicFrame>
        <p:nvGraphicFramePr>
          <p:cNvPr id="3" name="Object 2">
            <a:extLst>
              <a:ext uri="{FF2B5EF4-FFF2-40B4-BE49-F238E27FC236}">
                <a16:creationId xmlns:a16="http://schemas.microsoft.com/office/drawing/2014/main" id="{1C869B85-83B6-4FFF-9F1D-591452C4E31A}"/>
              </a:ext>
            </a:extLst>
          </p:cNvPr>
          <p:cNvGraphicFramePr>
            <a:graphicFrameLocks noChangeAspect="1"/>
          </p:cNvGraphicFramePr>
          <p:nvPr>
            <p:extLst>
              <p:ext uri="{D42A27DB-BD31-4B8C-83A1-F6EECF244321}">
                <p14:modId xmlns:p14="http://schemas.microsoft.com/office/powerpoint/2010/main" val="3509550244"/>
              </p:ext>
            </p:extLst>
          </p:nvPr>
        </p:nvGraphicFramePr>
        <p:xfrm>
          <a:off x="577850" y="723900"/>
          <a:ext cx="5981700" cy="863600"/>
        </p:xfrm>
        <a:graphic>
          <a:graphicData uri="http://schemas.openxmlformats.org/presentationml/2006/ole">
            <mc:AlternateContent xmlns:mc="http://schemas.openxmlformats.org/markup-compatibility/2006">
              <mc:Choice xmlns:v="urn:schemas-microsoft-com:vml" Requires="v">
                <p:oleObj name="Equation" r:id="rId2" imgW="5981400" imgH="863280" progId="Equation.DSMT4">
                  <p:embed/>
                </p:oleObj>
              </mc:Choice>
              <mc:Fallback>
                <p:oleObj name="Equation" r:id="rId2" imgW="5981400" imgH="863280" progId="Equation.DSMT4">
                  <p:embed/>
                  <p:pic>
                    <p:nvPicPr>
                      <p:cNvPr id="0" name=""/>
                      <p:cNvPicPr/>
                      <p:nvPr/>
                    </p:nvPicPr>
                    <p:blipFill>
                      <a:blip r:embed="rId3"/>
                      <a:stretch>
                        <a:fillRect/>
                      </a:stretch>
                    </p:blipFill>
                    <p:spPr>
                      <a:xfrm>
                        <a:off x="577850" y="723900"/>
                        <a:ext cx="59817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56A0C34-8EB6-4F69-8BDB-227907ABE0C9}"/>
              </a:ext>
            </a:extLst>
          </p:cNvPr>
          <p:cNvSpPr/>
          <p:nvPr/>
        </p:nvSpPr>
        <p:spPr>
          <a:xfrm>
            <a:off x="5934738" y="3244334"/>
            <a:ext cx="322524" cy="369332"/>
          </a:xfrm>
          <a:prstGeom prst="rect">
            <a:avLst/>
          </a:prstGeom>
        </p:spPr>
        <p:txBody>
          <a:bodyPr wrap="none">
            <a:spAutoFit/>
          </a:bodyPr>
          <a:lstStyle/>
          <a:p>
            <a:r>
              <a:rPr lang="en-US">
                <a:latin typeface="Courier"/>
              </a:rPr>
              <a:t> </a:t>
            </a:r>
            <a:endParaRPr lang="en-US"/>
          </a:p>
        </p:txBody>
      </p:sp>
      <p:pic>
        <p:nvPicPr>
          <p:cNvPr id="5" name="Picture 4">
            <a:extLst>
              <a:ext uri="{FF2B5EF4-FFF2-40B4-BE49-F238E27FC236}">
                <a16:creationId xmlns:a16="http://schemas.microsoft.com/office/drawing/2014/main" id="{33EA0ED7-B294-4771-98E1-438D86ED3FF6}"/>
              </a:ext>
            </a:extLst>
          </p:cNvPr>
          <p:cNvPicPr>
            <a:picLocks noChangeAspect="1"/>
          </p:cNvPicPr>
          <p:nvPr/>
        </p:nvPicPr>
        <p:blipFill>
          <a:blip r:embed="rId4"/>
          <a:stretch>
            <a:fillRect/>
          </a:stretch>
        </p:blipFill>
        <p:spPr>
          <a:xfrm>
            <a:off x="477004" y="3008470"/>
            <a:ext cx="4572000" cy="2943801"/>
          </a:xfrm>
          <a:prstGeom prst="rect">
            <a:avLst/>
          </a:prstGeom>
        </p:spPr>
      </p:pic>
      <p:sp>
        <p:nvSpPr>
          <p:cNvPr id="6" name="Rectangle 5">
            <a:extLst>
              <a:ext uri="{FF2B5EF4-FFF2-40B4-BE49-F238E27FC236}">
                <a16:creationId xmlns:a16="http://schemas.microsoft.com/office/drawing/2014/main" id="{2005F704-8B04-4523-9FF7-E1F7B8D49DC2}"/>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sp>
        <p:nvSpPr>
          <p:cNvPr id="8" name="Rectangle 7">
            <a:extLst>
              <a:ext uri="{FF2B5EF4-FFF2-40B4-BE49-F238E27FC236}">
                <a16:creationId xmlns:a16="http://schemas.microsoft.com/office/drawing/2014/main" id="{03C02ECA-57E7-48C5-9754-7EDD15EA6174}"/>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9" name="Picture 8">
            <a:extLst>
              <a:ext uri="{FF2B5EF4-FFF2-40B4-BE49-F238E27FC236}">
                <a16:creationId xmlns:a16="http://schemas.microsoft.com/office/drawing/2014/main" id="{8043EC0F-2BE8-4455-81B0-49DCB0F82FED}"/>
              </a:ext>
            </a:extLst>
          </p:cNvPr>
          <p:cNvPicPr>
            <a:picLocks noChangeAspect="1"/>
          </p:cNvPicPr>
          <p:nvPr/>
        </p:nvPicPr>
        <p:blipFill>
          <a:blip r:embed="rId5"/>
          <a:stretch>
            <a:fillRect/>
          </a:stretch>
        </p:blipFill>
        <p:spPr>
          <a:xfrm>
            <a:off x="5934738" y="2025106"/>
            <a:ext cx="4572000" cy="4445598"/>
          </a:xfrm>
          <a:prstGeom prst="rect">
            <a:avLst/>
          </a:prstGeom>
        </p:spPr>
      </p:pic>
    </p:spTree>
    <p:extLst>
      <p:ext uri="{BB962C8B-B14F-4D97-AF65-F5344CB8AC3E}">
        <p14:creationId xmlns:p14="http://schemas.microsoft.com/office/powerpoint/2010/main" val="490630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21F29-0E01-4FEE-9B20-C63202675060}"/>
              </a:ext>
            </a:extLst>
          </p:cNvPr>
          <p:cNvSpPr>
            <a:spLocks noGrp="1"/>
          </p:cNvSpPr>
          <p:nvPr>
            <p:ph type="sldNum" sz="quarter" idx="12"/>
          </p:nvPr>
        </p:nvSpPr>
        <p:spPr/>
        <p:txBody>
          <a:bodyPr/>
          <a:lstStyle/>
          <a:p>
            <a:fld id="{8AC7B609-6235-4DF7-8376-3B4225D7EDEF}" type="slidenum">
              <a:rPr lang="en-US" smtClean="0"/>
              <a:pPr/>
              <a:t>57</a:t>
            </a:fld>
            <a:endParaRPr lang="en-US" dirty="0"/>
          </a:p>
        </p:txBody>
      </p:sp>
      <p:graphicFrame>
        <p:nvGraphicFramePr>
          <p:cNvPr id="3" name="Object 2">
            <a:extLst>
              <a:ext uri="{FF2B5EF4-FFF2-40B4-BE49-F238E27FC236}">
                <a16:creationId xmlns:a16="http://schemas.microsoft.com/office/drawing/2014/main" id="{E30A9712-80BD-4C29-B6E5-2A72DD021D04}"/>
              </a:ext>
            </a:extLst>
          </p:cNvPr>
          <p:cNvGraphicFramePr>
            <a:graphicFrameLocks noChangeAspect="1"/>
          </p:cNvGraphicFramePr>
          <p:nvPr>
            <p:extLst>
              <p:ext uri="{D42A27DB-BD31-4B8C-83A1-F6EECF244321}">
                <p14:modId xmlns:p14="http://schemas.microsoft.com/office/powerpoint/2010/main" val="523469472"/>
              </p:ext>
            </p:extLst>
          </p:nvPr>
        </p:nvGraphicFramePr>
        <p:xfrm>
          <a:off x="717550" y="858838"/>
          <a:ext cx="5994400" cy="863600"/>
        </p:xfrm>
        <a:graphic>
          <a:graphicData uri="http://schemas.openxmlformats.org/presentationml/2006/ole">
            <mc:AlternateContent xmlns:mc="http://schemas.openxmlformats.org/markup-compatibility/2006">
              <mc:Choice xmlns:v="urn:schemas-microsoft-com:vml" Requires="v">
                <p:oleObj name="Equation" r:id="rId2" imgW="5994360" imgH="863280" progId="Equation.DSMT4">
                  <p:embed/>
                </p:oleObj>
              </mc:Choice>
              <mc:Fallback>
                <p:oleObj name="Equation" r:id="rId2" imgW="5994360" imgH="863280" progId="Equation.DSMT4">
                  <p:embed/>
                  <p:pic>
                    <p:nvPicPr>
                      <p:cNvPr id="0" name=""/>
                      <p:cNvPicPr/>
                      <p:nvPr/>
                    </p:nvPicPr>
                    <p:blipFill>
                      <a:blip r:embed="rId3"/>
                      <a:stretch>
                        <a:fillRect/>
                      </a:stretch>
                    </p:blipFill>
                    <p:spPr>
                      <a:xfrm>
                        <a:off x="717550" y="858838"/>
                        <a:ext cx="59944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8FD3105C-AD3E-4C4D-BAC1-D6F6DC57B7EE}"/>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5" name="Picture 4">
            <a:extLst>
              <a:ext uri="{FF2B5EF4-FFF2-40B4-BE49-F238E27FC236}">
                <a16:creationId xmlns:a16="http://schemas.microsoft.com/office/drawing/2014/main" id="{EB3EEC03-9663-4D98-BC9D-E38A2C84F06C}"/>
              </a:ext>
            </a:extLst>
          </p:cNvPr>
          <p:cNvPicPr>
            <a:picLocks noChangeAspect="1"/>
          </p:cNvPicPr>
          <p:nvPr/>
        </p:nvPicPr>
        <p:blipFill>
          <a:blip r:embed="rId4"/>
          <a:stretch>
            <a:fillRect/>
          </a:stretch>
        </p:blipFill>
        <p:spPr>
          <a:xfrm>
            <a:off x="435211" y="2840899"/>
            <a:ext cx="4572000" cy="2963733"/>
          </a:xfrm>
          <a:prstGeom prst="rect">
            <a:avLst/>
          </a:prstGeom>
        </p:spPr>
      </p:pic>
      <p:pic>
        <p:nvPicPr>
          <p:cNvPr id="6" name="Picture 5">
            <a:extLst>
              <a:ext uri="{FF2B5EF4-FFF2-40B4-BE49-F238E27FC236}">
                <a16:creationId xmlns:a16="http://schemas.microsoft.com/office/drawing/2014/main" id="{2F1D1C7C-B19A-44ED-8869-61BF60A981AB}"/>
              </a:ext>
            </a:extLst>
          </p:cNvPr>
          <p:cNvPicPr>
            <a:picLocks noChangeAspect="1"/>
          </p:cNvPicPr>
          <p:nvPr/>
        </p:nvPicPr>
        <p:blipFill>
          <a:blip r:embed="rId5"/>
          <a:stretch>
            <a:fillRect/>
          </a:stretch>
        </p:blipFill>
        <p:spPr>
          <a:xfrm>
            <a:off x="5934738" y="2162265"/>
            <a:ext cx="4572000" cy="4445599"/>
          </a:xfrm>
          <a:prstGeom prst="rect">
            <a:avLst/>
          </a:prstGeom>
        </p:spPr>
      </p:pic>
    </p:spTree>
    <p:extLst>
      <p:ext uri="{BB962C8B-B14F-4D97-AF65-F5344CB8AC3E}">
        <p14:creationId xmlns:p14="http://schemas.microsoft.com/office/powerpoint/2010/main" val="600500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9CBFF-7F03-4891-9B2E-BB286E3DD94E}"/>
              </a:ext>
            </a:extLst>
          </p:cNvPr>
          <p:cNvSpPr>
            <a:spLocks noGrp="1"/>
          </p:cNvSpPr>
          <p:nvPr>
            <p:ph type="sldNum" sz="quarter" idx="12"/>
          </p:nvPr>
        </p:nvSpPr>
        <p:spPr/>
        <p:txBody>
          <a:bodyPr/>
          <a:lstStyle/>
          <a:p>
            <a:fld id="{8AC7B609-6235-4DF7-8376-3B4225D7EDEF}" type="slidenum">
              <a:rPr lang="en-US" smtClean="0"/>
              <a:pPr/>
              <a:t>58</a:t>
            </a:fld>
            <a:endParaRPr lang="en-US" dirty="0"/>
          </a:p>
        </p:txBody>
      </p:sp>
      <p:graphicFrame>
        <p:nvGraphicFramePr>
          <p:cNvPr id="3" name="Object 2">
            <a:extLst>
              <a:ext uri="{FF2B5EF4-FFF2-40B4-BE49-F238E27FC236}">
                <a16:creationId xmlns:a16="http://schemas.microsoft.com/office/drawing/2014/main" id="{3AFDD38D-B8B5-4192-9BE9-145734F930C5}"/>
              </a:ext>
            </a:extLst>
          </p:cNvPr>
          <p:cNvGraphicFramePr>
            <a:graphicFrameLocks noChangeAspect="1"/>
          </p:cNvGraphicFramePr>
          <p:nvPr>
            <p:extLst>
              <p:ext uri="{D42A27DB-BD31-4B8C-83A1-F6EECF244321}">
                <p14:modId xmlns:p14="http://schemas.microsoft.com/office/powerpoint/2010/main" val="2751698797"/>
              </p:ext>
            </p:extLst>
          </p:nvPr>
        </p:nvGraphicFramePr>
        <p:xfrm>
          <a:off x="323850" y="280988"/>
          <a:ext cx="6692900" cy="863600"/>
        </p:xfrm>
        <a:graphic>
          <a:graphicData uri="http://schemas.openxmlformats.org/presentationml/2006/ole">
            <mc:AlternateContent xmlns:mc="http://schemas.openxmlformats.org/markup-compatibility/2006">
              <mc:Choice xmlns:v="urn:schemas-microsoft-com:vml" Requires="v">
                <p:oleObj name="Equation" r:id="rId2" imgW="6692760" imgH="863280" progId="Equation.DSMT4">
                  <p:embed/>
                </p:oleObj>
              </mc:Choice>
              <mc:Fallback>
                <p:oleObj name="Equation" r:id="rId2" imgW="6692760" imgH="863280" progId="Equation.DSMT4">
                  <p:embed/>
                  <p:pic>
                    <p:nvPicPr>
                      <p:cNvPr id="0" name=""/>
                      <p:cNvPicPr/>
                      <p:nvPr/>
                    </p:nvPicPr>
                    <p:blipFill>
                      <a:blip r:embed="rId3"/>
                      <a:stretch>
                        <a:fillRect/>
                      </a:stretch>
                    </p:blipFill>
                    <p:spPr>
                      <a:xfrm>
                        <a:off x="323850" y="280988"/>
                        <a:ext cx="66929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8174049-4D21-4634-B66E-E5C31DC9CE1B}"/>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5" name="Picture 4">
            <a:extLst>
              <a:ext uri="{FF2B5EF4-FFF2-40B4-BE49-F238E27FC236}">
                <a16:creationId xmlns:a16="http://schemas.microsoft.com/office/drawing/2014/main" id="{2405F58F-021E-4698-B0B7-BAB23DF345AC}"/>
              </a:ext>
            </a:extLst>
          </p:cNvPr>
          <p:cNvPicPr>
            <a:picLocks noChangeAspect="1"/>
          </p:cNvPicPr>
          <p:nvPr/>
        </p:nvPicPr>
        <p:blipFill>
          <a:blip r:embed="rId4"/>
          <a:stretch>
            <a:fillRect/>
          </a:stretch>
        </p:blipFill>
        <p:spPr>
          <a:xfrm>
            <a:off x="1325860" y="1388353"/>
            <a:ext cx="5486400" cy="5356671"/>
          </a:xfrm>
          <a:prstGeom prst="rect">
            <a:avLst/>
          </a:prstGeom>
        </p:spPr>
      </p:pic>
    </p:spTree>
    <p:extLst>
      <p:ext uri="{BB962C8B-B14F-4D97-AF65-F5344CB8AC3E}">
        <p14:creationId xmlns:p14="http://schemas.microsoft.com/office/powerpoint/2010/main" val="230887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DDA39-1696-4C70-B1AF-7B7EB7276E84}"/>
              </a:ext>
            </a:extLst>
          </p:cNvPr>
          <p:cNvSpPr>
            <a:spLocks noGrp="1"/>
          </p:cNvSpPr>
          <p:nvPr>
            <p:ph type="sldNum" sz="quarter" idx="12"/>
          </p:nvPr>
        </p:nvSpPr>
        <p:spPr/>
        <p:txBody>
          <a:bodyPr/>
          <a:lstStyle/>
          <a:p>
            <a:fld id="{8AC7B609-6235-4DF7-8376-3B4225D7EDEF}" type="slidenum">
              <a:rPr lang="en-US" smtClean="0"/>
              <a:pPr/>
              <a:t>59</a:t>
            </a:fld>
            <a:endParaRPr lang="en-US" dirty="0"/>
          </a:p>
        </p:txBody>
      </p:sp>
      <p:graphicFrame>
        <p:nvGraphicFramePr>
          <p:cNvPr id="3" name="Object 2">
            <a:extLst>
              <a:ext uri="{FF2B5EF4-FFF2-40B4-BE49-F238E27FC236}">
                <a16:creationId xmlns:a16="http://schemas.microsoft.com/office/drawing/2014/main" id="{D2CD9BAB-7F55-4993-84B1-013061C2DB5D}"/>
              </a:ext>
            </a:extLst>
          </p:cNvPr>
          <p:cNvGraphicFramePr>
            <a:graphicFrameLocks noChangeAspect="1"/>
          </p:cNvGraphicFramePr>
          <p:nvPr>
            <p:extLst>
              <p:ext uri="{D42A27DB-BD31-4B8C-83A1-F6EECF244321}">
                <p14:modId xmlns:p14="http://schemas.microsoft.com/office/powerpoint/2010/main" val="1153378927"/>
              </p:ext>
            </p:extLst>
          </p:nvPr>
        </p:nvGraphicFramePr>
        <p:xfrm>
          <a:off x="690563" y="679450"/>
          <a:ext cx="8864600" cy="5499100"/>
        </p:xfrm>
        <a:graphic>
          <a:graphicData uri="http://schemas.openxmlformats.org/presentationml/2006/ole">
            <mc:AlternateContent xmlns:mc="http://schemas.openxmlformats.org/markup-compatibility/2006">
              <mc:Choice xmlns:v="urn:schemas-microsoft-com:vml" Requires="v">
                <p:oleObj name="Equation" r:id="rId2" imgW="8864280" imgH="5499000" progId="Equation.DSMT4">
                  <p:embed/>
                </p:oleObj>
              </mc:Choice>
              <mc:Fallback>
                <p:oleObj name="Equation" r:id="rId2" imgW="8864280" imgH="5499000" progId="Equation.DSMT4">
                  <p:embed/>
                  <p:pic>
                    <p:nvPicPr>
                      <p:cNvPr id="0" name=""/>
                      <p:cNvPicPr/>
                      <p:nvPr/>
                    </p:nvPicPr>
                    <p:blipFill>
                      <a:blip r:embed="rId3"/>
                      <a:stretch>
                        <a:fillRect/>
                      </a:stretch>
                    </p:blipFill>
                    <p:spPr>
                      <a:xfrm>
                        <a:off x="690563" y="679450"/>
                        <a:ext cx="8864600" cy="5499100"/>
                      </a:xfrm>
                      <a:prstGeom prst="rect">
                        <a:avLst/>
                      </a:prstGeom>
                    </p:spPr>
                  </p:pic>
                </p:oleObj>
              </mc:Fallback>
            </mc:AlternateContent>
          </a:graphicData>
        </a:graphic>
      </p:graphicFrame>
    </p:spTree>
    <p:extLst>
      <p:ext uri="{BB962C8B-B14F-4D97-AF65-F5344CB8AC3E}">
        <p14:creationId xmlns:p14="http://schemas.microsoft.com/office/powerpoint/2010/main" val="408987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0829" y="371336"/>
            <a:ext cx="2665142" cy="461665"/>
          </a:xfrm>
          <a:prstGeom prst="rect">
            <a:avLst/>
          </a:prstGeom>
          <a:ln w="28575">
            <a:solidFill>
              <a:srgbClr val="FF0000"/>
            </a:solidFill>
          </a:ln>
          <a:effectLst>
            <a:glow rad="139700">
              <a:schemeClr val="accent3">
                <a:satMod val="175000"/>
                <a:alpha val="40000"/>
              </a:schemeClr>
            </a:glow>
          </a:effectLst>
        </p:spPr>
        <p:txBody>
          <a:bodyPr wrap="square">
            <a:spAutoFit/>
          </a:bodyPr>
          <a:lstStyle/>
          <a:p>
            <a:r>
              <a:rPr lang="en-US" sz="2400" b="1" dirty="0">
                <a:solidFill>
                  <a:srgbClr val="0070C0"/>
                </a:solidFill>
              </a:rPr>
              <a:t>Resonator stability</a:t>
            </a:r>
          </a:p>
        </p:txBody>
      </p:sp>
      <p:sp>
        <p:nvSpPr>
          <p:cNvPr id="3" name="TextBox 2"/>
          <p:cNvSpPr txBox="1"/>
          <p:nvPr/>
        </p:nvSpPr>
        <p:spPr>
          <a:xfrm>
            <a:off x="390294" y="1295400"/>
            <a:ext cx="11140068" cy="707886"/>
          </a:xfrm>
          <a:prstGeom prst="rect">
            <a:avLst/>
          </a:prstGeom>
          <a:noFill/>
        </p:spPr>
        <p:txBody>
          <a:bodyPr wrap="square" rtlCol="0">
            <a:spAutoFit/>
          </a:bodyPr>
          <a:lstStyle/>
          <a:p>
            <a:r>
              <a:rPr lang="en-US" sz="2000" dirty="0">
                <a:latin typeface="Times New Roman" pitchFamily="18" charset="0"/>
                <a:cs typeface="Times New Roman" pitchFamily="18" charset="0"/>
              </a:rPr>
              <a:t>In a resonator the light rays propagate back and forth therefore, a resonator is a periodic optical system.</a:t>
            </a:r>
          </a:p>
          <a:p>
            <a:r>
              <a:rPr lang="en-US" sz="2000" dirty="0">
                <a:latin typeface="Times New Roman" pitchFamily="18" charset="0"/>
                <a:cs typeface="Times New Roman" pitchFamily="18" charset="0"/>
              </a:rPr>
              <a:t>If the ray transformation matrix of the Unit cell is given by the following:</a:t>
            </a:r>
          </a:p>
        </p:txBody>
      </p:sp>
      <p:graphicFrame>
        <p:nvGraphicFramePr>
          <p:cNvPr id="4" name="Object 3"/>
          <p:cNvGraphicFramePr>
            <a:graphicFrameLocks noChangeAspect="1"/>
          </p:cNvGraphicFramePr>
          <p:nvPr/>
        </p:nvGraphicFramePr>
        <p:xfrm>
          <a:off x="4718050" y="2927350"/>
          <a:ext cx="1790700" cy="863600"/>
        </p:xfrm>
        <a:graphic>
          <a:graphicData uri="http://schemas.openxmlformats.org/presentationml/2006/ole">
            <mc:AlternateContent xmlns:mc="http://schemas.openxmlformats.org/markup-compatibility/2006">
              <mc:Choice xmlns:v="urn:schemas-microsoft-com:vml" Requires="v">
                <p:oleObj name="Equation" r:id="rId2" imgW="1790640" imgH="863280" progId="Equation.DSMT4">
                  <p:embed/>
                </p:oleObj>
              </mc:Choice>
              <mc:Fallback>
                <p:oleObj name="Equation" r:id="rId2" imgW="1790640" imgH="8632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927350"/>
                        <a:ext cx="1790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02527" y="4233254"/>
            <a:ext cx="10660566" cy="400110"/>
          </a:xfrm>
          <a:prstGeom prst="rect">
            <a:avLst/>
          </a:prstGeom>
          <a:noFill/>
        </p:spPr>
        <p:txBody>
          <a:bodyPr wrap="square" rtlCol="0">
            <a:spAutoFit/>
          </a:bodyPr>
          <a:lstStyle/>
          <a:p>
            <a:r>
              <a:rPr lang="en-US" sz="2000" dirty="0">
                <a:latin typeface="Times New Roman" pitchFamily="18" charset="0"/>
                <a:cs typeface="Times New Roman" pitchFamily="18" charset="0"/>
              </a:rPr>
              <a:t>Then the output parameters after </a:t>
            </a:r>
            <a:r>
              <a:rPr lang="en-US" sz="2000" i="1" dirty="0">
                <a:solidFill>
                  <a:srgbClr val="FF0000"/>
                </a:solidFill>
                <a:latin typeface="Times New Roman" pitchFamily="18" charset="0"/>
                <a:cs typeface="Times New Roman" pitchFamily="18" charset="0"/>
              </a:rPr>
              <a:t>n</a:t>
            </a:r>
            <a:r>
              <a:rPr lang="en-US" sz="2000" dirty="0">
                <a:latin typeface="Times New Roman" pitchFamily="18" charset="0"/>
                <a:cs typeface="Times New Roman" pitchFamily="18" charset="0"/>
              </a:rPr>
              <a:t> repeated optical elements can be derived as:</a:t>
            </a:r>
          </a:p>
        </p:txBody>
      </p:sp>
      <p:graphicFrame>
        <p:nvGraphicFramePr>
          <p:cNvPr id="6" name="Object 5"/>
          <p:cNvGraphicFramePr>
            <a:graphicFrameLocks noChangeAspect="1"/>
          </p:cNvGraphicFramePr>
          <p:nvPr/>
        </p:nvGraphicFramePr>
        <p:xfrm>
          <a:off x="3251200" y="5478463"/>
          <a:ext cx="5918200" cy="889000"/>
        </p:xfrm>
        <a:graphic>
          <a:graphicData uri="http://schemas.openxmlformats.org/presentationml/2006/ole">
            <mc:AlternateContent xmlns:mc="http://schemas.openxmlformats.org/markup-compatibility/2006">
              <mc:Choice xmlns:v="urn:schemas-microsoft-com:vml" Requires="v">
                <p:oleObj name="Equation" r:id="rId4" imgW="5918040" imgH="888840" progId="Equation.DSMT4">
                  <p:embed/>
                </p:oleObj>
              </mc:Choice>
              <mc:Fallback>
                <p:oleObj name="Equation" r:id="rId4" imgW="5918040" imgH="8888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0" y="5478463"/>
                        <a:ext cx="5918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a:extLst>
              <a:ext uri="{FF2B5EF4-FFF2-40B4-BE49-F238E27FC236}">
                <a16:creationId xmlns:a16="http://schemas.microsoft.com/office/drawing/2014/main" id="{8CB37143-314E-436A-8E27-82E9C79C904D}"/>
              </a:ext>
            </a:extLst>
          </p:cNvPr>
          <p:cNvSpPr>
            <a:spLocks noGrp="1"/>
          </p:cNvSpPr>
          <p:nvPr>
            <p:ph type="sldNum" sz="quarter" idx="12"/>
          </p:nvPr>
        </p:nvSpPr>
        <p:spPr/>
        <p:txBody>
          <a:bodyPr/>
          <a:lstStyle/>
          <a:p>
            <a:fld id="{8AC7B609-6235-4DF7-8376-3B4225D7EDEF}" type="slidenum">
              <a:rPr lang="en-US" smtClean="0"/>
              <a:pPr/>
              <a:t>6</a:t>
            </a:fld>
            <a:endParaRPr lang="en-US" dirty="0"/>
          </a:p>
        </p:txBody>
      </p:sp>
    </p:spTree>
    <p:extLst>
      <p:ext uri="{BB962C8B-B14F-4D97-AF65-F5344CB8AC3E}">
        <p14:creationId xmlns:p14="http://schemas.microsoft.com/office/powerpoint/2010/main" val="3166689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6BB5A4-160B-40A6-80BC-35B28BA38D46}"/>
              </a:ext>
            </a:extLst>
          </p:cNvPr>
          <p:cNvSpPr>
            <a:spLocks noGrp="1"/>
          </p:cNvSpPr>
          <p:nvPr>
            <p:ph type="sldNum" sz="quarter" idx="12"/>
          </p:nvPr>
        </p:nvSpPr>
        <p:spPr/>
        <p:txBody>
          <a:bodyPr/>
          <a:lstStyle/>
          <a:p>
            <a:fld id="{8AC7B609-6235-4DF7-8376-3B4225D7EDEF}" type="slidenum">
              <a:rPr lang="en-US" smtClean="0"/>
              <a:pPr/>
              <a:t>60</a:t>
            </a:fld>
            <a:endParaRPr lang="en-US" dirty="0"/>
          </a:p>
        </p:txBody>
      </p:sp>
      <p:sp>
        <p:nvSpPr>
          <p:cNvPr id="3" name="Rectangle 2">
            <a:extLst>
              <a:ext uri="{FF2B5EF4-FFF2-40B4-BE49-F238E27FC236}">
                <a16:creationId xmlns:a16="http://schemas.microsoft.com/office/drawing/2014/main" id="{27B750E3-EF51-4301-A4BE-4191A38EA420}"/>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4" name="Picture 3">
            <a:extLst>
              <a:ext uri="{FF2B5EF4-FFF2-40B4-BE49-F238E27FC236}">
                <a16:creationId xmlns:a16="http://schemas.microsoft.com/office/drawing/2014/main" id="{1BA32073-A93E-4609-89B1-4CE24DF344D3}"/>
              </a:ext>
            </a:extLst>
          </p:cNvPr>
          <p:cNvPicPr>
            <a:picLocks noChangeAspect="1"/>
          </p:cNvPicPr>
          <p:nvPr/>
        </p:nvPicPr>
        <p:blipFill>
          <a:blip r:embed="rId2"/>
          <a:stretch>
            <a:fillRect/>
          </a:stretch>
        </p:blipFill>
        <p:spPr>
          <a:xfrm>
            <a:off x="494587" y="3244334"/>
            <a:ext cx="4572000" cy="2954585"/>
          </a:xfrm>
          <a:prstGeom prst="rect">
            <a:avLst/>
          </a:prstGeom>
        </p:spPr>
      </p:pic>
      <p:sp>
        <p:nvSpPr>
          <p:cNvPr id="5" name="Rectangle 4">
            <a:extLst>
              <a:ext uri="{FF2B5EF4-FFF2-40B4-BE49-F238E27FC236}">
                <a16:creationId xmlns:a16="http://schemas.microsoft.com/office/drawing/2014/main" id="{C7D8A652-20B0-4C2B-AB71-964EEBE3166B}"/>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6" name="Picture 5">
            <a:extLst>
              <a:ext uri="{FF2B5EF4-FFF2-40B4-BE49-F238E27FC236}">
                <a16:creationId xmlns:a16="http://schemas.microsoft.com/office/drawing/2014/main" id="{C82213B8-8A67-4505-A53E-E0A519150249}"/>
              </a:ext>
            </a:extLst>
          </p:cNvPr>
          <p:cNvPicPr>
            <a:picLocks noChangeAspect="1"/>
          </p:cNvPicPr>
          <p:nvPr/>
        </p:nvPicPr>
        <p:blipFill>
          <a:blip r:embed="rId3"/>
          <a:stretch>
            <a:fillRect/>
          </a:stretch>
        </p:blipFill>
        <p:spPr>
          <a:xfrm>
            <a:off x="5934738" y="2189757"/>
            <a:ext cx="4572000" cy="4280947"/>
          </a:xfrm>
          <a:prstGeom prst="rect">
            <a:avLst/>
          </a:prstGeom>
        </p:spPr>
      </p:pic>
      <p:graphicFrame>
        <p:nvGraphicFramePr>
          <p:cNvPr id="7" name="Object 6">
            <a:extLst>
              <a:ext uri="{FF2B5EF4-FFF2-40B4-BE49-F238E27FC236}">
                <a16:creationId xmlns:a16="http://schemas.microsoft.com/office/drawing/2014/main" id="{D979D599-855B-4390-9172-22829EA82890}"/>
              </a:ext>
            </a:extLst>
          </p:cNvPr>
          <p:cNvGraphicFramePr>
            <a:graphicFrameLocks noChangeAspect="1"/>
          </p:cNvGraphicFramePr>
          <p:nvPr>
            <p:extLst>
              <p:ext uri="{D42A27DB-BD31-4B8C-83A1-F6EECF244321}">
                <p14:modId xmlns:p14="http://schemas.microsoft.com/office/powerpoint/2010/main" val="1308241001"/>
              </p:ext>
            </p:extLst>
          </p:nvPr>
        </p:nvGraphicFramePr>
        <p:xfrm>
          <a:off x="266700" y="466725"/>
          <a:ext cx="8864600" cy="1117600"/>
        </p:xfrm>
        <a:graphic>
          <a:graphicData uri="http://schemas.openxmlformats.org/presentationml/2006/ole">
            <mc:AlternateContent xmlns:mc="http://schemas.openxmlformats.org/markup-compatibility/2006">
              <mc:Choice xmlns:v="urn:schemas-microsoft-com:vml" Requires="v">
                <p:oleObj name="Equation" r:id="rId4" imgW="8864280" imgH="1117440" progId="Equation.DSMT4">
                  <p:embed/>
                </p:oleObj>
              </mc:Choice>
              <mc:Fallback>
                <p:oleObj name="Equation" r:id="rId4" imgW="8864280" imgH="1117440" progId="Equation.DSMT4">
                  <p:embed/>
                  <p:pic>
                    <p:nvPicPr>
                      <p:cNvPr id="0" name=""/>
                      <p:cNvPicPr/>
                      <p:nvPr/>
                    </p:nvPicPr>
                    <p:blipFill>
                      <a:blip r:embed="rId5"/>
                      <a:stretch>
                        <a:fillRect/>
                      </a:stretch>
                    </p:blipFill>
                    <p:spPr>
                      <a:xfrm>
                        <a:off x="266700" y="466725"/>
                        <a:ext cx="8864600" cy="1117600"/>
                      </a:xfrm>
                      <a:prstGeom prst="rect">
                        <a:avLst/>
                      </a:prstGeom>
                    </p:spPr>
                  </p:pic>
                </p:oleObj>
              </mc:Fallback>
            </mc:AlternateContent>
          </a:graphicData>
        </a:graphic>
      </p:graphicFrame>
    </p:spTree>
    <p:extLst>
      <p:ext uri="{BB962C8B-B14F-4D97-AF65-F5344CB8AC3E}">
        <p14:creationId xmlns:p14="http://schemas.microsoft.com/office/powerpoint/2010/main" val="3345073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C85782-6EEB-4126-93DD-8DD6309908BE}"/>
              </a:ext>
            </a:extLst>
          </p:cNvPr>
          <p:cNvSpPr>
            <a:spLocks noGrp="1"/>
          </p:cNvSpPr>
          <p:nvPr>
            <p:ph type="sldNum" sz="quarter" idx="12"/>
          </p:nvPr>
        </p:nvSpPr>
        <p:spPr/>
        <p:txBody>
          <a:bodyPr/>
          <a:lstStyle/>
          <a:p>
            <a:fld id="{8AC7B609-6235-4DF7-8376-3B4225D7EDEF}" type="slidenum">
              <a:rPr lang="en-US" smtClean="0"/>
              <a:pPr/>
              <a:t>61</a:t>
            </a:fld>
            <a:endParaRPr lang="en-US" dirty="0"/>
          </a:p>
        </p:txBody>
      </p:sp>
      <p:sp>
        <p:nvSpPr>
          <p:cNvPr id="3" name="Rectangle 2">
            <a:extLst>
              <a:ext uri="{FF2B5EF4-FFF2-40B4-BE49-F238E27FC236}">
                <a16:creationId xmlns:a16="http://schemas.microsoft.com/office/drawing/2014/main" id="{02586119-9912-49D4-B0AA-BE7B9C639D8F}"/>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4" name="Picture 3">
            <a:extLst>
              <a:ext uri="{FF2B5EF4-FFF2-40B4-BE49-F238E27FC236}">
                <a16:creationId xmlns:a16="http://schemas.microsoft.com/office/drawing/2014/main" id="{AA4612C3-DF60-48D1-8A6C-E4F6F3025912}"/>
              </a:ext>
            </a:extLst>
          </p:cNvPr>
          <p:cNvPicPr>
            <a:picLocks noChangeAspect="1"/>
          </p:cNvPicPr>
          <p:nvPr/>
        </p:nvPicPr>
        <p:blipFill>
          <a:blip r:embed="rId2"/>
          <a:stretch>
            <a:fillRect/>
          </a:stretch>
        </p:blipFill>
        <p:spPr>
          <a:xfrm>
            <a:off x="5553476" y="2326917"/>
            <a:ext cx="4572000" cy="4280947"/>
          </a:xfrm>
          <a:prstGeom prst="rect">
            <a:avLst/>
          </a:prstGeom>
        </p:spPr>
      </p:pic>
      <p:graphicFrame>
        <p:nvGraphicFramePr>
          <p:cNvPr id="5" name="Object 4">
            <a:extLst>
              <a:ext uri="{FF2B5EF4-FFF2-40B4-BE49-F238E27FC236}">
                <a16:creationId xmlns:a16="http://schemas.microsoft.com/office/drawing/2014/main" id="{42A1665A-1DD5-46F4-8E71-0C972F743A78}"/>
              </a:ext>
            </a:extLst>
          </p:cNvPr>
          <p:cNvGraphicFramePr>
            <a:graphicFrameLocks noChangeAspect="1"/>
          </p:cNvGraphicFramePr>
          <p:nvPr>
            <p:extLst>
              <p:ext uri="{D42A27DB-BD31-4B8C-83A1-F6EECF244321}">
                <p14:modId xmlns:p14="http://schemas.microsoft.com/office/powerpoint/2010/main" val="2810538237"/>
              </p:ext>
            </p:extLst>
          </p:nvPr>
        </p:nvGraphicFramePr>
        <p:xfrm>
          <a:off x="738188" y="552450"/>
          <a:ext cx="8864600" cy="1117600"/>
        </p:xfrm>
        <a:graphic>
          <a:graphicData uri="http://schemas.openxmlformats.org/presentationml/2006/ole">
            <mc:AlternateContent xmlns:mc="http://schemas.openxmlformats.org/markup-compatibility/2006">
              <mc:Choice xmlns:v="urn:schemas-microsoft-com:vml" Requires="v">
                <p:oleObj name="Equation" r:id="rId3" imgW="8864280" imgH="1117440" progId="Equation.DSMT4">
                  <p:embed/>
                </p:oleObj>
              </mc:Choice>
              <mc:Fallback>
                <p:oleObj name="Equation" r:id="rId3" imgW="8864280" imgH="1117440" progId="Equation.DSMT4">
                  <p:embed/>
                  <p:pic>
                    <p:nvPicPr>
                      <p:cNvPr id="0" name=""/>
                      <p:cNvPicPr/>
                      <p:nvPr/>
                    </p:nvPicPr>
                    <p:blipFill>
                      <a:blip r:embed="rId4"/>
                      <a:stretch>
                        <a:fillRect/>
                      </a:stretch>
                    </p:blipFill>
                    <p:spPr>
                      <a:xfrm>
                        <a:off x="738188" y="552450"/>
                        <a:ext cx="8864600" cy="11176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F5DDB71-1C9D-4715-BF7B-F07228E0552D}"/>
              </a:ext>
            </a:extLst>
          </p:cNvPr>
          <p:cNvPicPr>
            <a:picLocks noChangeAspect="1"/>
          </p:cNvPicPr>
          <p:nvPr/>
        </p:nvPicPr>
        <p:blipFill>
          <a:blip r:embed="rId5"/>
          <a:stretch>
            <a:fillRect/>
          </a:stretch>
        </p:blipFill>
        <p:spPr>
          <a:xfrm>
            <a:off x="598488" y="2990097"/>
            <a:ext cx="4572000" cy="2954585"/>
          </a:xfrm>
          <a:prstGeom prst="rect">
            <a:avLst/>
          </a:prstGeom>
        </p:spPr>
      </p:pic>
    </p:spTree>
    <p:extLst>
      <p:ext uri="{BB962C8B-B14F-4D97-AF65-F5344CB8AC3E}">
        <p14:creationId xmlns:p14="http://schemas.microsoft.com/office/powerpoint/2010/main" val="2664531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A45FC-A4C7-44F7-B4BD-D6D244924DB9}"/>
              </a:ext>
            </a:extLst>
          </p:cNvPr>
          <p:cNvSpPr>
            <a:spLocks noGrp="1"/>
          </p:cNvSpPr>
          <p:nvPr>
            <p:ph type="sldNum" sz="quarter" idx="12"/>
          </p:nvPr>
        </p:nvSpPr>
        <p:spPr/>
        <p:txBody>
          <a:bodyPr/>
          <a:lstStyle/>
          <a:p>
            <a:fld id="{8AC7B609-6235-4DF7-8376-3B4225D7EDEF}" type="slidenum">
              <a:rPr lang="en-US" smtClean="0"/>
              <a:pPr/>
              <a:t>62</a:t>
            </a:fld>
            <a:endParaRPr lang="en-US" dirty="0"/>
          </a:p>
        </p:txBody>
      </p:sp>
      <p:pic>
        <p:nvPicPr>
          <p:cNvPr id="3" name="Picture 2">
            <a:extLst>
              <a:ext uri="{FF2B5EF4-FFF2-40B4-BE49-F238E27FC236}">
                <a16:creationId xmlns:a16="http://schemas.microsoft.com/office/drawing/2014/main" id="{3CD48699-4419-4956-94C4-131EEEC39736}"/>
              </a:ext>
            </a:extLst>
          </p:cNvPr>
          <p:cNvPicPr>
            <a:picLocks noChangeAspect="1"/>
          </p:cNvPicPr>
          <p:nvPr/>
        </p:nvPicPr>
        <p:blipFill>
          <a:blip r:embed="rId2"/>
          <a:stretch>
            <a:fillRect/>
          </a:stretch>
        </p:blipFill>
        <p:spPr>
          <a:xfrm>
            <a:off x="2917154" y="2269915"/>
            <a:ext cx="4572000" cy="4280947"/>
          </a:xfrm>
          <a:prstGeom prst="rect">
            <a:avLst/>
          </a:prstGeom>
        </p:spPr>
      </p:pic>
      <p:graphicFrame>
        <p:nvGraphicFramePr>
          <p:cNvPr id="4" name="Object 3">
            <a:extLst>
              <a:ext uri="{FF2B5EF4-FFF2-40B4-BE49-F238E27FC236}">
                <a16:creationId xmlns:a16="http://schemas.microsoft.com/office/drawing/2014/main" id="{0F64D631-062E-4747-9211-A2D5C5EC2478}"/>
              </a:ext>
            </a:extLst>
          </p:cNvPr>
          <p:cNvGraphicFramePr>
            <a:graphicFrameLocks noChangeAspect="1"/>
          </p:cNvGraphicFramePr>
          <p:nvPr>
            <p:extLst>
              <p:ext uri="{D42A27DB-BD31-4B8C-83A1-F6EECF244321}">
                <p14:modId xmlns:p14="http://schemas.microsoft.com/office/powerpoint/2010/main" val="14067106"/>
              </p:ext>
            </p:extLst>
          </p:nvPr>
        </p:nvGraphicFramePr>
        <p:xfrm>
          <a:off x="263525" y="425450"/>
          <a:ext cx="10452100" cy="1117600"/>
        </p:xfrm>
        <a:graphic>
          <a:graphicData uri="http://schemas.openxmlformats.org/presentationml/2006/ole">
            <mc:AlternateContent xmlns:mc="http://schemas.openxmlformats.org/markup-compatibility/2006">
              <mc:Choice xmlns:v="urn:schemas-microsoft-com:vml" Requires="v">
                <p:oleObj name="Equation" r:id="rId3" imgW="10451880" imgH="1117440" progId="Equation.DSMT4">
                  <p:embed/>
                </p:oleObj>
              </mc:Choice>
              <mc:Fallback>
                <p:oleObj name="Equation" r:id="rId3" imgW="10451880" imgH="1117440" progId="Equation.DSMT4">
                  <p:embed/>
                  <p:pic>
                    <p:nvPicPr>
                      <p:cNvPr id="0" name=""/>
                      <p:cNvPicPr/>
                      <p:nvPr/>
                    </p:nvPicPr>
                    <p:blipFill>
                      <a:blip r:embed="rId4"/>
                      <a:stretch>
                        <a:fillRect/>
                      </a:stretch>
                    </p:blipFill>
                    <p:spPr>
                      <a:xfrm>
                        <a:off x="263525" y="425450"/>
                        <a:ext cx="10452100" cy="1117600"/>
                      </a:xfrm>
                      <a:prstGeom prst="rect">
                        <a:avLst/>
                      </a:prstGeom>
                    </p:spPr>
                  </p:pic>
                </p:oleObj>
              </mc:Fallback>
            </mc:AlternateContent>
          </a:graphicData>
        </a:graphic>
      </p:graphicFrame>
    </p:spTree>
    <p:extLst>
      <p:ext uri="{BB962C8B-B14F-4D97-AF65-F5344CB8AC3E}">
        <p14:creationId xmlns:p14="http://schemas.microsoft.com/office/powerpoint/2010/main" val="3359891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47BE6-96CD-4B39-B32E-13FB527D1683}"/>
              </a:ext>
            </a:extLst>
          </p:cNvPr>
          <p:cNvSpPr>
            <a:spLocks noGrp="1"/>
          </p:cNvSpPr>
          <p:nvPr>
            <p:ph type="sldNum" sz="quarter" idx="12"/>
          </p:nvPr>
        </p:nvSpPr>
        <p:spPr/>
        <p:txBody>
          <a:bodyPr/>
          <a:lstStyle/>
          <a:p>
            <a:fld id="{8AC7B609-6235-4DF7-8376-3B4225D7EDEF}" type="slidenum">
              <a:rPr lang="en-US" smtClean="0"/>
              <a:pPr/>
              <a:t>63</a:t>
            </a:fld>
            <a:endParaRPr lang="en-US" dirty="0"/>
          </a:p>
        </p:txBody>
      </p:sp>
      <p:pic>
        <p:nvPicPr>
          <p:cNvPr id="3" name="Picture 2">
            <a:extLst>
              <a:ext uri="{FF2B5EF4-FFF2-40B4-BE49-F238E27FC236}">
                <a16:creationId xmlns:a16="http://schemas.microsoft.com/office/drawing/2014/main" id="{03C2447A-9095-4C65-8D37-069A6BAB855B}"/>
              </a:ext>
            </a:extLst>
          </p:cNvPr>
          <p:cNvPicPr>
            <a:picLocks noChangeAspect="1"/>
          </p:cNvPicPr>
          <p:nvPr/>
        </p:nvPicPr>
        <p:blipFill>
          <a:blip r:embed="rId2"/>
          <a:stretch>
            <a:fillRect/>
          </a:stretch>
        </p:blipFill>
        <p:spPr>
          <a:xfrm>
            <a:off x="3451543" y="2189757"/>
            <a:ext cx="4572000" cy="4280947"/>
          </a:xfrm>
          <a:prstGeom prst="rect">
            <a:avLst/>
          </a:prstGeom>
        </p:spPr>
      </p:pic>
      <p:graphicFrame>
        <p:nvGraphicFramePr>
          <p:cNvPr id="4" name="Object 3">
            <a:extLst>
              <a:ext uri="{FF2B5EF4-FFF2-40B4-BE49-F238E27FC236}">
                <a16:creationId xmlns:a16="http://schemas.microsoft.com/office/drawing/2014/main" id="{46DF3EB8-D010-458E-81E5-683DFDA27271}"/>
              </a:ext>
            </a:extLst>
          </p:cNvPr>
          <p:cNvGraphicFramePr>
            <a:graphicFrameLocks noChangeAspect="1"/>
          </p:cNvGraphicFramePr>
          <p:nvPr>
            <p:extLst>
              <p:ext uri="{D42A27DB-BD31-4B8C-83A1-F6EECF244321}">
                <p14:modId xmlns:p14="http://schemas.microsoft.com/office/powerpoint/2010/main" val="1887460780"/>
              </p:ext>
            </p:extLst>
          </p:nvPr>
        </p:nvGraphicFramePr>
        <p:xfrm>
          <a:off x="330200" y="449263"/>
          <a:ext cx="10439400" cy="1117600"/>
        </p:xfrm>
        <a:graphic>
          <a:graphicData uri="http://schemas.openxmlformats.org/presentationml/2006/ole">
            <mc:AlternateContent xmlns:mc="http://schemas.openxmlformats.org/markup-compatibility/2006">
              <mc:Choice xmlns:v="urn:schemas-microsoft-com:vml" Requires="v">
                <p:oleObj name="Equation" r:id="rId3" imgW="10439280" imgH="1117440" progId="Equation.DSMT4">
                  <p:embed/>
                </p:oleObj>
              </mc:Choice>
              <mc:Fallback>
                <p:oleObj name="Equation" r:id="rId3" imgW="10439280" imgH="1117440" progId="Equation.DSMT4">
                  <p:embed/>
                  <p:pic>
                    <p:nvPicPr>
                      <p:cNvPr id="0" name=""/>
                      <p:cNvPicPr/>
                      <p:nvPr/>
                    </p:nvPicPr>
                    <p:blipFill>
                      <a:blip r:embed="rId4"/>
                      <a:stretch>
                        <a:fillRect/>
                      </a:stretch>
                    </p:blipFill>
                    <p:spPr>
                      <a:xfrm>
                        <a:off x="330200" y="449263"/>
                        <a:ext cx="10439400" cy="1117600"/>
                      </a:xfrm>
                      <a:prstGeom prst="rect">
                        <a:avLst/>
                      </a:prstGeom>
                    </p:spPr>
                  </p:pic>
                </p:oleObj>
              </mc:Fallback>
            </mc:AlternateContent>
          </a:graphicData>
        </a:graphic>
      </p:graphicFrame>
    </p:spTree>
    <p:extLst>
      <p:ext uri="{BB962C8B-B14F-4D97-AF65-F5344CB8AC3E}">
        <p14:creationId xmlns:p14="http://schemas.microsoft.com/office/powerpoint/2010/main" val="2600481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59D0F-51FD-44CB-97DE-AAAB93E7E8BC}"/>
              </a:ext>
            </a:extLst>
          </p:cNvPr>
          <p:cNvSpPr>
            <a:spLocks noGrp="1"/>
          </p:cNvSpPr>
          <p:nvPr>
            <p:ph type="sldNum" sz="quarter" idx="12"/>
          </p:nvPr>
        </p:nvSpPr>
        <p:spPr/>
        <p:txBody>
          <a:bodyPr/>
          <a:lstStyle/>
          <a:p>
            <a:fld id="{8AC7B609-6235-4DF7-8376-3B4225D7EDEF}" type="slidenum">
              <a:rPr lang="en-US" smtClean="0"/>
              <a:pPr/>
              <a:t>64</a:t>
            </a:fld>
            <a:endParaRPr lang="en-US" dirty="0"/>
          </a:p>
        </p:txBody>
      </p:sp>
      <p:pic>
        <p:nvPicPr>
          <p:cNvPr id="3" name="Picture 2">
            <a:extLst>
              <a:ext uri="{FF2B5EF4-FFF2-40B4-BE49-F238E27FC236}">
                <a16:creationId xmlns:a16="http://schemas.microsoft.com/office/drawing/2014/main" id="{0617538A-6865-4D70-B087-8F999D04C6AE}"/>
              </a:ext>
            </a:extLst>
          </p:cNvPr>
          <p:cNvPicPr>
            <a:picLocks noChangeAspect="1"/>
          </p:cNvPicPr>
          <p:nvPr/>
        </p:nvPicPr>
        <p:blipFill>
          <a:blip r:embed="rId2"/>
          <a:stretch>
            <a:fillRect/>
          </a:stretch>
        </p:blipFill>
        <p:spPr>
          <a:xfrm>
            <a:off x="3522796" y="2326917"/>
            <a:ext cx="4572000" cy="4280947"/>
          </a:xfrm>
          <a:prstGeom prst="rect">
            <a:avLst/>
          </a:prstGeom>
        </p:spPr>
      </p:pic>
      <p:graphicFrame>
        <p:nvGraphicFramePr>
          <p:cNvPr id="4" name="Object 3">
            <a:extLst>
              <a:ext uri="{FF2B5EF4-FFF2-40B4-BE49-F238E27FC236}">
                <a16:creationId xmlns:a16="http://schemas.microsoft.com/office/drawing/2014/main" id="{37A84166-7EFE-4E1F-8D41-2A4C802B01BB}"/>
              </a:ext>
            </a:extLst>
          </p:cNvPr>
          <p:cNvGraphicFramePr>
            <a:graphicFrameLocks noChangeAspect="1"/>
          </p:cNvGraphicFramePr>
          <p:nvPr>
            <p:extLst>
              <p:ext uri="{D42A27DB-BD31-4B8C-83A1-F6EECF244321}">
                <p14:modId xmlns:p14="http://schemas.microsoft.com/office/powerpoint/2010/main" val="2392679556"/>
              </p:ext>
            </p:extLst>
          </p:nvPr>
        </p:nvGraphicFramePr>
        <p:xfrm>
          <a:off x="195263" y="588963"/>
          <a:ext cx="11379200" cy="1117600"/>
        </p:xfrm>
        <a:graphic>
          <a:graphicData uri="http://schemas.openxmlformats.org/presentationml/2006/ole">
            <mc:AlternateContent xmlns:mc="http://schemas.openxmlformats.org/markup-compatibility/2006">
              <mc:Choice xmlns:v="urn:schemas-microsoft-com:vml" Requires="v">
                <p:oleObj name="Equation" r:id="rId3" imgW="11378880" imgH="1117440" progId="Equation.DSMT4">
                  <p:embed/>
                </p:oleObj>
              </mc:Choice>
              <mc:Fallback>
                <p:oleObj name="Equation" r:id="rId3" imgW="11378880" imgH="1117440" progId="Equation.DSMT4">
                  <p:embed/>
                  <p:pic>
                    <p:nvPicPr>
                      <p:cNvPr id="0" name=""/>
                      <p:cNvPicPr/>
                      <p:nvPr/>
                    </p:nvPicPr>
                    <p:blipFill>
                      <a:blip r:embed="rId4"/>
                      <a:stretch>
                        <a:fillRect/>
                      </a:stretch>
                    </p:blipFill>
                    <p:spPr>
                      <a:xfrm>
                        <a:off x="195263" y="588963"/>
                        <a:ext cx="11379200" cy="1117600"/>
                      </a:xfrm>
                      <a:prstGeom prst="rect">
                        <a:avLst/>
                      </a:prstGeom>
                    </p:spPr>
                  </p:pic>
                </p:oleObj>
              </mc:Fallback>
            </mc:AlternateContent>
          </a:graphicData>
        </a:graphic>
      </p:graphicFrame>
    </p:spTree>
    <p:extLst>
      <p:ext uri="{BB962C8B-B14F-4D97-AF65-F5344CB8AC3E}">
        <p14:creationId xmlns:p14="http://schemas.microsoft.com/office/powerpoint/2010/main" val="3880507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D7D56-A0D3-4993-AE52-DD56E6C4880F}"/>
              </a:ext>
            </a:extLst>
          </p:cNvPr>
          <p:cNvSpPr>
            <a:spLocks noGrp="1"/>
          </p:cNvSpPr>
          <p:nvPr>
            <p:ph type="sldNum" sz="quarter" idx="12"/>
          </p:nvPr>
        </p:nvSpPr>
        <p:spPr/>
        <p:txBody>
          <a:bodyPr/>
          <a:lstStyle/>
          <a:p>
            <a:fld id="{8AC7B609-6235-4DF7-8376-3B4225D7EDEF}" type="slidenum">
              <a:rPr lang="en-US" smtClean="0"/>
              <a:pPr/>
              <a:t>65</a:t>
            </a:fld>
            <a:endParaRPr lang="en-US" dirty="0"/>
          </a:p>
        </p:txBody>
      </p:sp>
      <p:sp>
        <p:nvSpPr>
          <p:cNvPr id="3" name="Rectangle 2">
            <a:extLst>
              <a:ext uri="{FF2B5EF4-FFF2-40B4-BE49-F238E27FC236}">
                <a16:creationId xmlns:a16="http://schemas.microsoft.com/office/drawing/2014/main" id="{15FC8BBF-06A1-4178-865F-41A570E9C7A5}"/>
              </a:ext>
            </a:extLst>
          </p:cNvPr>
          <p:cNvSpPr/>
          <p:nvPr/>
        </p:nvSpPr>
        <p:spPr>
          <a:xfrm>
            <a:off x="519768" y="537348"/>
            <a:ext cx="4625625" cy="400110"/>
          </a:xfrm>
          <a:prstGeom prst="rect">
            <a:avLst/>
          </a:prstGeom>
        </p:spPr>
        <p:txBody>
          <a:bodyPr wrap="none">
            <a:spAutoFit/>
          </a:bodyPr>
          <a:lstStyle/>
          <a:p>
            <a:r>
              <a:rPr lang="en-US" sz="2000" b="1" i="1" dirty="0">
                <a:latin typeface="Arial" panose="020B0604020202020204" pitchFamily="34" charset="0"/>
              </a:rPr>
              <a:t>ABCD  </a:t>
            </a:r>
            <a:r>
              <a:rPr lang="en-US" sz="2000" b="1" dirty="0">
                <a:latin typeface="Times New Roman" panose="02020603050405020304" pitchFamily="18" charset="0"/>
              </a:rPr>
              <a:t>LAW FOR GAUSSIAN BEAMS</a:t>
            </a:r>
            <a:endParaRPr lang="fa-IR" sz="2000" dirty="0"/>
          </a:p>
        </p:txBody>
      </p:sp>
      <p:sp>
        <p:nvSpPr>
          <p:cNvPr id="4" name="Rectangle 3">
            <a:extLst>
              <a:ext uri="{FF2B5EF4-FFF2-40B4-BE49-F238E27FC236}">
                <a16:creationId xmlns:a16="http://schemas.microsoft.com/office/drawing/2014/main" id="{8319E02E-2677-4BC2-AF09-482F5AE53A1B}"/>
              </a:ext>
            </a:extLst>
          </p:cNvPr>
          <p:cNvSpPr/>
          <p:nvPr/>
        </p:nvSpPr>
        <p:spPr>
          <a:xfrm>
            <a:off x="313852" y="1337711"/>
            <a:ext cx="11645775" cy="707886"/>
          </a:xfrm>
          <a:prstGeom prst="rect">
            <a:avLst/>
          </a:prstGeom>
        </p:spPr>
        <p:txBody>
          <a:bodyPr wrap="square">
            <a:spAutoFit/>
          </a:bodyPr>
          <a:lstStyle/>
          <a:p>
            <a:r>
              <a:rPr lang="en-US" sz="2000" dirty="0">
                <a:latin typeface="Times New Roman" panose="02020603050405020304" pitchFamily="18" charset="0"/>
              </a:rPr>
              <a:t>The </a:t>
            </a:r>
            <a:r>
              <a:rPr lang="en-US" sz="2000" i="1" dirty="0">
                <a:latin typeface="Times New Roman" panose="02020603050405020304" pitchFamily="18" charset="0"/>
              </a:rPr>
              <a:t>ABCD </a:t>
            </a:r>
            <a:r>
              <a:rPr lang="en-US" sz="2000" dirty="0">
                <a:latin typeface="Times New Roman" panose="02020603050405020304" pitchFamily="18" charset="0"/>
              </a:rPr>
              <a:t>law relates the complex beam parameters, </a:t>
            </a:r>
            <a:r>
              <a:rPr lang="en-US" sz="2000" i="1" dirty="0">
                <a:latin typeface="Times New Roman" panose="02020603050405020304" pitchFamily="18" charset="0"/>
              </a:rPr>
              <a:t>q</a:t>
            </a:r>
            <a:r>
              <a:rPr lang="en-US" sz="2000" baseline="-25000" dirty="0">
                <a:latin typeface="Times New Roman" panose="02020603050405020304" pitchFamily="18" charset="0"/>
              </a:rPr>
              <a:t>2</a:t>
            </a:r>
            <a:r>
              <a:rPr lang="en-US" sz="2000" i="1" dirty="0">
                <a:latin typeface="Times New Roman" panose="02020603050405020304" pitchFamily="18" charset="0"/>
              </a:rPr>
              <a:t> </a:t>
            </a:r>
            <a:r>
              <a:rPr lang="en-US" sz="2000" dirty="0">
                <a:latin typeface="Times New Roman" panose="02020603050405020304" pitchFamily="18" charset="0"/>
              </a:rPr>
              <a:t>of a Gaussian beam at plane 2 to the value </a:t>
            </a:r>
            <a:r>
              <a:rPr lang="en-US" sz="2000" i="1" dirty="0">
                <a:latin typeface="Times New Roman" panose="02020603050405020304" pitchFamily="18" charset="0"/>
              </a:rPr>
              <a:t>q</a:t>
            </a:r>
            <a:r>
              <a:rPr lang="en-US" sz="2000" baseline="-25000" dirty="0">
                <a:latin typeface="Times New Roman" panose="02020603050405020304" pitchFamily="18" charset="0"/>
              </a:rPr>
              <a:t>1</a:t>
            </a:r>
            <a:r>
              <a:rPr lang="en-US" sz="2000" dirty="0">
                <a:latin typeface="Times New Roman" panose="02020603050405020304" pitchFamily="18" charset="0"/>
              </a:rPr>
              <a:t> at plane 1 by using the </a:t>
            </a:r>
            <a:r>
              <a:rPr lang="en-US" sz="2000" i="1" dirty="0">
                <a:latin typeface="Times New Roman" panose="02020603050405020304" pitchFamily="18" charset="0"/>
              </a:rPr>
              <a:t>ABCD </a:t>
            </a:r>
            <a:r>
              <a:rPr lang="en-US" sz="2000" dirty="0">
                <a:latin typeface="Times New Roman" panose="02020603050405020304" pitchFamily="18" charset="0"/>
              </a:rPr>
              <a:t>ray matrix.</a:t>
            </a:r>
            <a:endParaRPr lang="fa-IR" sz="2000" dirty="0"/>
          </a:p>
        </p:txBody>
      </p:sp>
      <p:graphicFrame>
        <p:nvGraphicFramePr>
          <p:cNvPr id="8" name="Object 7">
            <a:extLst>
              <a:ext uri="{FF2B5EF4-FFF2-40B4-BE49-F238E27FC236}">
                <a16:creationId xmlns:a16="http://schemas.microsoft.com/office/drawing/2014/main" id="{ECF552B8-9C62-460E-98F6-03A2684349FA}"/>
              </a:ext>
            </a:extLst>
          </p:cNvPr>
          <p:cNvGraphicFramePr>
            <a:graphicFrameLocks noChangeAspect="1"/>
          </p:cNvGraphicFramePr>
          <p:nvPr>
            <p:extLst>
              <p:ext uri="{D42A27DB-BD31-4B8C-83A1-F6EECF244321}">
                <p14:modId xmlns:p14="http://schemas.microsoft.com/office/powerpoint/2010/main" val="3716813638"/>
              </p:ext>
            </p:extLst>
          </p:nvPr>
        </p:nvGraphicFramePr>
        <p:xfrm>
          <a:off x="4104803" y="2090738"/>
          <a:ext cx="1663700" cy="800100"/>
        </p:xfrm>
        <a:graphic>
          <a:graphicData uri="http://schemas.openxmlformats.org/presentationml/2006/ole">
            <mc:AlternateContent xmlns:mc="http://schemas.openxmlformats.org/markup-compatibility/2006">
              <mc:Choice xmlns:v="urn:schemas-microsoft-com:vml" Requires="v">
                <p:oleObj name="Equation" r:id="rId2" imgW="1663560" imgH="799920" progId="Equation.DSMT4">
                  <p:embed/>
                </p:oleObj>
              </mc:Choice>
              <mc:Fallback>
                <p:oleObj name="Equation" r:id="rId2" imgW="1663560" imgH="799920" progId="Equation.DSMT4">
                  <p:embed/>
                  <p:pic>
                    <p:nvPicPr>
                      <p:cNvPr id="0" name=""/>
                      <p:cNvPicPr/>
                      <p:nvPr/>
                    </p:nvPicPr>
                    <p:blipFill>
                      <a:blip r:embed="rId3"/>
                      <a:stretch>
                        <a:fillRect/>
                      </a:stretch>
                    </p:blipFill>
                    <p:spPr>
                      <a:xfrm>
                        <a:off x="4104803" y="2090738"/>
                        <a:ext cx="1663700" cy="80010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1361A592-C187-4216-A6B9-D82ED30AC7CC}"/>
              </a:ext>
            </a:extLst>
          </p:cNvPr>
          <p:cNvSpPr/>
          <p:nvPr/>
        </p:nvSpPr>
        <p:spPr>
          <a:xfrm>
            <a:off x="153909" y="3158420"/>
            <a:ext cx="11516008" cy="1015663"/>
          </a:xfrm>
          <a:prstGeom prst="rect">
            <a:avLst/>
          </a:prstGeom>
        </p:spPr>
        <p:txBody>
          <a:bodyPr wrap="square">
            <a:spAutoFit/>
          </a:bodyPr>
          <a:lstStyle/>
          <a:p>
            <a:r>
              <a:rPr lang="en-US" sz="2000" dirty="0">
                <a:latin typeface="Times New Roman" panose="02020603050405020304" pitchFamily="18" charset="0"/>
              </a:rPr>
              <a:t>No general proof is known there is no known way of stating that it obviously follows from another equation, but its validity for every known optical component is easily established (one component at a time) and thus is established for any combination.</a:t>
            </a:r>
            <a:endParaRPr lang="fa-IR" sz="2000" dirty="0"/>
          </a:p>
        </p:txBody>
      </p:sp>
      <p:graphicFrame>
        <p:nvGraphicFramePr>
          <p:cNvPr id="10" name="Object 9">
            <a:extLst>
              <a:ext uri="{FF2B5EF4-FFF2-40B4-BE49-F238E27FC236}">
                <a16:creationId xmlns:a16="http://schemas.microsoft.com/office/drawing/2014/main" id="{4AB42DAF-70B2-4BC9-A521-42F9580073A1}"/>
              </a:ext>
            </a:extLst>
          </p:cNvPr>
          <p:cNvGraphicFramePr>
            <a:graphicFrameLocks noChangeAspect="1"/>
          </p:cNvGraphicFramePr>
          <p:nvPr>
            <p:extLst>
              <p:ext uri="{D42A27DB-BD31-4B8C-83A1-F6EECF244321}">
                <p14:modId xmlns:p14="http://schemas.microsoft.com/office/powerpoint/2010/main" val="2516713359"/>
              </p:ext>
            </p:extLst>
          </p:nvPr>
        </p:nvGraphicFramePr>
        <p:xfrm>
          <a:off x="4061562" y="5457052"/>
          <a:ext cx="1587500" cy="863600"/>
        </p:xfrm>
        <a:graphic>
          <a:graphicData uri="http://schemas.openxmlformats.org/presentationml/2006/ole">
            <mc:AlternateContent xmlns:mc="http://schemas.openxmlformats.org/markup-compatibility/2006">
              <mc:Choice xmlns:v="urn:schemas-microsoft-com:vml" Requires="v">
                <p:oleObj name="Equation" r:id="rId4" imgW="1587240" imgH="863280" progId="Equation.DSMT4">
                  <p:embed/>
                </p:oleObj>
              </mc:Choice>
              <mc:Fallback>
                <p:oleObj name="Equation" r:id="rId4" imgW="1587240" imgH="863280" progId="Equation.DSMT4">
                  <p:embed/>
                  <p:pic>
                    <p:nvPicPr>
                      <p:cNvPr id="0" name=""/>
                      <p:cNvPicPr/>
                      <p:nvPr/>
                    </p:nvPicPr>
                    <p:blipFill>
                      <a:blip r:embed="rId5"/>
                      <a:stretch>
                        <a:fillRect/>
                      </a:stretch>
                    </p:blipFill>
                    <p:spPr>
                      <a:xfrm>
                        <a:off x="4061562" y="5457052"/>
                        <a:ext cx="1587500" cy="8636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C09D8AB-E003-444D-A23E-BE2C1D9D47D1}"/>
              </a:ext>
            </a:extLst>
          </p:cNvPr>
          <p:cNvSpPr txBox="1"/>
          <p:nvPr/>
        </p:nvSpPr>
        <p:spPr>
          <a:xfrm>
            <a:off x="519768" y="4349332"/>
            <a:ext cx="1115014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پارامتر مختلط باریکه را پس از انتشار در یک محیط پیدا کنید:</a:t>
            </a:r>
          </a:p>
        </p:txBody>
      </p:sp>
      <p:graphicFrame>
        <p:nvGraphicFramePr>
          <p:cNvPr id="12" name="Object 11">
            <a:extLst>
              <a:ext uri="{FF2B5EF4-FFF2-40B4-BE49-F238E27FC236}">
                <a16:creationId xmlns:a16="http://schemas.microsoft.com/office/drawing/2014/main" id="{864E2FEA-E67B-4529-B61D-BEBC0FE9D9F0}"/>
              </a:ext>
            </a:extLst>
          </p:cNvPr>
          <p:cNvGraphicFramePr>
            <a:graphicFrameLocks noChangeAspect="1"/>
          </p:cNvGraphicFramePr>
          <p:nvPr>
            <p:extLst>
              <p:ext uri="{D42A27DB-BD31-4B8C-83A1-F6EECF244321}">
                <p14:modId xmlns:p14="http://schemas.microsoft.com/office/powerpoint/2010/main" val="568727892"/>
              </p:ext>
            </p:extLst>
          </p:nvPr>
        </p:nvGraphicFramePr>
        <p:xfrm>
          <a:off x="7060195" y="5440023"/>
          <a:ext cx="2717800" cy="800100"/>
        </p:xfrm>
        <a:graphic>
          <a:graphicData uri="http://schemas.openxmlformats.org/presentationml/2006/ole">
            <mc:AlternateContent xmlns:mc="http://schemas.openxmlformats.org/markup-compatibility/2006">
              <mc:Choice xmlns:v="urn:schemas-microsoft-com:vml" Requires="v">
                <p:oleObj name="Equation" r:id="rId6" imgW="2717640" imgH="799920" progId="Equation.DSMT4">
                  <p:embed/>
                </p:oleObj>
              </mc:Choice>
              <mc:Fallback>
                <p:oleObj name="Equation" r:id="rId6" imgW="2717640" imgH="799920" progId="Equation.DSMT4">
                  <p:embed/>
                  <p:pic>
                    <p:nvPicPr>
                      <p:cNvPr id="0" name=""/>
                      <p:cNvPicPr/>
                      <p:nvPr/>
                    </p:nvPicPr>
                    <p:blipFill>
                      <a:blip r:embed="rId7"/>
                      <a:stretch>
                        <a:fillRect/>
                      </a:stretch>
                    </p:blipFill>
                    <p:spPr>
                      <a:xfrm>
                        <a:off x="7060195" y="5440023"/>
                        <a:ext cx="2717800" cy="8001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849CEBD4-B7D0-4B3A-B380-BBF4A5C36129}"/>
              </a:ext>
            </a:extLst>
          </p:cNvPr>
          <p:cNvSpPr txBox="1"/>
          <p:nvPr/>
        </p:nvSpPr>
        <p:spPr>
          <a:xfrm>
            <a:off x="116163" y="5590741"/>
            <a:ext cx="3842520" cy="498663"/>
          </a:xfrm>
          <a:prstGeom prst="rect">
            <a:avLst/>
          </a:prstGeom>
          <a:noFill/>
        </p:spPr>
        <p:txBody>
          <a:bodyPr wrap="square" rtlCol="1">
            <a:spAutoFit/>
          </a:bodyPr>
          <a:lstStyle/>
          <a:p>
            <a:pPr algn="just" rtl="1">
              <a:lnSpc>
                <a:spcPct val="150000"/>
              </a:lnSpc>
            </a:pPr>
            <a:r>
              <a:rPr lang="fa-IR" sz="2000" dirty="0" err="1">
                <a:latin typeface="Times New Roman" panose="02020603050405020304" pitchFamily="18" charset="0"/>
                <a:cs typeface="Times New Roman" panose="02020603050405020304" pitchFamily="18" charset="0"/>
              </a:rPr>
              <a:t>ماتریس</a:t>
            </a:r>
            <a:r>
              <a:rPr lang="fa-IR" sz="2000" dirty="0">
                <a:latin typeface="Times New Roman" panose="02020603050405020304" pitchFamily="18" charset="0"/>
                <a:cs typeface="Times New Roman" panose="02020603050405020304" pitchFamily="18" charset="0"/>
              </a:rPr>
              <a:t> انتقال برای انتشار در یک محیط</a:t>
            </a:r>
          </a:p>
        </p:txBody>
      </p:sp>
    </p:spTree>
    <p:extLst>
      <p:ext uri="{BB962C8B-B14F-4D97-AF65-F5344CB8AC3E}">
        <p14:creationId xmlns:p14="http://schemas.microsoft.com/office/powerpoint/2010/main" val="1170205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54239-0BF7-2DB1-A14A-4F3E59F7CBE4}"/>
              </a:ext>
            </a:extLst>
          </p:cNvPr>
          <p:cNvSpPr>
            <a:spLocks noGrp="1"/>
          </p:cNvSpPr>
          <p:nvPr>
            <p:ph type="sldNum" sz="quarter" idx="12"/>
          </p:nvPr>
        </p:nvSpPr>
        <p:spPr/>
        <p:txBody>
          <a:bodyPr/>
          <a:lstStyle/>
          <a:p>
            <a:fld id="{8AC7B609-6235-4DF7-8376-3B4225D7EDEF}" type="slidenum">
              <a:rPr lang="en-US" smtClean="0"/>
              <a:pPr/>
              <a:t>66</a:t>
            </a:fld>
            <a:endParaRPr lang="en-US" dirty="0"/>
          </a:p>
        </p:txBody>
      </p:sp>
      <p:graphicFrame>
        <p:nvGraphicFramePr>
          <p:cNvPr id="3" name="Object 2">
            <a:extLst>
              <a:ext uri="{FF2B5EF4-FFF2-40B4-BE49-F238E27FC236}">
                <a16:creationId xmlns:a16="http://schemas.microsoft.com/office/drawing/2014/main" id="{E46314DD-8B8B-63AB-6F0F-B5805644341E}"/>
              </a:ext>
            </a:extLst>
          </p:cNvPr>
          <p:cNvGraphicFramePr>
            <a:graphicFrameLocks noChangeAspect="1"/>
          </p:cNvGraphicFramePr>
          <p:nvPr>
            <p:extLst>
              <p:ext uri="{D42A27DB-BD31-4B8C-83A1-F6EECF244321}">
                <p14:modId xmlns:p14="http://schemas.microsoft.com/office/powerpoint/2010/main" val="1192699284"/>
              </p:ext>
            </p:extLst>
          </p:nvPr>
        </p:nvGraphicFramePr>
        <p:xfrm>
          <a:off x="875595" y="1905000"/>
          <a:ext cx="9448800" cy="3048000"/>
        </p:xfrm>
        <a:graphic>
          <a:graphicData uri="http://schemas.openxmlformats.org/presentationml/2006/ole">
            <mc:AlternateContent xmlns:mc="http://schemas.openxmlformats.org/markup-compatibility/2006">
              <mc:Choice xmlns:v="urn:schemas-microsoft-com:vml" Requires="v">
                <p:oleObj name="Equation" r:id="rId2" imgW="9448560" imgH="3047760" progId="Equation.DSMT4">
                  <p:embed/>
                </p:oleObj>
              </mc:Choice>
              <mc:Fallback>
                <p:oleObj name="Equation" r:id="rId2" imgW="9448560" imgH="3047760" progId="Equation.DSMT4">
                  <p:embed/>
                  <p:pic>
                    <p:nvPicPr>
                      <p:cNvPr id="0" name=""/>
                      <p:cNvPicPr/>
                      <p:nvPr/>
                    </p:nvPicPr>
                    <p:blipFill>
                      <a:blip r:embed="rId3"/>
                      <a:stretch>
                        <a:fillRect/>
                      </a:stretch>
                    </p:blipFill>
                    <p:spPr>
                      <a:xfrm>
                        <a:off x="875595" y="1905000"/>
                        <a:ext cx="9448800" cy="3048000"/>
                      </a:xfrm>
                      <a:prstGeom prst="rect">
                        <a:avLst/>
                      </a:prstGeom>
                    </p:spPr>
                  </p:pic>
                </p:oleObj>
              </mc:Fallback>
            </mc:AlternateContent>
          </a:graphicData>
        </a:graphic>
      </p:graphicFrame>
    </p:spTree>
    <p:extLst>
      <p:ext uri="{BB962C8B-B14F-4D97-AF65-F5344CB8AC3E}">
        <p14:creationId xmlns:p14="http://schemas.microsoft.com/office/powerpoint/2010/main" val="3786297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9F6B6-FA9D-4D28-8FED-81873B5BBC84}"/>
              </a:ext>
            </a:extLst>
          </p:cNvPr>
          <p:cNvSpPr>
            <a:spLocks noGrp="1"/>
          </p:cNvSpPr>
          <p:nvPr>
            <p:ph type="sldNum" sz="quarter" idx="12"/>
          </p:nvPr>
        </p:nvSpPr>
        <p:spPr/>
        <p:txBody>
          <a:bodyPr/>
          <a:lstStyle/>
          <a:p>
            <a:fld id="{8AC7B609-6235-4DF7-8376-3B4225D7EDEF}" type="slidenum">
              <a:rPr lang="en-US" smtClean="0"/>
              <a:pPr/>
              <a:t>67</a:t>
            </a:fld>
            <a:endParaRPr lang="en-US" dirty="0"/>
          </a:p>
        </p:txBody>
      </p:sp>
      <p:graphicFrame>
        <p:nvGraphicFramePr>
          <p:cNvPr id="3" name="Object 2">
            <a:extLst>
              <a:ext uri="{FF2B5EF4-FFF2-40B4-BE49-F238E27FC236}">
                <a16:creationId xmlns:a16="http://schemas.microsoft.com/office/drawing/2014/main" id="{BC952829-8CCC-4A36-BC6A-969A81A77CBA}"/>
              </a:ext>
            </a:extLst>
          </p:cNvPr>
          <p:cNvGraphicFramePr>
            <a:graphicFrameLocks noChangeAspect="1"/>
          </p:cNvGraphicFramePr>
          <p:nvPr>
            <p:extLst>
              <p:ext uri="{D42A27DB-BD31-4B8C-83A1-F6EECF244321}">
                <p14:modId xmlns:p14="http://schemas.microsoft.com/office/powerpoint/2010/main" val="3783508937"/>
              </p:ext>
            </p:extLst>
          </p:nvPr>
        </p:nvGraphicFramePr>
        <p:xfrm>
          <a:off x="1933230" y="1398041"/>
          <a:ext cx="6553200" cy="1219200"/>
        </p:xfrm>
        <a:graphic>
          <a:graphicData uri="http://schemas.openxmlformats.org/presentationml/2006/ole">
            <mc:AlternateContent xmlns:mc="http://schemas.openxmlformats.org/markup-compatibility/2006">
              <mc:Choice xmlns:v="urn:schemas-microsoft-com:vml" Requires="v">
                <p:oleObj name="Equation" r:id="rId2" imgW="6553080" imgH="1218960" progId="Equation.DSMT4">
                  <p:embed/>
                </p:oleObj>
              </mc:Choice>
              <mc:Fallback>
                <p:oleObj name="Equation" r:id="rId2" imgW="6553080" imgH="1218960" progId="Equation.DSMT4">
                  <p:embed/>
                  <p:pic>
                    <p:nvPicPr>
                      <p:cNvPr id="0" name=""/>
                      <p:cNvPicPr/>
                      <p:nvPr/>
                    </p:nvPicPr>
                    <p:blipFill>
                      <a:blip r:embed="rId3"/>
                      <a:stretch>
                        <a:fillRect/>
                      </a:stretch>
                    </p:blipFill>
                    <p:spPr>
                      <a:xfrm>
                        <a:off x="1933230" y="1398041"/>
                        <a:ext cx="6553200" cy="121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D3994F2-97E7-4337-ABD5-4F60E1BCF62A}"/>
              </a:ext>
            </a:extLst>
          </p:cNvPr>
          <p:cNvGraphicFramePr>
            <a:graphicFrameLocks noChangeAspect="1"/>
          </p:cNvGraphicFramePr>
          <p:nvPr>
            <p:extLst>
              <p:ext uri="{D42A27DB-BD31-4B8C-83A1-F6EECF244321}">
                <p14:modId xmlns:p14="http://schemas.microsoft.com/office/powerpoint/2010/main" val="2646813227"/>
              </p:ext>
            </p:extLst>
          </p:nvPr>
        </p:nvGraphicFramePr>
        <p:xfrm>
          <a:off x="501124" y="219075"/>
          <a:ext cx="3022600" cy="800100"/>
        </p:xfrm>
        <a:graphic>
          <a:graphicData uri="http://schemas.openxmlformats.org/presentationml/2006/ole">
            <mc:AlternateContent xmlns:mc="http://schemas.openxmlformats.org/markup-compatibility/2006">
              <mc:Choice xmlns:v="urn:schemas-microsoft-com:vml" Requires="v">
                <p:oleObj name="Equation" r:id="rId4" imgW="3022560" imgH="799920" progId="Equation.DSMT4">
                  <p:embed/>
                </p:oleObj>
              </mc:Choice>
              <mc:Fallback>
                <p:oleObj name="Equation" r:id="rId4" imgW="3022560" imgH="799920" progId="Equation.DSMT4">
                  <p:embed/>
                  <p:pic>
                    <p:nvPicPr>
                      <p:cNvPr id="0" name=""/>
                      <p:cNvPicPr/>
                      <p:nvPr/>
                    </p:nvPicPr>
                    <p:blipFill>
                      <a:blip r:embed="rId5"/>
                      <a:stretch>
                        <a:fillRect/>
                      </a:stretch>
                    </p:blipFill>
                    <p:spPr>
                      <a:xfrm>
                        <a:off x="501124" y="219075"/>
                        <a:ext cx="3022600" cy="8001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46CE4C3-3621-4AC7-AD39-6364807DF972}"/>
              </a:ext>
            </a:extLst>
          </p:cNvPr>
          <p:cNvSpPr txBox="1"/>
          <p:nvPr/>
        </p:nvSpPr>
        <p:spPr>
          <a:xfrm>
            <a:off x="3766243" y="244806"/>
            <a:ext cx="8316362"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چون معکوس پارامتر مختلط باریکه بر حسب شعاع باریکه و شعاع خمیدگی جبهه موج داده می شود رابطه زیر معمولا کاراتر می باشد" </a:t>
            </a:r>
          </a:p>
        </p:txBody>
      </p:sp>
      <p:sp>
        <p:nvSpPr>
          <p:cNvPr id="6" name="TextBox 5">
            <a:extLst>
              <a:ext uri="{FF2B5EF4-FFF2-40B4-BE49-F238E27FC236}">
                <a16:creationId xmlns:a16="http://schemas.microsoft.com/office/drawing/2014/main" id="{A4BF9318-7690-4595-8CCF-B6031E3B20BD}"/>
              </a:ext>
            </a:extLst>
          </p:cNvPr>
          <p:cNvSpPr txBox="1"/>
          <p:nvPr/>
        </p:nvSpPr>
        <p:spPr>
          <a:xfrm>
            <a:off x="525101" y="3340729"/>
            <a:ext cx="1135304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شعاع باریکه و شعاع خمیدگی جبهه موج را در فاصله </a:t>
            </a:r>
            <a:r>
              <a:rPr lang="en-US" sz="2000" dirty="0">
                <a:latin typeface="Times New Roman" panose="02020603050405020304" pitchFamily="18" charset="0"/>
                <a:cs typeface="Times New Roman" panose="02020603050405020304" pitchFamily="18" charset="0"/>
              </a:rPr>
              <a:t>z</a:t>
            </a:r>
            <a:r>
              <a:rPr lang="fa-IR" sz="2000" dirty="0">
                <a:latin typeface="Times New Roman" panose="02020603050405020304" pitchFamily="18" charset="0"/>
                <a:cs typeface="Times New Roman" panose="02020603050405020304" pitchFamily="18" charset="0"/>
              </a:rPr>
              <a:t>  از کمره باریکه حساب کنید.</a:t>
            </a:r>
          </a:p>
        </p:txBody>
      </p:sp>
      <p:graphicFrame>
        <p:nvGraphicFramePr>
          <p:cNvPr id="7" name="Object 6">
            <a:extLst>
              <a:ext uri="{FF2B5EF4-FFF2-40B4-BE49-F238E27FC236}">
                <a16:creationId xmlns:a16="http://schemas.microsoft.com/office/drawing/2014/main" id="{B1C25AE9-DE21-4312-90C8-1E9682C8C586}"/>
              </a:ext>
            </a:extLst>
          </p:cNvPr>
          <p:cNvGraphicFramePr>
            <a:graphicFrameLocks noChangeAspect="1"/>
          </p:cNvGraphicFramePr>
          <p:nvPr>
            <p:extLst>
              <p:ext uri="{D42A27DB-BD31-4B8C-83A1-F6EECF244321}">
                <p14:modId xmlns:p14="http://schemas.microsoft.com/office/powerpoint/2010/main" val="3431840479"/>
              </p:ext>
            </p:extLst>
          </p:nvPr>
        </p:nvGraphicFramePr>
        <p:xfrm>
          <a:off x="1584325" y="3935413"/>
          <a:ext cx="3657600" cy="812800"/>
        </p:xfrm>
        <a:graphic>
          <a:graphicData uri="http://schemas.openxmlformats.org/presentationml/2006/ole">
            <mc:AlternateContent xmlns:mc="http://schemas.openxmlformats.org/markup-compatibility/2006">
              <mc:Choice xmlns:v="urn:schemas-microsoft-com:vml" Requires="v">
                <p:oleObj name="Equation" r:id="rId6" imgW="3657600" imgH="812520" progId="Equation.DSMT4">
                  <p:embed/>
                </p:oleObj>
              </mc:Choice>
              <mc:Fallback>
                <p:oleObj name="Equation" r:id="rId6" imgW="3657600" imgH="812520" progId="Equation.DSMT4">
                  <p:embed/>
                  <p:pic>
                    <p:nvPicPr>
                      <p:cNvPr id="0" name=""/>
                      <p:cNvPicPr/>
                      <p:nvPr/>
                    </p:nvPicPr>
                    <p:blipFill>
                      <a:blip r:embed="rId7"/>
                      <a:stretch>
                        <a:fillRect/>
                      </a:stretch>
                    </p:blipFill>
                    <p:spPr>
                      <a:xfrm>
                        <a:off x="1584325" y="3935413"/>
                        <a:ext cx="3657600" cy="812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C51B452-17DE-4071-A59E-E8E62994C618}"/>
              </a:ext>
            </a:extLst>
          </p:cNvPr>
          <p:cNvGraphicFramePr>
            <a:graphicFrameLocks noChangeAspect="1"/>
          </p:cNvGraphicFramePr>
          <p:nvPr>
            <p:extLst>
              <p:ext uri="{D42A27DB-BD31-4B8C-83A1-F6EECF244321}">
                <p14:modId xmlns:p14="http://schemas.microsoft.com/office/powerpoint/2010/main" val="722691702"/>
              </p:ext>
            </p:extLst>
          </p:nvPr>
        </p:nvGraphicFramePr>
        <p:xfrm>
          <a:off x="2940050" y="5056188"/>
          <a:ext cx="3606800" cy="1600200"/>
        </p:xfrm>
        <a:graphic>
          <a:graphicData uri="http://schemas.openxmlformats.org/presentationml/2006/ole">
            <mc:AlternateContent xmlns:mc="http://schemas.openxmlformats.org/markup-compatibility/2006">
              <mc:Choice xmlns:v="urn:schemas-microsoft-com:vml" Requires="v">
                <p:oleObj name="Equation" r:id="rId8" imgW="3606480" imgH="1600200" progId="Equation.DSMT4">
                  <p:embed/>
                </p:oleObj>
              </mc:Choice>
              <mc:Fallback>
                <p:oleObj name="Equation" r:id="rId8" imgW="3606480" imgH="1600200" progId="Equation.DSMT4">
                  <p:embed/>
                  <p:pic>
                    <p:nvPicPr>
                      <p:cNvPr id="0" name=""/>
                      <p:cNvPicPr/>
                      <p:nvPr/>
                    </p:nvPicPr>
                    <p:blipFill>
                      <a:blip r:embed="rId9"/>
                      <a:stretch>
                        <a:fillRect/>
                      </a:stretch>
                    </p:blipFill>
                    <p:spPr>
                      <a:xfrm>
                        <a:off x="2940050" y="5056188"/>
                        <a:ext cx="3606800" cy="1600200"/>
                      </a:xfrm>
                      <a:prstGeom prst="rect">
                        <a:avLst/>
                      </a:prstGeom>
                    </p:spPr>
                  </p:pic>
                </p:oleObj>
              </mc:Fallback>
            </mc:AlternateContent>
          </a:graphicData>
        </a:graphic>
      </p:graphicFrame>
    </p:spTree>
    <p:extLst>
      <p:ext uri="{BB962C8B-B14F-4D97-AF65-F5344CB8AC3E}">
        <p14:creationId xmlns:p14="http://schemas.microsoft.com/office/powerpoint/2010/main" val="3502469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BBF1F-69C1-46B5-8AAB-4C3419A87CE4}"/>
              </a:ext>
            </a:extLst>
          </p:cNvPr>
          <p:cNvSpPr>
            <a:spLocks noGrp="1"/>
          </p:cNvSpPr>
          <p:nvPr>
            <p:ph type="sldNum" sz="quarter" idx="12"/>
          </p:nvPr>
        </p:nvSpPr>
        <p:spPr>
          <a:xfrm>
            <a:off x="11696315" y="6516886"/>
            <a:ext cx="495685" cy="274320"/>
          </a:xfrm>
        </p:spPr>
        <p:txBody>
          <a:bodyPr/>
          <a:lstStyle/>
          <a:p>
            <a:fld id="{8AC7B609-6235-4DF7-8376-3B4225D7EDEF}" type="slidenum">
              <a:rPr lang="en-US" smtClean="0"/>
              <a:pPr/>
              <a:t>68</a:t>
            </a:fld>
            <a:endParaRPr lang="en-US" dirty="0"/>
          </a:p>
        </p:txBody>
      </p:sp>
      <p:graphicFrame>
        <p:nvGraphicFramePr>
          <p:cNvPr id="3" name="Object 2">
            <a:extLst>
              <a:ext uri="{FF2B5EF4-FFF2-40B4-BE49-F238E27FC236}">
                <a16:creationId xmlns:a16="http://schemas.microsoft.com/office/drawing/2014/main" id="{6A282AFF-CAE1-4851-8807-635FEE2E6388}"/>
              </a:ext>
            </a:extLst>
          </p:cNvPr>
          <p:cNvGraphicFramePr>
            <a:graphicFrameLocks noChangeAspect="1"/>
          </p:cNvGraphicFramePr>
          <p:nvPr>
            <p:extLst>
              <p:ext uri="{D42A27DB-BD31-4B8C-83A1-F6EECF244321}">
                <p14:modId xmlns:p14="http://schemas.microsoft.com/office/powerpoint/2010/main" val="1127906713"/>
              </p:ext>
            </p:extLst>
          </p:nvPr>
        </p:nvGraphicFramePr>
        <p:xfrm>
          <a:off x="1157288" y="785813"/>
          <a:ext cx="7975600" cy="2540000"/>
        </p:xfrm>
        <a:graphic>
          <a:graphicData uri="http://schemas.openxmlformats.org/presentationml/2006/ole">
            <mc:AlternateContent xmlns:mc="http://schemas.openxmlformats.org/markup-compatibility/2006">
              <mc:Choice xmlns:v="urn:schemas-microsoft-com:vml" Requires="v">
                <p:oleObj name="Equation" r:id="rId2" imgW="7975440" imgH="2539800" progId="Equation.DSMT4">
                  <p:embed/>
                </p:oleObj>
              </mc:Choice>
              <mc:Fallback>
                <p:oleObj name="Equation" r:id="rId2" imgW="7975440" imgH="2539800" progId="Equation.DSMT4">
                  <p:embed/>
                  <p:pic>
                    <p:nvPicPr>
                      <p:cNvPr id="0" name=""/>
                      <p:cNvPicPr/>
                      <p:nvPr/>
                    </p:nvPicPr>
                    <p:blipFill>
                      <a:blip r:embed="rId3"/>
                      <a:stretch>
                        <a:fillRect/>
                      </a:stretch>
                    </p:blipFill>
                    <p:spPr>
                      <a:xfrm>
                        <a:off x="1157288" y="785813"/>
                        <a:ext cx="7975600" cy="2540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90508C5-15D6-428B-B0A3-031061B6A94E}"/>
              </a:ext>
            </a:extLst>
          </p:cNvPr>
          <p:cNvGraphicFramePr>
            <a:graphicFrameLocks noChangeAspect="1"/>
          </p:cNvGraphicFramePr>
          <p:nvPr>
            <p:extLst>
              <p:ext uri="{D42A27DB-BD31-4B8C-83A1-F6EECF244321}">
                <p14:modId xmlns:p14="http://schemas.microsoft.com/office/powerpoint/2010/main" val="4151856295"/>
              </p:ext>
            </p:extLst>
          </p:nvPr>
        </p:nvGraphicFramePr>
        <p:xfrm>
          <a:off x="774700" y="4141788"/>
          <a:ext cx="10642600" cy="1930400"/>
        </p:xfrm>
        <a:graphic>
          <a:graphicData uri="http://schemas.openxmlformats.org/presentationml/2006/ole">
            <mc:AlternateContent xmlns:mc="http://schemas.openxmlformats.org/markup-compatibility/2006">
              <mc:Choice xmlns:v="urn:schemas-microsoft-com:vml" Requires="v">
                <p:oleObj name="Equation" r:id="rId4" imgW="10642320" imgH="1930320" progId="Equation.DSMT4">
                  <p:embed/>
                </p:oleObj>
              </mc:Choice>
              <mc:Fallback>
                <p:oleObj name="Equation" r:id="rId4" imgW="10642320" imgH="1930320" progId="Equation.DSMT4">
                  <p:embed/>
                  <p:pic>
                    <p:nvPicPr>
                      <p:cNvPr id="0" name=""/>
                      <p:cNvPicPr/>
                      <p:nvPr/>
                    </p:nvPicPr>
                    <p:blipFill>
                      <a:blip r:embed="rId5"/>
                      <a:stretch>
                        <a:fillRect/>
                      </a:stretch>
                    </p:blipFill>
                    <p:spPr>
                      <a:xfrm>
                        <a:off x="774700" y="4141788"/>
                        <a:ext cx="10642600" cy="1930400"/>
                      </a:xfrm>
                      <a:prstGeom prst="rect">
                        <a:avLst/>
                      </a:prstGeom>
                    </p:spPr>
                  </p:pic>
                </p:oleObj>
              </mc:Fallback>
            </mc:AlternateContent>
          </a:graphicData>
        </a:graphic>
      </p:graphicFrame>
    </p:spTree>
    <p:extLst>
      <p:ext uri="{BB962C8B-B14F-4D97-AF65-F5344CB8AC3E}">
        <p14:creationId xmlns:p14="http://schemas.microsoft.com/office/powerpoint/2010/main" val="3918626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E5091D-DD68-437A-8ACE-E2CE64D08C07}"/>
              </a:ext>
            </a:extLst>
          </p:cNvPr>
          <p:cNvSpPr>
            <a:spLocks noGrp="1"/>
          </p:cNvSpPr>
          <p:nvPr>
            <p:ph type="sldNum" sz="quarter" idx="12"/>
          </p:nvPr>
        </p:nvSpPr>
        <p:spPr>
          <a:xfrm>
            <a:off x="11371488" y="6479757"/>
            <a:ext cx="660568" cy="274320"/>
          </a:xfrm>
        </p:spPr>
        <p:txBody>
          <a:bodyPr/>
          <a:lstStyle/>
          <a:p>
            <a:fld id="{8AC7B609-6235-4DF7-8376-3B4225D7EDEF}" type="slidenum">
              <a:rPr lang="en-US" smtClean="0"/>
              <a:pPr/>
              <a:t>69</a:t>
            </a:fld>
            <a:endParaRPr lang="en-US" dirty="0"/>
          </a:p>
        </p:txBody>
      </p:sp>
      <p:graphicFrame>
        <p:nvGraphicFramePr>
          <p:cNvPr id="3" name="Object 2">
            <a:extLst>
              <a:ext uri="{FF2B5EF4-FFF2-40B4-BE49-F238E27FC236}">
                <a16:creationId xmlns:a16="http://schemas.microsoft.com/office/drawing/2014/main" id="{154E5A71-1335-42AF-A723-2F095D705C84}"/>
              </a:ext>
            </a:extLst>
          </p:cNvPr>
          <p:cNvGraphicFramePr>
            <a:graphicFrameLocks noChangeAspect="1"/>
          </p:cNvGraphicFramePr>
          <p:nvPr>
            <p:extLst>
              <p:ext uri="{D42A27DB-BD31-4B8C-83A1-F6EECF244321}">
                <p14:modId xmlns:p14="http://schemas.microsoft.com/office/powerpoint/2010/main" val="79244315"/>
              </p:ext>
            </p:extLst>
          </p:nvPr>
        </p:nvGraphicFramePr>
        <p:xfrm>
          <a:off x="679450" y="304800"/>
          <a:ext cx="10833100" cy="6248400"/>
        </p:xfrm>
        <a:graphic>
          <a:graphicData uri="http://schemas.openxmlformats.org/presentationml/2006/ole">
            <mc:AlternateContent xmlns:mc="http://schemas.openxmlformats.org/markup-compatibility/2006">
              <mc:Choice xmlns:v="urn:schemas-microsoft-com:vml" Requires="v">
                <p:oleObj name="Equation" r:id="rId2" imgW="10832760" imgH="6248160" progId="Equation.DSMT4">
                  <p:embed/>
                </p:oleObj>
              </mc:Choice>
              <mc:Fallback>
                <p:oleObj name="Equation" r:id="rId2" imgW="10832760" imgH="6248160" progId="Equation.DSMT4">
                  <p:embed/>
                  <p:pic>
                    <p:nvPicPr>
                      <p:cNvPr id="0" name=""/>
                      <p:cNvPicPr/>
                      <p:nvPr/>
                    </p:nvPicPr>
                    <p:blipFill>
                      <a:blip r:embed="rId3"/>
                      <a:stretch>
                        <a:fillRect/>
                      </a:stretch>
                    </p:blipFill>
                    <p:spPr>
                      <a:xfrm>
                        <a:off x="679450" y="304800"/>
                        <a:ext cx="10833100" cy="62484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7902FCF-1B91-4323-A452-304FC9DDD8D5}"/>
              </a:ext>
            </a:extLst>
          </p:cNvPr>
          <p:cNvSpPr txBox="1"/>
          <p:nvPr/>
        </p:nvSpPr>
        <p:spPr>
          <a:xfrm>
            <a:off x="7599906" y="1539513"/>
            <a:ext cx="3977640"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قسمتهای حقیقی و موهومی دو طرف این معادله با یکدیگر برابر هستند. در نتیجه داریم: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60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24109712"/>
              </p:ext>
            </p:extLst>
          </p:nvPr>
        </p:nvGraphicFramePr>
        <p:xfrm>
          <a:off x="2089150" y="457200"/>
          <a:ext cx="2882900" cy="889000"/>
        </p:xfrm>
        <a:graphic>
          <a:graphicData uri="http://schemas.openxmlformats.org/presentationml/2006/ole">
            <mc:AlternateContent xmlns:mc="http://schemas.openxmlformats.org/markup-compatibility/2006">
              <mc:Choice xmlns:v="urn:schemas-microsoft-com:vml" Requires="v">
                <p:oleObj name="Equation" r:id="rId2" imgW="2882880" imgH="888840" progId="Equation.DSMT4">
                  <p:embed/>
                </p:oleObj>
              </mc:Choice>
              <mc:Fallback>
                <p:oleObj name="Equation" r:id="rId2" imgW="2882880" imgH="888840" progId="Equation.DSMT4">
                  <p:embed/>
                  <p:pic>
                    <p:nvPicPr>
                      <p:cNvPr id="2" name="Object 1"/>
                      <p:cNvPicPr>
                        <a:picLocks noChangeAspect="1" noChangeArrowheads="1"/>
                      </p:cNvPicPr>
                      <p:nvPr/>
                    </p:nvPicPr>
                    <p:blipFill>
                      <a:blip r:embed="rId3"/>
                      <a:srcRect/>
                      <a:stretch>
                        <a:fillRect/>
                      </a:stretch>
                    </p:blipFill>
                    <p:spPr bwMode="auto">
                      <a:xfrm>
                        <a:off x="2089150" y="457200"/>
                        <a:ext cx="2882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77945332"/>
              </p:ext>
            </p:extLst>
          </p:nvPr>
        </p:nvGraphicFramePr>
        <p:xfrm>
          <a:off x="6826250" y="457200"/>
          <a:ext cx="3060700" cy="889000"/>
        </p:xfrm>
        <a:graphic>
          <a:graphicData uri="http://schemas.openxmlformats.org/presentationml/2006/ole">
            <mc:AlternateContent xmlns:mc="http://schemas.openxmlformats.org/markup-compatibility/2006">
              <mc:Choice xmlns:v="urn:schemas-microsoft-com:vml" Requires="v">
                <p:oleObj name="Equation" r:id="rId4" imgW="3060360" imgH="888840" progId="Equation.DSMT4">
                  <p:embed/>
                </p:oleObj>
              </mc:Choice>
              <mc:Fallback>
                <p:oleObj name="Equation" r:id="rId4" imgW="3060360" imgH="888840" progId="Equation.DSMT4">
                  <p:embed/>
                  <p:pic>
                    <p:nvPicPr>
                      <p:cNvPr id="3" name="Object 2"/>
                      <p:cNvPicPr>
                        <a:picLocks noChangeAspect="1" noChangeArrowheads="1"/>
                      </p:cNvPicPr>
                      <p:nvPr/>
                    </p:nvPicPr>
                    <p:blipFill>
                      <a:blip r:embed="rId5"/>
                      <a:srcRect/>
                      <a:stretch>
                        <a:fillRect/>
                      </a:stretch>
                    </p:blipFill>
                    <p:spPr bwMode="auto">
                      <a:xfrm>
                        <a:off x="6826250" y="457200"/>
                        <a:ext cx="306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203537"/>
              </p:ext>
            </p:extLst>
          </p:nvPr>
        </p:nvGraphicFramePr>
        <p:xfrm>
          <a:off x="2006600" y="2120900"/>
          <a:ext cx="3365500" cy="838200"/>
        </p:xfrm>
        <a:graphic>
          <a:graphicData uri="http://schemas.openxmlformats.org/presentationml/2006/ole">
            <mc:AlternateContent xmlns:mc="http://schemas.openxmlformats.org/markup-compatibility/2006">
              <mc:Choice xmlns:v="urn:schemas-microsoft-com:vml" Requires="v">
                <p:oleObj name="Equation" r:id="rId6" imgW="3365280" imgH="838080" progId="Equation.DSMT4">
                  <p:embed/>
                </p:oleObj>
              </mc:Choice>
              <mc:Fallback>
                <p:oleObj name="Equation" r:id="rId6" imgW="3365280" imgH="838080" progId="Equation.DSMT4">
                  <p:embed/>
                  <p:pic>
                    <p:nvPicPr>
                      <p:cNvPr id="6" name="Object 5"/>
                      <p:cNvPicPr>
                        <a:picLocks noChangeAspect="1" noChangeArrowheads="1"/>
                      </p:cNvPicPr>
                      <p:nvPr/>
                    </p:nvPicPr>
                    <p:blipFill>
                      <a:blip r:embed="rId7"/>
                      <a:srcRect/>
                      <a:stretch>
                        <a:fillRect/>
                      </a:stretch>
                    </p:blipFill>
                    <p:spPr bwMode="auto">
                      <a:xfrm>
                        <a:off x="2006600" y="2120900"/>
                        <a:ext cx="3365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8020370"/>
              </p:ext>
            </p:extLst>
          </p:nvPr>
        </p:nvGraphicFramePr>
        <p:xfrm>
          <a:off x="6362700" y="2044700"/>
          <a:ext cx="3390900" cy="838200"/>
        </p:xfrm>
        <a:graphic>
          <a:graphicData uri="http://schemas.openxmlformats.org/presentationml/2006/ole">
            <mc:AlternateContent xmlns:mc="http://schemas.openxmlformats.org/markup-compatibility/2006">
              <mc:Choice xmlns:v="urn:schemas-microsoft-com:vml" Requires="v">
                <p:oleObj name="Equation" r:id="rId8" imgW="3390840" imgH="838080" progId="Equation.DSMT4">
                  <p:embed/>
                </p:oleObj>
              </mc:Choice>
              <mc:Fallback>
                <p:oleObj name="Equation" r:id="rId8" imgW="3390840" imgH="838080" progId="Equation.DSMT4">
                  <p:embed/>
                  <p:pic>
                    <p:nvPicPr>
                      <p:cNvPr id="7" name="Object 6"/>
                      <p:cNvPicPr>
                        <a:picLocks noChangeAspect="1" noChangeArrowheads="1"/>
                      </p:cNvPicPr>
                      <p:nvPr/>
                    </p:nvPicPr>
                    <p:blipFill>
                      <a:blip r:embed="rId9"/>
                      <a:srcRect/>
                      <a:stretch>
                        <a:fillRect/>
                      </a:stretch>
                    </p:blipFill>
                    <p:spPr bwMode="auto">
                      <a:xfrm>
                        <a:off x="6362700" y="2044700"/>
                        <a:ext cx="3390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60253915"/>
              </p:ext>
            </p:extLst>
          </p:nvPr>
        </p:nvGraphicFramePr>
        <p:xfrm>
          <a:off x="2070100" y="3556000"/>
          <a:ext cx="3784600" cy="723900"/>
        </p:xfrm>
        <a:graphic>
          <a:graphicData uri="http://schemas.openxmlformats.org/presentationml/2006/ole">
            <mc:AlternateContent xmlns:mc="http://schemas.openxmlformats.org/markup-compatibility/2006">
              <mc:Choice xmlns:v="urn:schemas-microsoft-com:vml" Requires="v">
                <p:oleObj name="Equation" r:id="rId10" imgW="3784320" imgH="723600" progId="Equation.DSMT4">
                  <p:embed/>
                </p:oleObj>
              </mc:Choice>
              <mc:Fallback>
                <p:oleObj name="Equation" r:id="rId10" imgW="3784320" imgH="723600" progId="Equation.DSMT4">
                  <p:embed/>
                  <p:pic>
                    <p:nvPicPr>
                      <p:cNvPr id="8" name="Object 7"/>
                      <p:cNvPicPr>
                        <a:picLocks noChangeAspect="1" noChangeArrowheads="1"/>
                      </p:cNvPicPr>
                      <p:nvPr/>
                    </p:nvPicPr>
                    <p:blipFill>
                      <a:blip r:embed="rId11"/>
                      <a:srcRect/>
                      <a:stretch>
                        <a:fillRect/>
                      </a:stretch>
                    </p:blipFill>
                    <p:spPr bwMode="auto">
                      <a:xfrm>
                        <a:off x="2070100" y="3556000"/>
                        <a:ext cx="3784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6597721"/>
              </p:ext>
            </p:extLst>
          </p:nvPr>
        </p:nvGraphicFramePr>
        <p:xfrm>
          <a:off x="2316163" y="4381500"/>
          <a:ext cx="3403600" cy="723900"/>
        </p:xfrm>
        <a:graphic>
          <a:graphicData uri="http://schemas.openxmlformats.org/presentationml/2006/ole">
            <mc:AlternateContent xmlns:mc="http://schemas.openxmlformats.org/markup-compatibility/2006">
              <mc:Choice xmlns:v="urn:schemas-microsoft-com:vml" Requires="v">
                <p:oleObj name="Equation" r:id="rId12" imgW="3403440" imgH="723600" progId="Equation.DSMT4">
                  <p:embed/>
                </p:oleObj>
              </mc:Choice>
              <mc:Fallback>
                <p:oleObj name="Equation" r:id="rId12" imgW="3403440" imgH="723600" progId="Equation.DSMT4">
                  <p:embed/>
                  <p:pic>
                    <p:nvPicPr>
                      <p:cNvPr id="9" name="Object 8"/>
                      <p:cNvPicPr>
                        <a:picLocks noChangeAspect="1" noChangeArrowheads="1"/>
                      </p:cNvPicPr>
                      <p:nvPr/>
                    </p:nvPicPr>
                    <p:blipFill>
                      <a:blip r:embed="rId13"/>
                      <a:srcRect/>
                      <a:stretch>
                        <a:fillRect/>
                      </a:stretch>
                    </p:blipFill>
                    <p:spPr bwMode="auto">
                      <a:xfrm>
                        <a:off x="2316163" y="4381500"/>
                        <a:ext cx="3403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2554288" y="5384800"/>
            <a:ext cx="8137682" cy="1119188"/>
            <a:chOff x="1030287" y="5384799"/>
            <a:chExt cx="8137682" cy="1119188"/>
          </a:xfrm>
        </p:grpSpPr>
        <p:graphicFrame>
          <p:nvGraphicFramePr>
            <p:cNvPr id="10" name="Object 9"/>
            <p:cNvGraphicFramePr>
              <a:graphicFrameLocks noChangeAspect="1"/>
            </p:cNvGraphicFramePr>
            <p:nvPr>
              <p:extLst>
                <p:ext uri="{D42A27DB-BD31-4B8C-83A1-F6EECF244321}">
                  <p14:modId xmlns:p14="http://schemas.microsoft.com/office/powerpoint/2010/main" val="3733994632"/>
                </p:ext>
              </p:extLst>
            </p:nvPr>
          </p:nvGraphicFramePr>
          <p:xfrm>
            <a:off x="1030287" y="5384799"/>
            <a:ext cx="7094537" cy="1119188"/>
          </p:xfrm>
          <a:graphic>
            <a:graphicData uri="http://schemas.openxmlformats.org/presentationml/2006/ole">
              <mc:AlternateContent xmlns:mc="http://schemas.openxmlformats.org/markup-compatibility/2006">
                <mc:Choice xmlns:v="urn:schemas-microsoft-com:vml" Requires="v">
                  <p:oleObj name="Equation" r:id="rId14" imgW="7238880" imgH="1143000" progId="Equation.DSMT4">
                    <p:embed/>
                  </p:oleObj>
                </mc:Choice>
                <mc:Fallback>
                  <p:oleObj name="Equation" r:id="rId14" imgW="7238880" imgH="1143000" progId="Equation.DSMT4">
                    <p:embed/>
                    <p:pic>
                      <p:nvPicPr>
                        <p:cNvPr id="10" name="Object 9"/>
                        <p:cNvPicPr>
                          <a:picLocks noChangeAspect="1" noChangeArrowheads="1"/>
                        </p:cNvPicPr>
                        <p:nvPr/>
                      </p:nvPicPr>
                      <p:blipFill>
                        <a:blip r:embed="rId15"/>
                        <a:srcRect/>
                        <a:stretch>
                          <a:fillRect/>
                        </a:stretch>
                      </p:blipFill>
                      <p:spPr bwMode="auto">
                        <a:xfrm>
                          <a:off x="1030287" y="5384799"/>
                          <a:ext cx="7094537" cy="111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8624230" y="5801021"/>
              <a:ext cx="543739" cy="461665"/>
            </a:xfrm>
            <a:prstGeom prst="rect">
              <a:avLst/>
            </a:prstGeom>
            <a:noFill/>
          </p:spPr>
          <p:txBody>
            <a:bodyPr wrap="none" rtlCol="0">
              <a:spAutoFit/>
            </a:bodyPr>
            <a:lstStyle/>
            <a:p>
              <a:r>
                <a:rPr lang="en-US" sz="2400" dirty="0">
                  <a:latin typeface="Times New Roman" pitchFamily="18" charset="0"/>
                  <a:cs typeface="Times New Roman" pitchFamily="18" charset="0"/>
                </a:rPr>
                <a:t>(6)</a:t>
              </a:r>
            </a:p>
          </p:txBody>
        </p:sp>
      </p:grpSp>
      <p:sp>
        <p:nvSpPr>
          <p:cNvPr id="4" name="Slide Number Placeholder 3">
            <a:extLst>
              <a:ext uri="{FF2B5EF4-FFF2-40B4-BE49-F238E27FC236}">
                <a16:creationId xmlns:a16="http://schemas.microsoft.com/office/drawing/2014/main" id="{900BF7D3-113B-41E7-9328-B33B329DDAB3}"/>
              </a:ext>
            </a:extLst>
          </p:cNvPr>
          <p:cNvSpPr>
            <a:spLocks noGrp="1"/>
          </p:cNvSpPr>
          <p:nvPr>
            <p:ph type="sldNum" sz="quarter" idx="12"/>
          </p:nvPr>
        </p:nvSpPr>
        <p:spPr/>
        <p:txBody>
          <a:bodyPr/>
          <a:lstStyle/>
          <a:p>
            <a:fld id="{8AC7B609-6235-4DF7-8376-3B4225D7EDEF}" type="slidenum">
              <a:rPr lang="en-US" smtClean="0"/>
              <a:pPr/>
              <a:t>7</a:t>
            </a:fld>
            <a:endParaRPr lang="en-US" dirty="0"/>
          </a:p>
        </p:txBody>
      </p:sp>
    </p:spTree>
    <p:extLst>
      <p:ext uri="{BB962C8B-B14F-4D97-AF65-F5344CB8AC3E}">
        <p14:creationId xmlns:p14="http://schemas.microsoft.com/office/powerpoint/2010/main" val="3955013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EC704-ED20-45E1-97C9-C52FD6FB29E4}"/>
              </a:ext>
            </a:extLst>
          </p:cNvPr>
          <p:cNvSpPr>
            <a:spLocks noGrp="1"/>
          </p:cNvSpPr>
          <p:nvPr>
            <p:ph type="sldNum" sz="quarter" idx="12"/>
          </p:nvPr>
        </p:nvSpPr>
        <p:spPr/>
        <p:txBody>
          <a:bodyPr/>
          <a:lstStyle/>
          <a:p>
            <a:fld id="{8AC7B609-6235-4DF7-8376-3B4225D7EDEF}" type="slidenum">
              <a:rPr lang="en-US" smtClean="0"/>
              <a:pPr/>
              <a:t>70</a:t>
            </a:fld>
            <a:endParaRPr lang="en-US" dirty="0"/>
          </a:p>
        </p:txBody>
      </p:sp>
      <p:sp>
        <p:nvSpPr>
          <p:cNvPr id="4" name="TextBox 3">
            <a:extLst>
              <a:ext uri="{FF2B5EF4-FFF2-40B4-BE49-F238E27FC236}">
                <a16:creationId xmlns:a16="http://schemas.microsoft.com/office/drawing/2014/main" id="{B532560B-467C-47FB-8994-143C1978148A}"/>
              </a:ext>
            </a:extLst>
          </p:cNvPr>
          <p:cNvSpPr txBox="1"/>
          <p:nvPr/>
        </p:nvSpPr>
        <p:spPr>
          <a:xfrm>
            <a:off x="334978" y="285908"/>
            <a:ext cx="11476022"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فرض کنیم یک عدسی نازک همگرا در کمره یک باریکه گاوسی قرار گرفته است. این باریکه توسط عدسی همگرا می‌شود. با استفاده از رابطه معروف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می توان شعاع باریکه در نقطه کانونی و مکان کانونی شدن باریکه را محاسبه کرد. </a:t>
            </a:r>
          </a:p>
          <a:p>
            <a:pPr algn="just" rtl="1">
              <a:lnSpc>
                <a:spcPct val="150000"/>
              </a:lnSpc>
            </a:pPr>
            <a:r>
              <a:rPr lang="fa-IR" sz="2000" dirty="0">
                <a:latin typeface="Times New Roman" panose="02020603050405020304" pitchFamily="18" charset="0"/>
                <a:cs typeface="Times New Roman" panose="02020603050405020304" pitchFamily="18" charset="0"/>
              </a:rPr>
              <a:t>(این محاسبات برای باریکه گاوسی در فاصله بسیار دور از کمره آن که می توان جبهه موج را تخت در نظر گرفت نیز صادق است.)</a:t>
            </a:r>
          </a:p>
        </p:txBody>
      </p:sp>
      <p:sp>
        <p:nvSpPr>
          <p:cNvPr id="6" name="TextBox 5">
            <a:extLst>
              <a:ext uri="{FF2B5EF4-FFF2-40B4-BE49-F238E27FC236}">
                <a16:creationId xmlns:a16="http://schemas.microsoft.com/office/drawing/2014/main" id="{EDF10B4A-CC36-4F01-B3BE-31CCA13C771A}"/>
              </a:ext>
            </a:extLst>
          </p:cNvPr>
          <p:cNvSpPr txBox="1"/>
          <p:nvPr/>
        </p:nvSpPr>
        <p:spPr>
          <a:xfrm>
            <a:off x="2109457" y="2329050"/>
            <a:ext cx="840689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ماتریس انتقال باریکه در عبور از عدسی نازک  </a:t>
            </a:r>
            <a:r>
              <a:rPr lang="en-US" sz="2000" i="1" dirty="0">
                <a:latin typeface="Times New Roman" panose="02020603050405020304" pitchFamily="18" charset="0"/>
                <a:cs typeface="Times New Roman" panose="02020603050405020304" pitchFamily="18" charset="0"/>
              </a:rPr>
              <a:t>f</a:t>
            </a:r>
            <a:r>
              <a:rPr lang="fa-IR" sz="2000" dirty="0">
                <a:latin typeface="Times New Roman" panose="02020603050405020304" pitchFamily="18" charset="0"/>
                <a:cs typeface="Times New Roman" panose="02020603050405020304" pitchFamily="18" charset="0"/>
              </a:rPr>
              <a:t> و انتشار در فضا به طول </a:t>
            </a:r>
            <a:r>
              <a:rPr lang="en-US" sz="2000" i="1" dirty="0">
                <a:latin typeface="Times New Roman" panose="02020603050405020304" pitchFamily="18" charset="0"/>
                <a:cs typeface="Times New Roman" panose="02020603050405020304" pitchFamily="18" charset="0"/>
              </a:rPr>
              <a:t>z</a:t>
            </a:r>
            <a:endParaRPr lang="fa-IR" sz="2000" i="1"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F5E0126D-0145-4BAA-A618-609E85ADE8FD}"/>
              </a:ext>
            </a:extLst>
          </p:cNvPr>
          <p:cNvGraphicFramePr>
            <a:graphicFrameLocks noChangeAspect="1"/>
          </p:cNvGraphicFramePr>
          <p:nvPr>
            <p:extLst>
              <p:ext uri="{D42A27DB-BD31-4B8C-83A1-F6EECF244321}">
                <p14:modId xmlns:p14="http://schemas.microsoft.com/office/powerpoint/2010/main" val="4178841495"/>
              </p:ext>
            </p:extLst>
          </p:nvPr>
        </p:nvGraphicFramePr>
        <p:xfrm>
          <a:off x="7424738" y="4359275"/>
          <a:ext cx="3810000" cy="1320800"/>
        </p:xfrm>
        <a:graphic>
          <a:graphicData uri="http://schemas.openxmlformats.org/presentationml/2006/ole">
            <mc:AlternateContent xmlns:mc="http://schemas.openxmlformats.org/markup-compatibility/2006">
              <mc:Choice xmlns:v="urn:schemas-microsoft-com:vml" Requires="v">
                <p:oleObj name="Equation" r:id="rId2" imgW="3809880" imgH="1320480" progId="Equation.DSMT4">
                  <p:embed/>
                </p:oleObj>
              </mc:Choice>
              <mc:Fallback>
                <p:oleObj name="Equation" r:id="rId2" imgW="3809880" imgH="1320480" progId="Equation.DSMT4">
                  <p:embed/>
                  <p:pic>
                    <p:nvPicPr>
                      <p:cNvPr id="0" name=""/>
                      <p:cNvPicPr/>
                      <p:nvPr/>
                    </p:nvPicPr>
                    <p:blipFill>
                      <a:blip r:embed="rId3"/>
                      <a:stretch>
                        <a:fillRect/>
                      </a:stretch>
                    </p:blipFill>
                    <p:spPr>
                      <a:xfrm>
                        <a:off x="7424738" y="4359275"/>
                        <a:ext cx="3810000" cy="1320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B8EFF87-6055-4B06-8246-4E6A796C497C}"/>
              </a:ext>
            </a:extLst>
          </p:cNvPr>
          <p:cNvPicPr>
            <a:picLocks noChangeAspect="1"/>
          </p:cNvPicPr>
          <p:nvPr/>
        </p:nvPicPr>
        <p:blipFill>
          <a:blip r:embed="rId4"/>
          <a:stretch>
            <a:fillRect/>
          </a:stretch>
        </p:blipFill>
        <p:spPr>
          <a:xfrm>
            <a:off x="867834" y="3797637"/>
            <a:ext cx="5810250" cy="2667000"/>
          </a:xfrm>
          <a:prstGeom prst="rect">
            <a:avLst/>
          </a:prstGeom>
        </p:spPr>
      </p:pic>
      <p:graphicFrame>
        <p:nvGraphicFramePr>
          <p:cNvPr id="3" name="Object 2">
            <a:extLst>
              <a:ext uri="{FF2B5EF4-FFF2-40B4-BE49-F238E27FC236}">
                <a16:creationId xmlns:a16="http://schemas.microsoft.com/office/drawing/2014/main" id="{24505515-5586-FB01-FC64-1744509EAAC5}"/>
              </a:ext>
            </a:extLst>
          </p:cNvPr>
          <p:cNvGraphicFramePr>
            <a:graphicFrameLocks noChangeAspect="1"/>
          </p:cNvGraphicFramePr>
          <p:nvPr>
            <p:extLst>
              <p:ext uri="{D42A27DB-BD31-4B8C-83A1-F6EECF244321}">
                <p14:modId xmlns:p14="http://schemas.microsoft.com/office/powerpoint/2010/main" val="2510731699"/>
              </p:ext>
            </p:extLst>
          </p:nvPr>
        </p:nvGraphicFramePr>
        <p:xfrm>
          <a:off x="1107723" y="1979480"/>
          <a:ext cx="2209800" cy="1727200"/>
        </p:xfrm>
        <a:graphic>
          <a:graphicData uri="http://schemas.openxmlformats.org/presentationml/2006/ole">
            <mc:AlternateContent xmlns:mc="http://schemas.openxmlformats.org/markup-compatibility/2006">
              <mc:Choice xmlns:v="urn:schemas-microsoft-com:vml" Requires="v">
                <p:oleObj name="Equation" r:id="rId5" imgW="2209680" imgH="1726920" progId="Equation.DSMT4">
                  <p:embed/>
                </p:oleObj>
              </mc:Choice>
              <mc:Fallback>
                <p:oleObj name="Equation" r:id="rId5" imgW="2209680" imgH="1726920" progId="Equation.DSMT4">
                  <p:embed/>
                  <p:pic>
                    <p:nvPicPr>
                      <p:cNvPr id="0" name=""/>
                      <p:cNvPicPr/>
                      <p:nvPr/>
                    </p:nvPicPr>
                    <p:blipFill>
                      <a:blip r:embed="rId6"/>
                      <a:stretch>
                        <a:fillRect/>
                      </a:stretch>
                    </p:blipFill>
                    <p:spPr>
                      <a:xfrm>
                        <a:off x="1107723" y="1979480"/>
                        <a:ext cx="2209800" cy="1727200"/>
                      </a:xfrm>
                      <a:prstGeom prst="rect">
                        <a:avLst/>
                      </a:prstGeom>
                    </p:spPr>
                  </p:pic>
                </p:oleObj>
              </mc:Fallback>
            </mc:AlternateContent>
          </a:graphicData>
        </a:graphic>
      </p:graphicFrame>
    </p:spTree>
    <p:extLst>
      <p:ext uri="{BB962C8B-B14F-4D97-AF65-F5344CB8AC3E}">
        <p14:creationId xmlns:p14="http://schemas.microsoft.com/office/powerpoint/2010/main" val="1624861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AB45A-052F-49D5-A727-8BAA4048F95C}"/>
              </a:ext>
            </a:extLst>
          </p:cNvPr>
          <p:cNvSpPr>
            <a:spLocks noGrp="1"/>
          </p:cNvSpPr>
          <p:nvPr>
            <p:ph type="sldNum" sz="quarter" idx="12"/>
          </p:nvPr>
        </p:nvSpPr>
        <p:spPr/>
        <p:txBody>
          <a:bodyPr/>
          <a:lstStyle/>
          <a:p>
            <a:fld id="{8AC7B609-6235-4DF7-8376-3B4225D7EDEF}" type="slidenum">
              <a:rPr lang="en-US" smtClean="0"/>
              <a:pPr/>
              <a:t>71</a:t>
            </a:fld>
            <a:endParaRPr lang="en-US" dirty="0"/>
          </a:p>
        </p:txBody>
      </p:sp>
      <p:graphicFrame>
        <p:nvGraphicFramePr>
          <p:cNvPr id="3" name="Object 2">
            <a:extLst>
              <a:ext uri="{FF2B5EF4-FFF2-40B4-BE49-F238E27FC236}">
                <a16:creationId xmlns:a16="http://schemas.microsoft.com/office/drawing/2014/main" id="{D72C690A-B498-40C4-BB71-7773E1997F50}"/>
              </a:ext>
            </a:extLst>
          </p:cNvPr>
          <p:cNvGraphicFramePr>
            <a:graphicFrameLocks noChangeAspect="1"/>
          </p:cNvGraphicFramePr>
          <p:nvPr>
            <p:extLst>
              <p:ext uri="{D42A27DB-BD31-4B8C-83A1-F6EECF244321}">
                <p14:modId xmlns:p14="http://schemas.microsoft.com/office/powerpoint/2010/main" val="86221950"/>
              </p:ext>
            </p:extLst>
          </p:nvPr>
        </p:nvGraphicFramePr>
        <p:xfrm>
          <a:off x="1006210" y="174201"/>
          <a:ext cx="2260600" cy="1219200"/>
        </p:xfrm>
        <a:graphic>
          <a:graphicData uri="http://schemas.openxmlformats.org/presentationml/2006/ole">
            <mc:AlternateContent xmlns:mc="http://schemas.openxmlformats.org/markup-compatibility/2006">
              <mc:Choice xmlns:v="urn:schemas-microsoft-com:vml" Requires="v">
                <p:oleObj name="Equation" r:id="rId2" imgW="2260440" imgH="1218960" progId="Equation.DSMT4">
                  <p:embed/>
                </p:oleObj>
              </mc:Choice>
              <mc:Fallback>
                <p:oleObj name="Equation" r:id="rId2" imgW="2260440" imgH="1218960" progId="Equation.DSMT4">
                  <p:embed/>
                  <p:pic>
                    <p:nvPicPr>
                      <p:cNvPr id="0" name=""/>
                      <p:cNvPicPr/>
                      <p:nvPr/>
                    </p:nvPicPr>
                    <p:blipFill>
                      <a:blip r:embed="rId3"/>
                      <a:stretch>
                        <a:fillRect/>
                      </a:stretch>
                    </p:blipFill>
                    <p:spPr>
                      <a:xfrm>
                        <a:off x="1006210" y="174201"/>
                        <a:ext cx="2260600" cy="121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DC5A0A7-A027-4783-90AA-A7105F3D7608}"/>
              </a:ext>
            </a:extLst>
          </p:cNvPr>
          <p:cNvGraphicFramePr>
            <a:graphicFrameLocks noChangeAspect="1"/>
          </p:cNvGraphicFramePr>
          <p:nvPr>
            <p:extLst>
              <p:ext uri="{D42A27DB-BD31-4B8C-83A1-F6EECF244321}">
                <p14:modId xmlns:p14="http://schemas.microsoft.com/office/powerpoint/2010/main" val="1069486333"/>
              </p:ext>
            </p:extLst>
          </p:nvPr>
        </p:nvGraphicFramePr>
        <p:xfrm>
          <a:off x="5248275" y="377825"/>
          <a:ext cx="2755900" cy="812800"/>
        </p:xfrm>
        <a:graphic>
          <a:graphicData uri="http://schemas.openxmlformats.org/presentationml/2006/ole">
            <mc:AlternateContent xmlns:mc="http://schemas.openxmlformats.org/markup-compatibility/2006">
              <mc:Choice xmlns:v="urn:schemas-microsoft-com:vml" Requires="v">
                <p:oleObj name="Equation" r:id="rId4" imgW="2755800" imgH="812520" progId="Equation.DSMT4">
                  <p:embed/>
                </p:oleObj>
              </mc:Choice>
              <mc:Fallback>
                <p:oleObj name="Equation" r:id="rId4" imgW="2755800" imgH="812520" progId="Equation.DSMT4">
                  <p:embed/>
                  <p:pic>
                    <p:nvPicPr>
                      <p:cNvPr id="0" name=""/>
                      <p:cNvPicPr/>
                      <p:nvPr/>
                    </p:nvPicPr>
                    <p:blipFill>
                      <a:blip r:embed="rId5"/>
                      <a:stretch>
                        <a:fillRect/>
                      </a:stretch>
                    </p:blipFill>
                    <p:spPr>
                      <a:xfrm>
                        <a:off x="5248275" y="377825"/>
                        <a:ext cx="2755900" cy="812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EB72104-52E0-476F-95ED-71551DF4A41A}"/>
              </a:ext>
            </a:extLst>
          </p:cNvPr>
          <p:cNvGraphicFramePr>
            <a:graphicFrameLocks noChangeAspect="1"/>
          </p:cNvGraphicFramePr>
          <p:nvPr>
            <p:extLst>
              <p:ext uri="{D42A27DB-BD31-4B8C-83A1-F6EECF244321}">
                <p14:modId xmlns:p14="http://schemas.microsoft.com/office/powerpoint/2010/main" val="4246112538"/>
              </p:ext>
            </p:extLst>
          </p:nvPr>
        </p:nvGraphicFramePr>
        <p:xfrm>
          <a:off x="1101725" y="2217738"/>
          <a:ext cx="9664700" cy="3835400"/>
        </p:xfrm>
        <a:graphic>
          <a:graphicData uri="http://schemas.openxmlformats.org/presentationml/2006/ole">
            <mc:AlternateContent xmlns:mc="http://schemas.openxmlformats.org/markup-compatibility/2006">
              <mc:Choice xmlns:v="urn:schemas-microsoft-com:vml" Requires="v">
                <p:oleObj name="Equation" r:id="rId6" imgW="9664560" imgH="3835080" progId="Equation.DSMT4">
                  <p:embed/>
                </p:oleObj>
              </mc:Choice>
              <mc:Fallback>
                <p:oleObj name="Equation" r:id="rId6" imgW="9664560" imgH="3835080" progId="Equation.DSMT4">
                  <p:embed/>
                  <p:pic>
                    <p:nvPicPr>
                      <p:cNvPr id="0" name=""/>
                      <p:cNvPicPr/>
                      <p:nvPr/>
                    </p:nvPicPr>
                    <p:blipFill>
                      <a:blip r:embed="rId7"/>
                      <a:stretch>
                        <a:fillRect/>
                      </a:stretch>
                    </p:blipFill>
                    <p:spPr>
                      <a:xfrm>
                        <a:off x="1101725" y="2217738"/>
                        <a:ext cx="9664700" cy="3835400"/>
                      </a:xfrm>
                      <a:prstGeom prst="rect">
                        <a:avLst/>
                      </a:prstGeom>
                    </p:spPr>
                  </p:pic>
                </p:oleObj>
              </mc:Fallback>
            </mc:AlternateContent>
          </a:graphicData>
        </a:graphic>
      </p:graphicFrame>
    </p:spTree>
    <p:extLst>
      <p:ext uri="{BB962C8B-B14F-4D97-AF65-F5344CB8AC3E}">
        <p14:creationId xmlns:p14="http://schemas.microsoft.com/office/powerpoint/2010/main" val="3080475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D70787-0B4D-4450-B6CB-26B012286102}"/>
              </a:ext>
            </a:extLst>
          </p:cNvPr>
          <p:cNvSpPr>
            <a:spLocks noGrp="1"/>
          </p:cNvSpPr>
          <p:nvPr>
            <p:ph type="sldNum" sz="quarter" idx="12"/>
          </p:nvPr>
        </p:nvSpPr>
        <p:spPr/>
        <p:txBody>
          <a:bodyPr/>
          <a:lstStyle/>
          <a:p>
            <a:fld id="{8AC7B609-6235-4DF7-8376-3B4225D7EDEF}" type="slidenum">
              <a:rPr lang="en-US" smtClean="0"/>
              <a:pPr/>
              <a:t>72</a:t>
            </a:fld>
            <a:endParaRPr lang="en-US" dirty="0"/>
          </a:p>
        </p:txBody>
      </p:sp>
      <p:graphicFrame>
        <p:nvGraphicFramePr>
          <p:cNvPr id="3" name="Object 2">
            <a:extLst>
              <a:ext uri="{FF2B5EF4-FFF2-40B4-BE49-F238E27FC236}">
                <a16:creationId xmlns:a16="http://schemas.microsoft.com/office/drawing/2014/main" id="{64A17027-223A-4C68-9161-63D49B7BD917}"/>
              </a:ext>
            </a:extLst>
          </p:cNvPr>
          <p:cNvGraphicFramePr>
            <a:graphicFrameLocks noChangeAspect="1"/>
          </p:cNvGraphicFramePr>
          <p:nvPr>
            <p:extLst>
              <p:ext uri="{D42A27DB-BD31-4B8C-83A1-F6EECF244321}">
                <p14:modId xmlns:p14="http://schemas.microsoft.com/office/powerpoint/2010/main" val="323919163"/>
              </p:ext>
            </p:extLst>
          </p:nvPr>
        </p:nvGraphicFramePr>
        <p:xfrm>
          <a:off x="984253" y="363713"/>
          <a:ext cx="8458200" cy="1765300"/>
        </p:xfrm>
        <a:graphic>
          <a:graphicData uri="http://schemas.openxmlformats.org/presentationml/2006/ole">
            <mc:AlternateContent xmlns:mc="http://schemas.openxmlformats.org/markup-compatibility/2006">
              <mc:Choice xmlns:v="urn:schemas-microsoft-com:vml" Requires="v">
                <p:oleObj name="Equation" r:id="rId2" imgW="8458200" imgH="1765080" progId="Equation.DSMT4">
                  <p:embed/>
                </p:oleObj>
              </mc:Choice>
              <mc:Fallback>
                <p:oleObj name="Equation" r:id="rId2" imgW="8458200" imgH="1765080" progId="Equation.DSMT4">
                  <p:embed/>
                  <p:pic>
                    <p:nvPicPr>
                      <p:cNvPr id="0" name=""/>
                      <p:cNvPicPr/>
                      <p:nvPr/>
                    </p:nvPicPr>
                    <p:blipFill>
                      <a:blip r:embed="rId3"/>
                      <a:stretch>
                        <a:fillRect/>
                      </a:stretch>
                    </p:blipFill>
                    <p:spPr>
                      <a:xfrm>
                        <a:off x="984253" y="363713"/>
                        <a:ext cx="8458200" cy="1765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BBA351D-1411-49E9-89C6-84EDE2263677}"/>
              </a:ext>
            </a:extLst>
          </p:cNvPr>
          <p:cNvGraphicFramePr>
            <a:graphicFrameLocks noChangeAspect="1"/>
          </p:cNvGraphicFramePr>
          <p:nvPr>
            <p:extLst>
              <p:ext uri="{D42A27DB-BD31-4B8C-83A1-F6EECF244321}">
                <p14:modId xmlns:p14="http://schemas.microsoft.com/office/powerpoint/2010/main" val="3851770089"/>
              </p:ext>
            </p:extLst>
          </p:nvPr>
        </p:nvGraphicFramePr>
        <p:xfrm>
          <a:off x="957972" y="3882499"/>
          <a:ext cx="9550400" cy="2336800"/>
        </p:xfrm>
        <a:graphic>
          <a:graphicData uri="http://schemas.openxmlformats.org/presentationml/2006/ole">
            <mc:AlternateContent xmlns:mc="http://schemas.openxmlformats.org/markup-compatibility/2006">
              <mc:Choice xmlns:v="urn:schemas-microsoft-com:vml" Requires="v">
                <p:oleObj name="Equation" r:id="rId4" imgW="9550080" imgH="2336760" progId="Equation.DSMT4">
                  <p:embed/>
                </p:oleObj>
              </mc:Choice>
              <mc:Fallback>
                <p:oleObj name="Equation" r:id="rId4" imgW="9550080" imgH="2336760" progId="Equation.DSMT4">
                  <p:embed/>
                  <p:pic>
                    <p:nvPicPr>
                      <p:cNvPr id="0" name=""/>
                      <p:cNvPicPr/>
                      <p:nvPr/>
                    </p:nvPicPr>
                    <p:blipFill>
                      <a:blip r:embed="rId5"/>
                      <a:stretch>
                        <a:fillRect/>
                      </a:stretch>
                    </p:blipFill>
                    <p:spPr>
                      <a:xfrm>
                        <a:off x="957972" y="3882499"/>
                        <a:ext cx="9550400" cy="23368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C8E84B6-AC1B-4A81-BE9C-B350F0E35EB3}"/>
              </a:ext>
            </a:extLst>
          </p:cNvPr>
          <p:cNvSpPr txBox="1"/>
          <p:nvPr/>
        </p:nvSpPr>
        <p:spPr>
          <a:xfrm>
            <a:off x="-1213165" y="6100148"/>
            <a:ext cx="10266630"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مشاهده می شود که باریکه در فاصله ای کوتاهتر از فاصله کانونی عدسی کانونی شده است. </a:t>
            </a:r>
          </a:p>
        </p:txBody>
      </p:sp>
      <p:grpSp>
        <p:nvGrpSpPr>
          <p:cNvPr id="9" name="Group 8">
            <a:extLst>
              <a:ext uri="{FF2B5EF4-FFF2-40B4-BE49-F238E27FC236}">
                <a16:creationId xmlns:a16="http://schemas.microsoft.com/office/drawing/2014/main" id="{45F961FC-2C76-4899-BF9C-6DB8EF8727E2}"/>
              </a:ext>
            </a:extLst>
          </p:cNvPr>
          <p:cNvGrpSpPr/>
          <p:nvPr/>
        </p:nvGrpSpPr>
        <p:grpSpPr>
          <a:xfrm>
            <a:off x="679454" y="2499536"/>
            <a:ext cx="11131546" cy="960328"/>
            <a:chOff x="679454" y="2815628"/>
            <a:chExt cx="11131546" cy="960328"/>
          </a:xfrm>
        </p:grpSpPr>
        <p:sp>
          <p:nvSpPr>
            <p:cNvPr id="4" name="TextBox 3">
              <a:extLst>
                <a:ext uri="{FF2B5EF4-FFF2-40B4-BE49-F238E27FC236}">
                  <a16:creationId xmlns:a16="http://schemas.microsoft.com/office/drawing/2014/main" id="{7123E89E-400B-433F-BB07-4DF3F44D1C6D}"/>
                </a:ext>
              </a:extLst>
            </p:cNvPr>
            <p:cNvSpPr txBox="1"/>
            <p:nvPr/>
          </p:nvSpPr>
          <p:spPr>
            <a:xfrm>
              <a:off x="679454" y="2815628"/>
              <a:ext cx="1113154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محاسبه مکانی که شعاع باریکه به کمترین مقدار خود می رسد باید مشتق             نسبت به     را مساوی صفر قرار دهیم:</a:t>
              </a:r>
              <a:endParaRPr lang="en-US"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(همچنین می توان در مکان کانون، شعاع خمیدگی جبهه موج را مساوی بینهایت در نظر گرفت.)</a:t>
              </a:r>
            </a:p>
          </p:txBody>
        </p:sp>
        <p:graphicFrame>
          <p:nvGraphicFramePr>
            <p:cNvPr id="7" name="Object 6">
              <a:extLst>
                <a:ext uri="{FF2B5EF4-FFF2-40B4-BE49-F238E27FC236}">
                  <a16:creationId xmlns:a16="http://schemas.microsoft.com/office/drawing/2014/main" id="{C208AB96-BD3C-45D2-9B6F-989CAA42BBAC}"/>
                </a:ext>
              </a:extLst>
            </p:cNvPr>
            <p:cNvGraphicFramePr>
              <a:graphicFrameLocks noChangeAspect="1"/>
            </p:cNvGraphicFramePr>
            <p:nvPr>
              <p:extLst>
                <p:ext uri="{D42A27DB-BD31-4B8C-83A1-F6EECF244321}">
                  <p14:modId xmlns:p14="http://schemas.microsoft.com/office/powerpoint/2010/main" val="3657341106"/>
                </p:ext>
              </p:extLst>
            </p:nvPr>
          </p:nvGraphicFramePr>
          <p:xfrm>
            <a:off x="4760295" y="2951339"/>
            <a:ext cx="660400" cy="342900"/>
          </p:xfrm>
          <a:graphic>
            <a:graphicData uri="http://schemas.openxmlformats.org/presentationml/2006/ole">
              <mc:AlternateContent xmlns:mc="http://schemas.openxmlformats.org/markup-compatibility/2006">
                <mc:Choice xmlns:v="urn:schemas-microsoft-com:vml" Requires="v">
                  <p:oleObj name="Equation" r:id="rId6" imgW="660240" imgH="342720" progId="Equation.DSMT4">
                    <p:embed/>
                  </p:oleObj>
                </mc:Choice>
                <mc:Fallback>
                  <p:oleObj name="Equation" r:id="rId6" imgW="660240" imgH="342720" progId="Equation.DSMT4">
                    <p:embed/>
                    <p:pic>
                      <p:nvPicPr>
                        <p:cNvPr id="0" name=""/>
                        <p:cNvPicPr/>
                        <p:nvPr/>
                      </p:nvPicPr>
                      <p:blipFill>
                        <a:blip r:embed="rId7"/>
                        <a:stretch>
                          <a:fillRect/>
                        </a:stretch>
                      </p:blipFill>
                      <p:spPr>
                        <a:xfrm>
                          <a:off x="4760295" y="2951339"/>
                          <a:ext cx="660400" cy="342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858BCCC-80B1-4386-9F04-CAB48FC4062A}"/>
                </a:ext>
              </a:extLst>
            </p:cNvPr>
            <p:cNvGraphicFramePr>
              <a:graphicFrameLocks noChangeAspect="1"/>
            </p:cNvGraphicFramePr>
            <p:nvPr>
              <p:extLst>
                <p:ext uri="{D42A27DB-BD31-4B8C-83A1-F6EECF244321}">
                  <p14:modId xmlns:p14="http://schemas.microsoft.com/office/powerpoint/2010/main" val="2681079659"/>
                </p:ext>
              </p:extLst>
            </p:nvPr>
          </p:nvGraphicFramePr>
          <p:xfrm>
            <a:off x="3729650" y="3027539"/>
            <a:ext cx="190500" cy="190500"/>
          </p:xfrm>
          <a:graphic>
            <a:graphicData uri="http://schemas.openxmlformats.org/presentationml/2006/ole">
              <mc:AlternateContent xmlns:mc="http://schemas.openxmlformats.org/markup-compatibility/2006">
                <mc:Choice xmlns:v="urn:schemas-microsoft-com:vml" Requires="v">
                  <p:oleObj name="Equation" r:id="rId8" imgW="190440" imgH="190440" progId="Equation.DSMT4">
                    <p:embed/>
                  </p:oleObj>
                </mc:Choice>
                <mc:Fallback>
                  <p:oleObj name="Equation" r:id="rId8" imgW="190440" imgH="190440" progId="Equation.DSMT4">
                    <p:embed/>
                    <p:pic>
                      <p:nvPicPr>
                        <p:cNvPr id="0" name=""/>
                        <p:cNvPicPr/>
                        <p:nvPr/>
                      </p:nvPicPr>
                      <p:blipFill>
                        <a:blip r:embed="rId9"/>
                        <a:stretch>
                          <a:fillRect/>
                        </a:stretch>
                      </p:blipFill>
                      <p:spPr>
                        <a:xfrm>
                          <a:off x="3729650" y="3027539"/>
                          <a:ext cx="190500" cy="190500"/>
                        </a:xfrm>
                        <a:prstGeom prst="rect">
                          <a:avLst/>
                        </a:prstGeom>
                      </p:spPr>
                    </p:pic>
                  </p:oleObj>
                </mc:Fallback>
              </mc:AlternateContent>
            </a:graphicData>
          </a:graphic>
        </p:graphicFrame>
      </p:grpSp>
    </p:spTree>
    <p:extLst>
      <p:ext uri="{BB962C8B-B14F-4D97-AF65-F5344CB8AC3E}">
        <p14:creationId xmlns:p14="http://schemas.microsoft.com/office/powerpoint/2010/main" val="922619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E257D-CBC2-4D4A-AE00-7A52C91CFA5A}"/>
              </a:ext>
            </a:extLst>
          </p:cNvPr>
          <p:cNvSpPr>
            <a:spLocks noGrp="1"/>
          </p:cNvSpPr>
          <p:nvPr>
            <p:ph type="sldNum" sz="quarter" idx="12"/>
          </p:nvPr>
        </p:nvSpPr>
        <p:spPr>
          <a:xfrm>
            <a:off x="11471076" y="6452597"/>
            <a:ext cx="533819" cy="274320"/>
          </a:xfrm>
        </p:spPr>
        <p:txBody>
          <a:bodyPr/>
          <a:lstStyle/>
          <a:p>
            <a:fld id="{8AC7B609-6235-4DF7-8376-3B4225D7EDEF}" type="slidenum">
              <a:rPr lang="en-US" smtClean="0"/>
              <a:pPr/>
              <a:t>73</a:t>
            </a:fld>
            <a:endParaRPr lang="en-US" dirty="0"/>
          </a:p>
        </p:txBody>
      </p:sp>
      <p:graphicFrame>
        <p:nvGraphicFramePr>
          <p:cNvPr id="4" name="Object 3">
            <a:extLst>
              <a:ext uri="{FF2B5EF4-FFF2-40B4-BE49-F238E27FC236}">
                <a16:creationId xmlns:a16="http://schemas.microsoft.com/office/drawing/2014/main" id="{0A96B2DF-E416-4449-910A-B67563AF89B4}"/>
              </a:ext>
            </a:extLst>
          </p:cNvPr>
          <p:cNvGraphicFramePr>
            <a:graphicFrameLocks noChangeAspect="1"/>
          </p:cNvGraphicFramePr>
          <p:nvPr>
            <p:extLst>
              <p:ext uri="{D42A27DB-BD31-4B8C-83A1-F6EECF244321}">
                <p14:modId xmlns:p14="http://schemas.microsoft.com/office/powerpoint/2010/main" val="1995724766"/>
              </p:ext>
            </p:extLst>
          </p:nvPr>
        </p:nvGraphicFramePr>
        <p:xfrm>
          <a:off x="2786063" y="1293813"/>
          <a:ext cx="6553200" cy="4953000"/>
        </p:xfrm>
        <a:graphic>
          <a:graphicData uri="http://schemas.openxmlformats.org/presentationml/2006/ole">
            <mc:AlternateContent xmlns:mc="http://schemas.openxmlformats.org/markup-compatibility/2006">
              <mc:Choice xmlns:v="urn:schemas-microsoft-com:vml" Requires="v">
                <p:oleObj name="Equation" r:id="rId2" imgW="6553080" imgH="4952880" progId="Equation.DSMT4">
                  <p:embed/>
                </p:oleObj>
              </mc:Choice>
              <mc:Fallback>
                <p:oleObj name="Equation" r:id="rId2" imgW="6553080" imgH="4952880" progId="Equation.DSMT4">
                  <p:embed/>
                  <p:pic>
                    <p:nvPicPr>
                      <p:cNvPr id="0" name=""/>
                      <p:cNvPicPr/>
                      <p:nvPr/>
                    </p:nvPicPr>
                    <p:blipFill>
                      <a:blip r:embed="rId3"/>
                      <a:stretch>
                        <a:fillRect/>
                      </a:stretch>
                    </p:blipFill>
                    <p:spPr>
                      <a:xfrm>
                        <a:off x="2786063" y="1293813"/>
                        <a:ext cx="6553200" cy="49530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12BFE276-5117-4D84-B75E-21F5ED211CC9}"/>
              </a:ext>
            </a:extLst>
          </p:cNvPr>
          <p:cNvGrpSpPr/>
          <p:nvPr/>
        </p:nvGrpSpPr>
        <p:grpSpPr>
          <a:xfrm>
            <a:off x="857250" y="285562"/>
            <a:ext cx="7042741" cy="498663"/>
            <a:chOff x="857250" y="285562"/>
            <a:chExt cx="7042741" cy="498663"/>
          </a:xfrm>
        </p:grpSpPr>
        <p:graphicFrame>
          <p:nvGraphicFramePr>
            <p:cNvPr id="3" name="Object 2">
              <a:extLst>
                <a:ext uri="{FF2B5EF4-FFF2-40B4-BE49-F238E27FC236}">
                  <a16:creationId xmlns:a16="http://schemas.microsoft.com/office/drawing/2014/main" id="{AFFC2F34-6CB6-4566-AF89-2A592C318C99}"/>
                </a:ext>
              </a:extLst>
            </p:cNvPr>
            <p:cNvGraphicFramePr>
              <a:graphicFrameLocks noChangeAspect="1"/>
            </p:cNvGraphicFramePr>
            <p:nvPr>
              <p:extLst>
                <p:ext uri="{D42A27DB-BD31-4B8C-83A1-F6EECF244321}">
                  <p14:modId xmlns:p14="http://schemas.microsoft.com/office/powerpoint/2010/main" val="771214697"/>
                </p:ext>
              </p:extLst>
            </p:nvPr>
          </p:nvGraphicFramePr>
          <p:xfrm>
            <a:off x="857250" y="403225"/>
            <a:ext cx="2349500" cy="381000"/>
          </p:xfrm>
          <a:graphic>
            <a:graphicData uri="http://schemas.openxmlformats.org/presentationml/2006/ole">
              <mc:AlternateContent xmlns:mc="http://schemas.openxmlformats.org/markup-compatibility/2006">
                <mc:Choice xmlns:v="urn:schemas-microsoft-com:vml" Requires="v">
                  <p:oleObj name="Equation" r:id="rId4" imgW="2349360" imgH="380880" progId="Equation.DSMT4">
                    <p:embed/>
                  </p:oleObj>
                </mc:Choice>
                <mc:Fallback>
                  <p:oleObj name="Equation" r:id="rId4" imgW="2349360" imgH="380880" progId="Equation.DSMT4">
                    <p:embed/>
                    <p:pic>
                      <p:nvPicPr>
                        <p:cNvPr id="0" name=""/>
                        <p:cNvPicPr/>
                        <p:nvPr/>
                      </p:nvPicPr>
                      <p:blipFill>
                        <a:blip r:embed="rId5"/>
                        <a:stretch>
                          <a:fillRect/>
                        </a:stretch>
                      </p:blipFill>
                      <p:spPr>
                        <a:xfrm>
                          <a:off x="857250" y="403225"/>
                          <a:ext cx="2349500"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045F0D9-6EB4-4788-B369-37FEA40CB7E4}"/>
                </a:ext>
              </a:extLst>
            </p:cNvPr>
            <p:cNvSpPr txBox="1"/>
            <p:nvPr/>
          </p:nvSpPr>
          <p:spPr>
            <a:xfrm>
              <a:off x="3347142" y="285562"/>
              <a:ext cx="4552849"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یک باریکه لیزری با طول رایلی بسیار طولانی:</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4240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86ADD-E941-4170-9841-15647C8ABA12}"/>
              </a:ext>
            </a:extLst>
          </p:cNvPr>
          <p:cNvSpPr>
            <a:spLocks noGrp="1"/>
          </p:cNvSpPr>
          <p:nvPr>
            <p:ph type="sldNum" sz="quarter" idx="12"/>
          </p:nvPr>
        </p:nvSpPr>
        <p:spPr/>
        <p:txBody>
          <a:bodyPr/>
          <a:lstStyle/>
          <a:p>
            <a:fld id="{8AC7B609-6235-4DF7-8376-3B4225D7EDEF}" type="slidenum">
              <a:rPr lang="en-US" smtClean="0"/>
              <a:pPr/>
              <a:t>74</a:t>
            </a:fld>
            <a:endParaRPr lang="en-US" dirty="0"/>
          </a:p>
        </p:txBody>
      </p:sp>
      <p:sp>
        <p:nvSpPr>
          <p:cNvPr id="3" name="TextBox 2">
            <a:extLst>
              <a:ext uri="{FF2B5EF4-FFF2-40B4-BE49-F238E27FC236}">
                <a16:creationId xmlns:a16="http://schemas.microsoft.com/office/drawing/2014/main" id="{CF15B2E4-A8CA-4FA5-B59B-B6DA221CD3B5}"/>
              </a:ext>
            </a:extLst>
          </p:cNvPr>
          <p:cNvSpPr txBox="1"/>
          <p:nvPr/>
        </p:nvSpPr>
        <p:spPr>
          <a:xfrm>
            <a:off x="334978" y="514214"/>
            <a:ext cx="11077669" cy="960328"/>
          </a:xfrm>
          <a:prstGeom prst="rect">
            <a:avLst/>
          </a:prstGeom>
          <a:noFill/>
        </p:spPr>
        <p:txBody>
          <a:bodyPr wrap="square" rtlCol="1">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a:t>
            </a:r>
          </a:p>
          <a:p>
            <a:pPr algn="just" rtl="1">
              <a:lnSpc>
                <a:spcPct val="150000"/>
              </a:lnSpc>
            </a:pPr>
            <a:r>
              <a:rPr lang="fa-IR" sz="2000" dirty="0">
                <a:latin typeface="Times New Roman" panose="02020603050405020304" pitchFamily="18" charset="0"/>
                <a:cs typeface="Times New Roman" panose="02020603050405020304" pitchFamily="18" charset="0"/>
              </a:rPr>
              <a:t>با توجه به رابطه زیر توضیح دهید چرا ظرفیت یک دیسک </a:t>
            </a:r>
            <a:r>
              <a:rPr lang="en-US" sz="2000" dirty="0">
                <a:latin typeface="Times New Roman" panose="02020603050405020304" pitchFamily="18" charset="0"/>
                <a:cs typeface="Times New Roman" panose="02020603050405020304" pitchFamily="18" charset="0"/>
              </a:rPr>
              <a:t>Blue Ray</a:t>
            </a:r>
            <a:r>
              <a:rPr lang="fa-IR" sz="2000" dirty="0">
                <a:latin typeface="Times New Roman" panose="02020603050405020304" pitchFamily="18" charset="0"/>
                <a:cs typeface="Times New Roman" panose="02020603050405020304" pitchFamily="18" charset="0"/>
              </a:rPr>
              <a:t> از یک دیسک </a:t>
            </a:r>
            <a:r>
              <a:rPr lang="en-US" sz="2000" dirty="0">
                <a:latin typeface="Times New Roman" panose="02020603050405020304" pitchFamily="18" charset="0"/>
                <a:cs typeface="Times New Roman" panose="02020603050405020304" pitchFamily="18" charset="0"/>
              </a:rPr>
              <a:t>DVD</a:t>
            </a:r>
            <a:r>
              <a:rPr lang="fa-IR" sz="2000" dirty="0">
                <a:latin typeface="Times New Roman" panose="02020603050405020304" pitchFamily="18" charset="0"/>
                <a:cs typeface="Times New Roman" panose="02020603050405020304" pitchFamily="18" charset="0"/>
              </a:rPr>
              <a:t> بیشتر است.</a:t>
            </a:r>
          </a:p>
        </p:txBody>
      </p:sp>
      <p:graphicFrame>
        <p:nvGraphicFramePr>
          <p:cNvPr id="4" name="Object 3">
            <a:extLst>
              <a:ext uri="{FF2B5EF4-FFF2-40B4-BE49-F238E27FC236}">
                <a16:creationId xmlns:a16="http://schemas.microsoft.com/office/drawing/2014/main" id="{7E40F85A-D23B-4020-9AD6-EB6CD94F5730}"/>
              </a:ext>
            </a:extLst>
          </p:cNvPr>
          <p:cNvGraphicFramePr>
            <a:graphicFrameLocks noChangeAspect="1"/>
          </p:cNvGraphicFramePr>
          <p:nvPr>
            <p:extLst>
              <p:ext uri="{D42A27DB-BD31-4B8C-83A1-F6EECF244321}">
                <p14:modId xmlns:p14="http://schemas.microsoft.com/office/powerpoint/2010/main" val="4251761766"/>
              </p:ext>
            </p:extLst>
          </p:nvPr>
        </p:nvGraphicFramePr>
        <p:xfrm>
          <a:off x="5238058" y="1579672"/>
          <a:ext cx="1498600" cy="889000"/>
        </p:xfrm>
        <a:graphic>
          <a:graphicData uri="http://schemas.openxmlformats.org/presentationml/2006/ole">
            <mc:AlternateContent xmlns:mc="http://schemas.openxmlformats.org/markup-compatibility/2006">
              <mc:Choice xmlns:v="urn:schemas-microsoft-com:vml" Requires="v">
                <p:oleObj name="Equation" r:id="rId2" imgW="1498320" imgH="888840" progId="Equation.DSMT4">
                  <p:embed/>
                </p:oleObj>
              </mc:Choice>
              <mc:Fallback>
                <p:oleObj name="Equation" r:id="rId2" imgW="1498320" imgH="888840" progId="Equation.DSMT4">
                  <p:embed/>
                  <p:pic>
                    <p:nvPicPr>
                      <p:cNvPr id="0" name=""/>
                      <p:cNvPicPr/>
                      <p:nvPr/>
                    </p:nvPicPr>
                    <p:blipFill>
                      <a:blip r:embed="rId3"/>
                      <a:stretch>
                        <a:fillRect/>
                      </a:stretch>
                    </p:blipFill>
                    <p:spPr>
                      <a:xfrm>
                        <a:off x="5238058" y="1579672"/>
                        <a:ext cx="1498600" cy="889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9981C9C-22AE-4BF0-ACE1-AA77BE5AB6C8}"/>
              </a:ext>
            </a:extLst>
          </p:cNvPr>
          <p:cNvSpPr txBox="1"/>
          <p:nvPr/>
        </p:nvSpPr>
        <p:spPr>
          <a:xfrm>
            <a:off x="2272420" y="2468672"/>
            <a:ext cx="9266850"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چنانچه به جای یک لیزر با طول موج 800 نانومتر از لیزر آبی 400 نانومتری استفاده شود ظرفیت ذخیره داده روی یک دیسک که توسط کامپیوتر  </a:t>
            </a:r>
            <a:r>
              <a:rPr lang="en-US" sz="2000" dirty="0">
                <a:latin typeface="Times New Roman" panose="02020603050405020304" pitchFamily="18" charset="0"/>
                <a:cs typeface="Times New Roman" panose="02020603050405020304" pitchFamily="18" charset="0"/>
              </a:rPr>
              <a:t>write</a:t>
            </a:r>
            <a:r>
              <a:rPr lang="fa-IR" sz="2000" dirty="0">
                <a:latin typeface="Times New Roman" panose="02020603050405020304" pitchFamily="18" charset="0"/>
                <a:cs typeface="Times New Roman" panose="02020603050405020304" pitchFamily="18" charset="0"/>
              </a:rPr>
              <a:t> می شود چند برابر افزایش می یابد؟</a:t>
            </a:r>
          </a:p>
        </p:txBody>
      </p:sp>
    </p:spTree>
    <p:extLst>
      <p:ext uri="{BB962C8B-B14F-4D97-AF65-F5344CB8AC3E}">
        <p14:creationId xmlns:p14="http://schemas.microsoft.com/office/powerpoint/2010/main" val="3620880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E86293-1DDF-4424-9AEB-7544333C4644}"/>
              </a:ext>
            </a:extLst>
          </p:cNvPr>
          <p:cNvSpPr>
            <a:spLocks noGrp="1"/>
          </p:cNvSpPr>
          <p:nvPr>
            <p:ph type="sldNum" sz="quarter" idx="12"/>
          </p:nvPr>
        </p:nvSpPr>
        <p:spPr/>
        <p:txBody>
          <a:bodyPr/>
          <a:lstStyle/>
          <a:p>
            <a:fld id="{8AC7B609-6235-4DF7-8376-3B4225D7EDEF}" type="slidenum">
              <a:rPr lang="en-US" smtClean="0"/>
              <a:pPr/>
              <a:t>75</a:t>
            </a:fld>
            <a:endParaRPr lang="en-US" dirty="0"/>
          </a:p>
        </p:txBody>
      </p:sp>
      <p:sp>
        <p:nvSpPr>
          <p:cNvPr id="3" name="Rectangle 2">
            <a:extLst>
              <a:ext uri="{FF2B5EF4-FFF2-40B4-BE49-F238E27FC236}">
                <a16:creationId xmlns:a16="http://schemas.microsoft.com/office/drawing/2014/main" id="{66AA44E8-FDA5-46B9-A182-C5C7BA94C0AB}"/>
              </a:ext>
            </a:extLst>
          </p:cNvPr>
          <p:cNvSpPr/>
          <p:nvPr/>
        </p:nvSpPr>
        <p:spPr>
          <a:xfrm>
            <a:off x="386375" y="134905"/>
            <a:ext cx="2492990" cy="461665"/>
          </a:xfrm>
          <a:prstGeom prst="rect">
            <a:avLst/>
          </a:prstGeom>
        </p:spPr>
        <p:txBody>
          <a:bodyPr wrap="none">
            <a:spAutoFit/>
          </a:bodyPr>
          <a:lstStyle/>
          <a:p>
            <a:r>
              <a:rPr lang="en-US" sz="2400" b="1" dirty="0">
                <a:solidFill>
                  <a:srgbClr val="FF0000"/>
                </a:solidFill>
                <a:latin typeface="Arial" panose="020B0604020202020204" pitchFamily="34" charset="0"/>
              </a:rPr>
              <a:t>Optical Cavities</a:t>
            </a:r>
            <a:endParaRPr lang="fa-IR" sz="2400" dirty="0">
              <a:solidFill>
                <a:srgbClr val="FF0000"/>
              </a:solidFill>
            </a:endParaRPr>
          </a:p>
        </p:txBody>
      </p:sp>
      <p:sp>
        <p:nvSpPr>
          <p:cNvPr id="4" name="TextBox 3">
            <a:extLst>
              <a:ext uri="{FF2B5EF4-FFF2-40B4-BE49-F238E27FC236}">
                <a16:creationId xmlns:a16="http://schemas.microsoft.com/office/drawing/2014/main" id="{B9C4B6E9-82AE-459A-9993-B184D88CF018}"/>
              </a:ext>
            </a:extLst>
          </p:cNvPr>
          <p:cNvSpPr txBox="1"/>
          <p:nvPr/>
        </p:nvSpPr>
        <p:spPr>
          <a:xfrm>
            <a:off x="371192" y="653720"/>
            <a:ext cx="11253458"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اگر شعاع کمره و مکان آن معلوم باشد تمام پارامترهای مربوط به باریکه گاوسی شبیه طول رایلی، شعاع باریکه و شعاع خمیدیگی جبهه موح در هر فاصله ای از کمره قابل محاسبه خواهد بود. </a:t>
            </a:r>
          </a:p>
          <a:p>
            <a:pPr algn="just" rtl="1">
              <a:lnSpc>
                <a:spcPct val="150000"/>
              </a:lnSpc>
            </a:pPr>
            <a:r>
              <a:rPr lang="fa-IR" sz="2000" dirty="0">
                <a:latin typeface="Times New Roman" panose="02020603050405020304" pitchFamily="18" charset="0"/>
                <a:cs typeface="Times New Roman" panose="02020603050405020304" pitchFamily="18" charset="0"/>
              </a:rPr>
              <a:t>در این فصل می خواهیم ارتباط پارامترهای باریکه لیزری با مشخصات هندسی کاواک (تشدیدگر) مانند شعاع اینه ها و طول کاواک را پیدا کنیم. در یک تشدیگر پایدار که باریکه گاوسی در آن شکل می گیرد شعاع خمیدگی جبهه موج روی آینه ها مساوی شعاع خمیدگی آینه ها است. یعنی سطح اینه یک سطح همفاز را تشکیل می دهد. </a:t>
            </a:r>
          </a:p>
        </p:txBody>
      </p:sp>
      <p:pic>
        <p:nvPicPr>
          <p:cNvPr id="5" name="Picture 4">
            <a:extLst>
              <a:ext uri="{FF2B5EF4-FFF2-40B4-BE49-F238E27FC236}">
                <a16:creationId xmlns:a16="http://schemas.microsoft.com/office/drawing/2014/main" id="{D0E2FA78-A352-4D7F-93BC-9653BCBEF7DC}"/>
              </a:ext>
            </a:extLst>
          </p:cNvPr>
          <p:cNvPicPr>
            <a:picLocks noChangeAspect="1"/>
          </p:cNvPicPr>
          <p:nvPr/>
        </p:nvPicPr>
        <p:blipFill>
          <a:blip r:embed="rId2"/>
          <a:stretch>
            <a:fillRect/>
          </a:stretch>
        </p:blipFill>
        <p:spPr>
          <a:xfrm>
            <a:off x="244443" y="3822548"/>
            <a:ext cx="5400000" cy="2198969"/>
          </a:xfrm>
          <a:prstGeom prst="rect">
            <a:avLst/>
          </a:prstGeom>
        </p:spPr>
      </p:pic>
      <p:sp>
        <p:nvSpPr>
          <p:cNvPr id="6" name="TextBox 5">
            <a:extLst>
              <a:ext uri="{FF2B5EF4-FFF2-40B4-BE49-F238E27FC236}">
                <a16:creationId xmlns:a16="http://schemas.microsoft.com/office/drawing/2014/main" id="{4F489FAC-7B57-4B0A-BD08-A101AE720E25}"/>
              </a:ext>
            </a:extLst>
          </p:cNvPr>
          <p:cNvSpPr txBox="1"/>
          <p:nvPr/>
        </p:nvSpPr>
        <p:spPr>
          <a:xfrm>
            <a:off x="5767057" y="3378795"/>
            <a:ext cx="597151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فرض کنیم که کاواک از یک اینه تخت (شعاع بینهایت) و یک آینه کاو تشکیل شده است. شرط پایداری برای چنین کاواکی:</a:t>
            </a:r>
          </a:p>
        </p:txBody>
      </p:sp>
      <p:graphicFrame>
        <p:nvGraphicFramePr>
          <p:cNvPr id="8" name="Object 7">
            <a:extLst>
              <a:ext uri="{FF2B5EF4-FFF2-40B4-BE49-F238E27FC236}">
                <a16:creationId xmlns:a16="http://schemas.microsoft.com/office/drawing/2014/main" id="{C7579F30-CFD2-45B0-81D2-082DF1BE4410}"/>
              </a:ext>
            </a:extLst>
          </p:cNvPr>
          <p:cNvGraphicFramePr>
            <a:graphicFrameLocks noChangeAspect="1"/>
          </p:cNvGraphicFramePr>
          <p:nvPr>
            <p:extLst>
              <p:ext uri="{D42A27DB-BD31-4B8C-83A1-F6EECF244321}">
                <p14:modId xmlns:p14="http://schemas.microsoft.com/office/powerpoint/2010/main" val="458805367"/>
              </p:ext>
            </p:extLst>
          </p:nvPr>
        </p:nvGraphicFramePr>
        <p:xfrm>
          <a:off x="5991225" y="4870450"/>
          <a:ext cx="5880100" cy="1371600"/>
        </p:xfrm>
        <a:graphic>
          <a:graphicData uri="http://schemas.openxmlformats.org/presentationml/2006/ole">
            <mc:AlternateContent xmlns:mc="http://schemas.openxmlformats.org/markup-compatibility/2006">
              <mc:Choice xmlns:v="urn:schemas-microsoft-com:vml" Requires="v">
                <p:oleObj name="Equation" r:id="rId3" imgW="5879880" imgH="1371600" progId="Equation.DSMT4">
                  <p:embed/>
                </p:oleObj>
              </mc:Choice>
              <mc:Fallback>
                <p:oleObj name="Equation" r:id="rId3" imgW="5879880" imgH="1371600" progId="Equation.DSMT4">
                  <p:embed/>
                  <p:pic>
                    <p:nvPicPr>
                      <p:cNvPr id="0" name=""/>
                      <p:cNvPicPr/>
                      <p:nvPr/>
                    </p:nvPicPr>
                    <p:blipFill>
                      <a:blip r:embed="rId4"/>
                      <a:stretch>
                        <a:fillRect/>
                      </a:stretch>
                    </p:blipFill>
                    <p:spPr>
                      <a:xfrm>
                        <a:off x="5991225" y="4870450"/>
                        <a:ext cx="5880100" cy="1371600"/>
                      </a:xfrm>
                      <a:prstGeom prst="rect">
                        <a:avLst/>
                      </a:prstGeom>
                    </p:spPr>
                  </p:pic>
                </p:oleObj>
              </mc:Fallback>
            </mc:AlternateContent>
          </a:graphicData>
        </a:graphic>
      </p:graphicFrame>
    </p:spTree>
    <p:extLst>
      <p:ext uri="{BB962C8B-B14F-4D97-AF65-F5344CB8AC3E}">
        <p14:creationId xmlns:p14="http://schemas.microsoft.com/office/powerpoint/2010/main" val="1176819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B8BD49-8C66-48C1-A5EA-5EB46DB2FC0B}"/>
              </a:ext>
            </a:extLst>
          </p:cNvPr>
          <p:cNvSpPr>
            <a:spLocks noGrp="1"/>
          </p:cNvSpPr>
          <p:nvPr>
            <p:ph type="sldNum" sz="quarter" idx="12"/>
          </p:nvPr>
        </p:nvSpPr>
        <p:spPr/>
        <p:txBody>
          <a:bodyPr/>
          <a:lstStyle/>
          <a:p>
            <a:fld id="{8AC7B609-6235-4DF7-8376-3B4225D7EDEF}" type="slidenum">
              <a:rPr lang="en-US" smtClean="0"/>
              <a:pPr/>
              <a:t>76</a:t>
            </a:fld>
            <a:endParaRPr lang="en-US" dirty="0"/>
          </a:p>
        </p:txBody>
      </p:sp>
      <p:sp>
        <p:nvSpPr>
          <p:cNvPr id="4" name="TextBox 3">
            <a:extLst>
              <a:ext uri="{FF2B5EF4-FFF2-40B4-BE49-F238E27FC236}">
                <a16:creationId xmlns:a16="http://schemas.microsoft.com/office/drawing/2014/main" id="{99AFA4FA-DEEB-4882-84ED-BC8CC3499E03}"/>
              </a:ext>
            </a:extLst>
          </p:cNvPr>
          <p:cNvSpPr txBox="1"/>
          <p:nvPr/>
        </p:nvSpPr>
        <p:spPr>
          <a:xfrm>
            <a:off x="1023042" y="112976"/>
            <a:ext cx="10864158"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یعنی طول چنین کاواکی باید حداکثر مساوی شعاع آینه کاو باشد.</a:t>
            </a:r>
          </a:p>
          <a:p>
            <a:pPr algn="just" rtl="1">
              <a:lnSpc>
                <a:spcPct val="150000"/>
              </a:lnSpc>
            </a:pPr>
            <a:r>
              <a:rPr lang="fa-IR" sz="2000" dirty="0">
                <a:latin typeface="Times New Roman" panose="02020603050405020304" pitchFamily="18" charset="0"/>
                <a:cs typeface="Times New Roman" panose="02020603050405020304" pitchFamily="18" charset="0"/>
              </a:rPr>
              <a:t>شعاع خمیدگی جبهه موج در کمره بینهایت است پس کمره روی آینه تخت شکل می گیرد. چون شعاع خمیدگی روی آینه کاو نیز به اندازه شعاع آینه است پس میتوان نوشت:</a:t>
            </a:r>
          </a:p>
          <a:p>
            <a:pPr algn="just" rtl="1">
              <a:lnSpc>
                <a:spcPct val="150000"/>
              </a:lnSpc>
            </a:pPr>
            <a:r>
              <a:rPr lang="fa-IR" sz="2000" dirty="0">
                <a:latin typeface="Times New Roman" panose="02020603050405020304" pitchFamily="18" charset="0"/>
                <a:cs typeface="Times New Roman" panose="02020603050405020304" pitchFamily="18" charset="0"/>
              </a:rPr>
              <a:t> </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EEB51EB-2944-430E-B843-4EBED33A1DD3}"/>
              </a:ext>
            </a:extLst>
          </p:cNvPr>
          <p:cNvGraphicFramePr>
            <a:graphicFrameLocks noChangeAspect="1"/>
          </p:cNvGraphicFramePr>
          <p:nvPr>
            <p:extLst>
              <p:ext uri="{D42A27DB-BD31-4B8C-83A1-F6EECF244321}">
                <p14:modId xmlns:p14="http://schemas.microsoft.com/office/powerpoint/2010/main" val="3310825251"/>
              </p:ext>
            </p:extLst>
          </p:nvPr>
        </p:nvGraphicFramePr>
        <p:xfrm>
          <a:off x="1720850" y="1597025"/>
          <a:ext cx="5753100" cy="1701800"/>
        </p:xfrm>
        <a:graphic>
          <a:graphicData uri="http://schemas.openxmlformats.org/presentationml/2006/ole">
            <mc:AlternateContent xmlns:mc="http://schemas.openxmlformats.org/markup-compatibility/2006">
              <mc:Choice xmlns:v="urn:schemas-microsoft-com:vml" Requires="v">
                <p:oleObj name="Equation" r:id="rId2" imgW="5752800" imgH="1701720" progId="Equation.DSMT4">
                  <p:embed/>
                </p:oleObj>
              </mc:Choice>
              <mc:Fallback>
                <p:oleObj name="Equation" r:id="rId2" imgW="5752800" imgH="1701720" progId="Equation.DSMT4">
                  <p:embed/>
                  <p:pic>
                    <p:nvPicPr>
                      <p:cNvPr id="0" name=""/>
                      <p:cNvPicPr/>
                      <p:nvPr/>
                    </p:nvPicPr>
                    <p:blipFill>
                      <a:blip r:embed="rId3"/>
                      <a:stretch>
                        <a:fillRect/>
                      </a:stretch>
                    </p:blipFill>
                    <p:spPr>
                      <a:xfrm>
                        <a:off x="1720850" y="1597025"/>
                        <a:ext cx="5753100" cy="1701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203840D-6704-4908-8EB5-CE2A48672478}"/>
              </a:ext>
            </a:extLst>
          </p:cNvPr>
          <p:cNvGraphicFramePr>
            <a:graphicFrameLocks noChangeAspect="1"/>
          </p:cNvGraphicFramePr>
          <p:nvPr>
            <p:extLst>
              <p:ext uri="{D42A27DB-BD31-4B8C-83A1-F6EECF244321}">
                <p14:modId xmlns:p14="http://schemas.microsoft.com/office/powerpoint/2010/main" val="1854861336"/>
              </p:ext>
            </p:extLst>
          </p:nvPr>
        </p:nvGraphicFramePr>
        <p:xfrm>
          <a:off x="888451" y="4057649"/>
          <a:ext cx="3860800" cy="800100"/>
        </p:xfrm>
        <a:graphic>
          <a:graphicData uri="http://schemas.openxmlformats.org/presentationml/2006/ole">
            <mc:AlternateContent xmlns:mc="http://schemas.openxmlformats.org/markup-compatibility/2006">
              <mc:Choice xmlns:v="urn:schemas-microsoft-com:vml" Requires="v">
                <p:oleObj name="Equation" r:id="rId4" imgW="3860640" imgH="799920" progId="Equation.DSMT4">
                  <p:embed/>
                </p:oleObj>
              </mc:Choice>
              <mc:Fallback>
                <p:oleObj name="Equation" r:id="rId4" imgW="3860640" imgH="799920" progId="Equation.DSMT4">
                  <p:embed/>
                  <p:pic>
                    <p:nvPicPr>
                      <p:cNvPr id="0" name=""/>
                      <p:cNvPicPr/>
                      <p:nvPr/>
                    </p:nvPicPr>
                    <p:blipFill>
                      <a:blip r:embed="rId5"/>
                      <a:stretch>
                        <a:fillRect/>
                      </a:stretch>
                    </p:blipFill>
                    <p:spPr>
                      <a:xfrm>
                        <a:off x="888451" y="4057649"/>
                        <a:ext cx="3860800" cy="8001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5FD9B58-19E3-426C-809A-C26D848E2BD7}"/>
              </a:ext>
            </a:extLst>
          </p:cNvPr>
          <p:cNvSpPr txBox="1"/>
          <p:nvPr/>
        </p:nvSpPr>
        <p:spPr>
          <a:xfrm>
            <a:off x="1321806" y="3429000"/>
            <a:ext cx="1048919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داشتن طول رایلی می توان شعاع کمره را حساب کرد</a:t>
            </a:r>
          </a:p>
        </p:txBody>
      </p:sp>
      <p:sp>
        <p:nvSpPr>
          <p:cNvPr id="17" name="TextBox 16">
            <a:extLst>
              <a:ext uri="{FF2B5EF4-FFF2-40B4-BE49-F238E27FC236}">
                <a16:creationId xmlns:a16="http://schemas.microsoft.com/office/drawing/2014/main" id="{F00E1FDE-93F1-42F4-BC5A-50A602FB61DA}"/>
              </a:ext>
            </a:extLst>
          </p:cNvPr>
          <p:cNvSpPr txBox="1"/>
          <p:nvPr/>
        </p:nvSpPr>
        <p:spPr>
          <a:xfrm>
            <a:off x="1167897" y="4997513"/>
            <a:ext cx="10643103"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داشتن شعاع کمره و طول رایلی می توان شعاع باریکه لیزری روی آینه کاو (اندازه لکه خروجی لیزر) را محاسبه کرد</a:t>
            </a:r>
          </a:p>
        </p:txBody>
      </p:sp>
      <p:graphicFrame>
        <p:nvGraphicFramePr>
          <p:cNvPr id="18" name="Object 17">
            <a:extLst>
              <a:ext uri="{FF2B5EF4-FFF2-40B4-BE49-F238E27FC236}">
                <a16:creationId xmlns:a16="http://schemas.microsoft.com/office/drawing/2014/main" id="{7F7BB33B-62FD-4F93-AC93-261EF50522E1}"/>
              </a:ext>
            </a:extLst>
          </p:cNvPr>
          <p:cNvGraphicFramePr>
            <a:graphicFrameLocks noChangeAspect="1"/>
          </p:cNvGraphicFramePr>
          <p:nvPr>
            <p:extLst>
              <p:ext uri="{D42A27DB-BD31-4B8C-83A1-F6EECF244321}">
                <p14:modId xmlns:p14="http://schemas.microsoft.com/office/powerpoint/2010/main" val="577915013"/>
              </p:ext>
            </p:extLst>
          </p:nvPr>
        </p:nvGraphicFramePr>
        <p:xfrm>
          <a:off x="1060450" y="5588000"/>
          <a:ext cx="7073900" cy="1117600"/>
        </p:xfrm>
        <a:graphic>
          <a:graphicData uri="http://schemas.openxmlformats.org/presentationml/2006/ole">
            <mc:AlternateContent xmlns:mc="http://schemas.openxmlformats.org/markup-compatibility/2006">
              <mc:Choice xmlns:v="urn:schemas-microsoft-com:vml" Requires="v">
                <p:oleObj name="Equation" r:id="rId6" imgW="7073640" imgH="1117440" progId="Equation.DSMT4">
                  <p:embed/>
                </p:oleObj>
              </mc:Choice>
              <mc:Fallback>
                <p:oleObj name="Equation" r:id="rId6" imgW="7073640" imgH="1117440" progId="Equation.DSMT4">
                  <p:embed/>
                  <p:pic>
                    <p:nvPicPr>
                      <p:cNvPr id="0" name=""/>
                      <p:cNvPicPr/>
                      <p:nvPr/>
                    </p:nvPicPr>
                    <p:blipFill>
                      <a:blip r:embed="rId7"/>
                      <a:stretch>
                        <a:fillRect/>
                      </a:stretch>
                    </p:blipFill>
                    <p:spPr>
                      <a:xfrm>
                        <a:off x="1060450" y="5588000"/>
                        <a:ext cx="7073900" cy="1117600"/>
                      </a:xfrm>
                      <a:prstGeom prst="rect">
                        <a:avLst/>
                      </a:prstGeom>
                    </p:spPr>
                  </p:pic>
                </p:oleObj>
              </mc:Fallback>
            </mc:AlternateContent>
          </a:graphicData>
        </a:graphic>
      </p:graphicFrame>
    </p:spTree>
    <p:extLst>
      <p:ext uri="{BB962C8B-B14F-4D97-AF65-F5344CB8AC3E}">
        <p14:creationId xmlns:p14="http://schemas.microsoft.com/office/powerpoint/2010/main" val="2266545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A852D-0CE9-4551-AC72-69F872A7A7F6}"/>
              </a:ext>
            </a:extLst>
          </p:cNvPr>
          <p:cNvSpPr>
            <a:spLocks noGrp="1"/>
          </p:cNvSpPr>
          <p:nvPr>
            <p:ph type="sldNum" sz="quarter" idx="12"/>
          </p:nvPr>
        </p:nvSpPr>
        <p:spPr/>
        <p:txBody>
          <a:bodyPr/>
          <a:lstStyle/>
          <a:p>
            <a:fld id="{8AC7B609-6235-4DF7-8376-3B4225D7EDEF}" type="slidenum">
              <a:rPr lang="en-US" smtClean="0"/>
              <a:pPr/>
              <a:t>77</a:t>
            </a:fld>
            <a:endParaRPr lang="en-US" dirty="0"/>
          </a:p>
        </p:txBody>
      </p:sp>
      <p:graphicFrame>
        <p:nvGraphicFramePr>
          <p:cNvPr id="4" name="Object 3">
            <a:extLst>
              <a:ext uri="{FF2B5EF4-FFF2-40B4-BE49-F238E27FC236}">
                <a16:creationId xmlns:a16="http://schemas.microsoft.com/office/drawing/2014/main" id="{E4E67013-5FAF-4B23-9D7B-4D491D69ADD3}"/>
              </a:ext>
            </a:extLst>
          </p:cNvPr>
          <p:cNvGraphicFramePr>
            <a:graphicFrameLocks noChangeAspect="1"/>
          </p:cNvGraphicFramePr>
          <p:nvPr>
            <p:extLst>
              <p:ext uri="{D42A27DB-BD31-4B8C-83A1-F6EECF244321}">
                <p14:modId xmlns:p14="http://schemas.microsoft.com/office/powerpoint/2010/main" val="2048344496"/>
              </p:ext>
            </p:extLst>
          </p:nvPr>
        </p:nvGraphicFramePr>
        <p:xfrm>
          <a:off x="1376363" y="3235325"/>
          <a:ext cx="3949700" cy="609600"/>
        </p:xfrm>
        <a:graphic>
          <a:graphicData uri="http://schemas.openxmlformats.org/presentationml/2006/ole">
            <mc:AlternateContent xmlns:mc="http://schemas.openxmlformats.org/markup-compatibility/2006">
              <mc:Choice xmlns:v="urn:schemas-microsoft-com:vml" Requires="v">
                <p:oleObj name="Equation" r:id="rId2" imgW="3949560" imgH="609480" progId="Equation.DSMT4">
                  <p:embed/>
                </p:oleObj>
              </mc:Choice>
              <mc:Fallback>
                <p:oleObj name="Equation" r:id="rId2" imgW="3949560" imgH="609480" progId="Equation.DSMT4">
                  <p:embed/>
                  <p:pic>
                    <p:nvPicPr>
                      <p:cNvPr id="16" name="Object 15">
                        <a:extLst>
                          <a:ext uri="{FF2B5EF4-FFF2-40B4-BE49-F238E27FC236}">
                            <a16:creationId xmlns:a16="http://schemas.microsoft.com/office/drawing/2014/main" id="{69034659-B2A5-4642-9EC7-E121DB4FCEA5}"/>
                          </a:ext>
                        </a:extLst>
                      </p:cNvPr>
                      <p:cNvPicPr/>
                      <p:nvPr/>
                    </p:nvPicPr>
                    <p:blipFill>
                      <a:blip r:embed="rId3"/>
                      <a:stretch>
                        <a:fillRect/>
                      </a:stretch>
                    </p:blipFill>
                    <p:spPr>
                      <a:xfrm>
                        <a:off x="1376363" y="3235325"/>
                        <a:ext cx="3949700" cy="609600"/>
                      </a:xfrm>
                      <a:prstGeom prst="rect">
                        <a:avLst/>
                      </a:prstGeom>
                    </p:spPr>
                  </p:pic>
                </p:oleObj>
              </mc:Fallback>
            </mc:AlternateContent>
          </a:graphicData>
        </a:graphic>
      </p:graphicFrame>
      <p:pic>
        <p:nvPicPr>
          <p:cNvPr id="5" name="Picture 6">
            <a:extLst>
              <a:ext uri="{FF2B5EF4-FFF2-40B4-BE49-F238E27FC236}">
                <a16:creationId xmlns:a16="http://schemas.microsoft.com/office/drawing/2014/main" id="{AF38AB16-92EE-4A39-B2B5-83436A596855}"/>
              </a:ext>
            </a:extLst>
          </p:cNvPr>
          <p:cNvPicPr>
            <a:picLocks noChangeAspect="1" noChangeArrowheads="1"/>
          </p:cNvPicPr>
          <p:nvPr/>
        </p:nvPicPr>
        <p:blipFill>
          <a:blip r:embed="rId4" cstate="print"/>
          <a:srcRect/>
          <a:stretch>
            <a:fillRect/>
          </a:stretch>
        </p:blipFill>
        <p:spPr bwMode="auto">
          <a:xfrm>
            <a:off x="876790" y="1170160"/>
            <a:ext cx="8675370" cy="1885950"/>
          </a:xfrm>
          <a:prstGeom prst="rect">
            <a:avLst/>
          </a:prstGeom>
          <a:noFill/>
          <a:ln w="9525">
            <a:noFill/>
            <a:miter lim="800000"/>
            <a:headEnd/>
            <a:tailEnd/>
          </a:ln>
        </p:spPr>
      </p:pic>
      <p:grpSp>
        <p:nvGrpSpPr>
          <p:cNvPr id="7" name="Group 6">
            <a:extLst>
              <a:ext uri="{FF2B5EF4-FFF2-40B4-BE49-F238E27FC236}">
                <a16:creationId xmlns:a16="http://schemas.microsoft.com/office/drawing/2014/main" id="{303FF6DE-8696-43B9-884C-9A284BD385A5}"/>
              </a:ext>
            </a:extLst>
          </p:cNvPr>
          <p:cNvGrpSpPr/>
          <p:nvPr/>
        </p:nvGrpSpPr>
        <p:grpSpPr>
          <a:xfrm>
            <a:off x="2322402" y="570368"/>
            <a:ext cx="9488598" cy="599792"/>
            <a:chOff x="2322402" y="570368"/>
            <a:chExt cx="9488598" cy="599792"/>
          </a:xfrm>
        </p:grpSpPr>
        <p:sp>
          <p:nvSpPr>
            <p:cNvPr id="3" name="TextBox 2">
              <a:extLst>
                <a:ext uri="{FF2B5EF4-FFF2-40B4-BE49-F238E27FC236}">
                  <a16:creationId xmlns:a16="http://schemas.microsoft.com/office/drawing/2014/main" id="{F2B61E6A-4515-499F-A935-486D5E75CDF5}"/>
                </a:ext>
              </a:extLst>
            </p:cNvPr>
            <p:cNvSpPr txBox="1"/>
            <p:nvPr/>
          </p:nvSpPr>
          <p:spPr>
            <a:xfrm>
              <a:off x="2558358" y="570368"/>
              <a:ext cx="925264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برای کاواکی متشکل از یک آینه تخت و یک آینه کاو با طولی برابر نصف شعاع آینه کاو داریم: </a:t>
              </a:r>
            </a:p>
          </p:txBody>
        </p:sp>
        <p:graphicFrame>
          <p:nvGraphicFramePr>
            <p:cNvPr id="6" name="Object 5">
              <a:extLst>
                <a:ext uri="{FF2B5EF4-FFF2-40B4-BE49-F238E27FC236}">
                  <a16:creationId xmlns:a16="http://schemas.microsoft.com/office/drawing/2014/main" id="{4C60EF2E-12CE-4C94-BBDD-AD05E1059447}"/>
                </a:ext>
              </a:extLst>
            </p:cNvPr>
            <p:cNvGraphicFramePr>
              <a:graphicFrameLocks noChangeAspect="1"/>
            </p:cNvGraphicFramePr>
            <p:nvPr>
              <p:extLst>
                <p:ext uri="{D42A27DB-BD31-4B8C-83A1-F6EECF244321}">
                  <p14:modId xmlns:p14="http://schemas.microsoft.com/office/powerpoint/2010/main" val="3551673763"/>
                </p:ext>
              </p:extLst>
            </p:nvPr>
          </p:nvGraphicFramePr>
          <p:xfrm>
            <a:off x="2322402" y="636760"/>
            <a:ext cx="1028700" cy="533400"/>
          </p:xfrm>
          <a:graphic>
            <a:graphicData uri="http://schemas.openxmlformats.org/presentationml/2006/ole">
              <mc:AlternateContent xmlns:mc="http://schemas.openxmlformats.org/markup-compatibility/2006">
                <mc:Choice xmlns:v="urn:schemas-microsoft-com:vml" Requires="v">
                  <p:oleObj name="Equation" r:id="rId5" imgW="1028520" imgH="533160" progId="Equation.DSMT4">
                    <p:embed/>
                  </p:oleObj>
                </mc:Choice>
                <mc:Fallback>
                  <p:oleObj name="Equation" r:id="rId5" imgW="1028520" imgH="533160" progId="Equation.DSMT4">
                    <p:embed/>
                    <p:pic>
                      <p:nvPicPr>
                        <p:cNvPr id="0" name=""/>
                        <p:cNvPicPr/>
                        <p:nvPr/>
                      </p:nvPicPr>
                      <p:blipFill>
                        <a:blip r:embed="rId6"/>
                        <a:stretch>
                          <a:fillRect/>
                        </a:stretch>
                      </p:blipFill>
                      <p:spPr>
                        <a:xfrm>
                          <a:off x="2322402" y="636760"/>
                          <a:ext cx="1028700" cy="533400"/>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5200B0F3-ABD8-4D9C-AEBE-7AE544DBC9FB}"/>
              </a:ext>
            </a:extLst>
          </p:cNvPr>
          <p:cNvGraphicFramePr>
            <a:graphicFrameLocks noChangeAspect="1"/>
          </p:cNvGraphicFramePr>
          <p:nvPr>
            <p:extLst>
              <p:ext uri="{D42A27DB-BD31-4B8C-83A1-F6EECF244321}">
                <p14:modId xmlns:p14="http://schemas.microsoft.com/office/powerpoint/2010/main" val="870586154"/>
              </p:ext>
            </p:extLst>
          </p:nvPr>
        </p:nvGraphicFramePr>
        <p:xfrm>
          <a:off x="1400175" y="4217501"/>
          <a:ext cx="3771900" cy="800100"/>
        </p:xfrm>
        <a:graphic>
          <a:graphicData uri="http://schemas.openxmlformats.org/presentationml/2006/ole">
            <mc:AlternateContent xmlns:mc="http://schemas.openxmlformats.org/markup-compatibility/2006">
              <mc:Choice xmlns:v="urn:schemas-microsoft-com:vml" Requires="v">
                <p:oleObj name="Equation" r:id="rId7" imgW="3771720" imgH="799920" progId="Equation.DSMT4">
                  <p:embed/>
                </p:oleObj>
              </mc:Choice>
              <mc:Fallback>
                <p:oleObj name="Equation" r:id="rId7" imgW="3771720" imgH="799920" progId="Equation.DSMT4">
                  <p:embed/>
                  <p:pic>
                    <p:nvPicPr>
                      <p:cNvPr id="0" name=""/>
                      <p:cNvPicPr/>
                      <p:nvPr/>
                    </p:nvPicPr>
                    <p:blipFill>
                      <a:blip r:embed="rId8"/>
                      <a:stretch>
                        <a:fillRect/>
                      </a:stretch>
                    </p:blipFill>
                    <p:spPr>
                      <a:xfrm>
                        <a:off x="1400175" y="4217501"/>
                        <a:ext cx="3771900" cy="800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F86AA06-3A6B-4B94-A5FD-C1236F7CC73A}"/>
              </a:ext>
            </a:extLst>
          </p:cNvPr>
          <p:cNvGraphicFramePr>
            <a:graphicFrameLocks noChangeAspect="1"/>
          </p:cNvGraphicFramePr>
          <p:nvPr>
            <p:extLst>
              <p:ext uri="{D42A27DB-BD31-4B8C-83A1-F6EECF244321}">
                <p14:modId xmlns:p14="http://schemas.microsoft.com/office/powerpoint/2010/main" val="1550096744"/>
              </p:ext>
            </p:extLst>
          </p:nvPr>
        </p:nvGraphicFramePr>
        <p:xfrm>
          <a:off x="1433513" y="5300663"/>
          <a:ext cx="6172200" cy="1409700"/>
        </p:xfrm>
        <a:graphic>
          <a:graphicData uri="http://schemas.openxmlformats.org/presentationml/2006/ole">
            <mc:AlternateContent xmlns:mc="http://schemas.openxmlformats.org/markup-compatibility/2006">
              <mc:Choice xmlns:v="urn:schemas-microsoft-com:vml" Requires="v">
                <p:oleObj name="Equation" r:id="rId9" imgW="6172200" imgH="1409400" progId="Equation.DSMT4">
                  <p:embed/>
                </p:oleObj>
              </mc:Choice>
              <mc:Fallback>
                <p:oleObj name="Equation" r:id="rId9" imgW="6172200" imgH="1409400" progId="Equation.DSMT4">
                  <p:embed/>
                  <p:pic>
                    <p:nvPicPr>
                      <p:cNvPr id="0" name=""/>
                      <p:cNvPicPr/>
                      <p:nvPr/>
                    </p:nvPicPr>
                    <p:blipFill>
                      <a:blip r:embed="rId10"/>
                      <a:stretch>
                        <a:fillRect/>
                      </a:stretch>
                    </p:blipFill>
                    <p:spPr>
                      <a:xfrm>
                        <a:off x="1433513" y="5300663"/>
                        <a:ext cx="6172200" cy="1409700"/>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571D7045-945C-4D17-B8B2-12FEFCA3EE4A}"/>
              </a:ext>
            </a:extLst>
          </p:cNvPr>
          <p:cNvGrpSpPr/>
          <p:nvPr/>
        </p:nvGrpSpPr>
        <p:grpSpPr>
          <a:xfrm>
            <a:off x="6527549" y="3235325"/>
            <a:ext cx="5214796" cy="1421992"/>
            <a:chOff x="6527549" y="3235325"/>
            <a:chExt cx="5214796" cy="1421992"/>
          </a:xfrm>
        </p:grpSpPr>
        <p:sp>
          <p:nvSpPr>
            <p:cNvPr id="10" name="TextBox 9">
              <a:extLst>
                <a:ext uri="{FF2B5EF4-FFF2-40B4-BE49-F238E27FC236}">
                  <a16:creationId xmlns:a16="http://schemas.microsoft.com/office/drawing/2014/main" id="{E8865881-60E2-41E4-8DE1-128F4E9EEF4E}"/>
                </a:ext>
              </a:extLst>
            </p:cNvPr>
            <p:cNvSpPr txBox="1"/>
            <p:nvPr/>
          </p:nvSpPr>
          <p:spPr>
            <a:xfrm>
              <a:off x="6527549" y="3235325"/>
              <a:ext cx="5214796"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رایلی به اندازه طول کاواک است. یعنی آینه کاو در فاصله رایلی از آینه تخت (محل کمره) قرار دارد پس لزوما شعاع باریکه روی این آینه         برابر شعاع کمره خواهد بود.  </a:t>
              </a:r>
            </a:p>
          </p:txBody>
        </p:sp>
        <p:graphicFrame>
          <p:nvGraphicFramePr>
            <p:cNvPr id="11" name="Object 10">
              <a:extLst>
                <a:ext uri="{FF2B5EF4-FFF2-40B4-BE49-F238E27FC236}">
                  <a16:creationId xmlns:a16="http://schemas.microsoft.com/office/drawing/2014/main" id="{CCF401C1-3179-4820-8AEC-0F2D4E847030}"/>
                </a:ext>
              </a:extLst>
            </p:cNvPr>
            <p:cNvGraphicFramePr>
              <a:graphicFrameLocks noChangeAspect="1"/>
            </p:cNvGraphicFramePr>
            <p:nvPr>
              <p:extLst>
                <p:ext uri="{D42A27DB-BD31-4B8C-83A1-F6EECF244321}">
                  <p14:modId xmlns:p14="http://schemas.microsoft.com/office/powerpoint/2010/main" val="1258243833"/>
                </p:ext>
              </p:extLst>
            </p:nvPr>
          </p:nvGraphicFramePr>
          <p:xfrm>
            <a:off x="9006318" y="4217501"/>
            <a:ext cx="419100" cy="381000"/>
          </p:xfrm>
          <a:graphic>
            <a:graphicData uri="http://schemas.openxmlformats.org/presentationml/2006/ole">
              <mc:AlternateContent xmlns:mc="http://schemas.openxmlformats.org/markup-compatibility/2006">
                <mc:Choice xmlns:v="urn:schemas-microsoft-com:vml" Requires="v">
                  <p:oleObj name="Equation" r:id="rId11" imgW="419040" imgH="380880" progId="Equation.DSMT4">
                    <p:embed/>
                  </p:oleObj>
                </mc:Choice>
                <mc:Fallback>
                  <p:oleObj name="Equation" r:id="rId11" imgW="419040" imgH="380880" progId="Equation.DSMT4">
                    <p:embed/>
                    <p:pic>
                      <p:nvPicPr>
                        <p:cNvPr id="0" name=""/>
                        <p:cNvPicPr/>
                        <p:nvPr/>
                      </p:nvPicPr>
                      <p:blipFill>
                        <a:blip r:embed="rId12"/>
                        <a:stretch>
                          <a:fillRect/>
                        </a:stretch>
                      </p:blipFill>
                      <p:spPr>
                        <a:xfrm>
                          <a:off x="9006318" y="4217501"/>
                          <a:ext cx="419100" cy="381000"/>
                        </a:xfrm>
                        <a:prstGeom prst="rect">
                          <a:avLst/>
                        </a:prstGeom>
                      </p:spPr>
                    </p:pic>
                  </p:oleObj>
                </mc:Fallback>
              </mc:AlternateContent>
            </a:graphicData>
          </a:graphic>
        </p:graphicFrame>
      </p:grpSp>
    </p:spTree>
    <p:extLst>
      <p:ext uri="{BB962C8B-B14F-4D97-AF65-F5344CB8AC3E}">
        <p14:creationId xmlns:p14="http://schemas.microsoft.com/office/powerpoint/2010/main" val="1250053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AD548-820D-4DCD-9238-239FB27C2E1C}"/>
              </a:ext>
            </a:extLst>
          </p:cNvPr>
          <p:cNvSpPr>
            <a:spLocks noGrp="1"/>
          </p:cNvSpPr>
          <p:nvPr>
            <p:ph type="sldNum" sz="quarter" idx="12"/>
          </p:nvPr>
        </p:nvSpPr>
        <p:spPr/>
        <p:txBody>
          <a:bodyPr/>
          <a:lstStyle/>
          <a:p>
            <a:fld id="{8AC7B609-6235-4DF7-8376-3B4225D7EDEF}" type="slidenum">
              <a:rPr lang="en-US" smtClean="0"/>
              <a:pPr/>
              <a:t>78</a:t>
            </a:fld>
            <a:endParaRPr lang="en-US" dirty="0"/>
          </a:p>
        </p:txBody>
      </p:sp>
      <p:sp>
        <p:nvSpPr>
          <p:cNvPr id="3" name="TextBox 2">
            <a:extLst>
              <a:ext uri="{FF2B5EF4-FFF2-40B4-BE49-F238E27FC236}">
                <a16:creationId xmlns:a16="http://schemas.microsoft.com/office/drawing/2014/main" id="{2DD3C251-224C-4D61-BCBB-918C3C561ED7}"/>
              </a:ext>
            </a:extLst>
          </p:cNvPr>
          <p:cNvSpPr txBox="1"/>
          <p:nvPr/>
        </p:nvSpPr>
        <p:spPr>
          <a:xfrm>
            <a:off x="199176" y="497941"/>
            <a:ext cx="1176950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برای مثال قبلی چنانچه شعاع آینه کاو 2 متر و لیزر از نوع نئودیمیم-یگ باشد پارامترهای باریکه را حساب کنید:</a:t>
            </a:r>
          </a:p>
        </p:txBody>
      </p:sp>
      <p:graphicFrame>
        <p:nvGraphicFramePr>
          <p:cNvPr id="4" name="Object 3">
            <a:extLst>
              <a:ext uri="{FF2B5EF4-FFF2-40B4-BE49-F238E27FC236}">
                <a16:creationId xmlns:a16="http://schemas.microsoft.com/office/drawing/2014/main" id="{105AEEDB-D5F4-4F72-88D1-2D3B81C3F4F9}"/>
              </a:ext>
            </a:extLst>
          </p:cNvPr>
          <p:cNvGraphicFramePr>
            <a:graphicFrameLocks noChangeAspect="1"/>
          </p:cNvGraphicFramePr>
          <p:nvPr>
            <p:extLst>
              <p:ext uri="{D42A27DB-BD31-4B8C-83A1-F6EECF244321}">
                <p14:modId xmlns:p14="http://schemas.microsoft.com/office/powerpoint/2010/main" val="1767575570"/>
              </p:ext>
            </p:extLst>
          </p:nvPr>
        </p:nvGraphicFramePr>
        <p:xfrm>
          <a:off x="1321428" y="1568277"/>
          <a:ext cx="4762500" cy="533400"/>
        </p:xfrm>
        <a:graphic>
          <a:graphicData uri="http://schemas.openxmlformats.org/presentationml/2006/ole">
            <mc:AlternateContent xmlns:mc="http://schemas.openxmlformats.org/markup-compatibility/2006">
              <mc:Choice xmlns:v="urn:schemas-microsoft-com:vml" Requires="v">
                <p:oleObj name="Equation" r:id="rId2" imgW="4762440" imgH="533160" progId="Equation.DSMT4">
                  <p:embed/>
                </p:oleObj>
              </mc:Choice>
              <mc:Fallback>
                <p:oleObj name="Equation" r:id="rId2" imgW="4762440" imgH="533160" progId="Equation.DSMT4">
                  <p:embed/>
                  <p:pic>
                    <p:nvPicPr>
                      <p:cNvPr id="4" name="Object 3">
                        <a:extLst>
                          <a:ext uri="{FF2B5EF4-FFF2-40B4-BE49-F238E27FC236}">
                            <a16:creationId xmlns:a16="http://schemas.microsoft.com/office/drawing/2014/main" id="{E4E67013-5FAF-4B23-9D7B-4D491D69ADD3}"/>
                          </a:ext>
                        </a:extLst>
                      </p:cNvPr>
                      <p:cNvPicPr/>
                      <p:nvPr/>
                    </p:nvPicPr>
                    <p:blipFill>
                      <a:blip r:embed="rId3"/>
                      <a:stretch>
                        <a:fillRect/>
                      </a:stretch>
                    </p:blipFill>
                    <p:spPr>
                      <a:xfrm>
                        <a:off x="1321428" y="1568277"/>
                        <a:ext cx="4762500" cy="533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F823503-A17A-4E28-964F-6AD6EE030427}"/>
              </a:ext>
            </a:extLst>
          </p:cNvPr>
          <p:cNvGraphicFramePr>
            <a:graphicFrameLocks noChangeAspect="1"/>
          </p:cNvGraphicFramePr>
          <p:nvPr>
            <p:extLst>
              <p:ext uri="{D42A27DB-BD31-4B8C-83A1-F6EECF244321}">
                <p14:modId xmlns:p14="http://schemas.microsoft.com/office/powerpoint/2010/main" val="4289660641"/>
              </p:ext>
            </p:extLst>
          </p:nvPr>
        </p:nvGraphicFramePr>
        <p:xfrm>
          <a:off x="1321428" y="2839707"/>
          <a:ext cx="7988301" cy="838200"/>
        </p:xfrm>
        <a:graphic>
          <a:graphicData uri="http://schemas.openxmlformats.org/presentationml/2006/ole">
            <mc:AlternateContent xmlns:mc="http://schemas.openxmlformats.org/markup-compatibility/2006">
              <mc:Choice xmlns:v="urn:schemas-microsoft-com:vml" Requires="v">
                <p:oleObj name="Equation" r:id="rId4" imgW="7988040" imgH="838080" progId="Equation.DSMT4">
                  <p:embed/>
                </p:oleObj>
              </mc:Choice>
              <mc:Fallback>
                <p:oleObj name="Equation" r:id="rId4" imgW="7988040" imgH="838080" progId="Equation.DSMT4">
                  <p:embed/>
                  <p:pic>
                    <p:nvPicPr>
                      <p:cNvPr id="8" name="Object 7">
                        <a:extLst>
                          <a:ext uri="{FF2B5EF4-FFF2-40B4-BE49-F238E27FC236}">
                            <a16:creationId xmlns:a16="http://schemas.microsoft.com/office/drawing/2014/main" id="{5200B0F3-ABD8-4D9C-AEBE-7AE544DBC9FB}"/>
                          </a:ext>
                        </a:extLst>
                      </p:cNvPr>
                      <p:cNvPicPr/>
                      <p:nvPr/>
                    </p:nvPicPr>
                    <p:blipFill>
                      <a:blip r:embed="rId5"/>
                      <a:stretch>
                        <a:fillRect/>
                      </a:stretch>
                    </p:blipFill>
                    <p:spPr>
                      <a:xfrm>
                        <a:off x="1321428" y="2839707"/>
                        <a:ext cx="7988301"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8BA91D-1173-4ED4-BD48-B50A1EF98CBB}"/>
              </a:ext>
            </a:extLst>
          </p:cNvPr>
          <p:cNvGraphicFramePr>
            <a:graphicFrameLocks noChangeAspect="1"/>
          </p:cNvGraphicFramePr>
          <p:nvPr>
            <p:extLst>
              <p:ext uri="{D42A27DB-BD31-4B8C-83A1-F6EECF244321}">
                <p14:modId xmlns:p14="http://schemas.microsoft.com/office/powerpoint/2010/main" val="3752307746"/>
              </p:ext>
            </p:extLst>
          </p:nvPr>
        </p:nvGraphicFramePr>
        <p:xfrm>
          <a:off x="1321428" y="4311824"/>
          <a:ext cx="6629400" cy="444500"/>
        </p:xfrm>
        <a:graphic>
          <a:graphicData uri="http://schemas.openxmlformats.org/presentationml/2006/ole">
            <mc:AlternateContent xmlns:mc="http://schemas.openxmlformats.org/markup-compatibility/2006">
              <mc:Choice xmlns:v="urn:schemas-microsoft-com:vml" Requires="v">
                <p:oleObj name="Equation" r:id="rId6" imgW="6629400" imgH="444240" progId="Equation.DSMT4">
                  <p:embed/>
                </p:oleObj>
              </mc:Choice>
              <mc:Fallback>
                <p:oleObj name="Equation" r:id="rId6" imgW="6629400" imgH="444240" progId="Equation.DSMT4">
                  <p:embed/>
                  <p:pic>
                    <p:nvPicPr>
                      <p:cNvPr id="9" name="Object 8">
                        <a:extLst>
                          <a:ext uri="{FF2B5EF4-FFF2-40B4-BE49-F238E27FC236}">
                            <a16:creationId xmlns:a16="http://schemas.microsoft.com/office/drawing/2014/main" id="{FF86AA06-3A6B-4B94-A5FD-C1236F7CC73A}"/>
                          </a:ext>
                        </a:extLst>
                      </p:cNvPr>
                      <p:cNvPicPr/>
                      <p:nvPr/>
                    </p:nvPicPr>
                    <p:blipFill>
                      <a:blip r:embed="rId7"/>
                      <a:stretch>
                        <a:fillRect/>
                      </a:stretch>
                    </p:blipFill>
                    <p:spPr>
                      <a:xfrm>
                        <a:off x="1321428" y="4311824"/>
                        <a:ext cx="6629400" cy="444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377FD64-A126-49A4-A530-C553AC3C2AD6}"/>
              </a:ext>
            </a:extLst>
          </p:cNvPr>
          <p:cNvGraphicFramePr>
            <a:graphicFrameLocks noChangeAspect="1"/>
          </p:cNvGraphicFramePr>
          <p:nvPr>
            <p:extLst>
              <p:ext uri="{D42A27DB-BD31-4B8C-83A1-F6EECF244321}">
                <p14:modId xmlns:p14="http://schemas.microsoft.com/office/powerpoint/2010/main" val="1029025178"/>
              </p:ext>
            </p:extLst>
          </p:nvPr>
        </p:nvGraphicFramePr>
        <p:xfrm>
          <a:off x="1320800" y="5583238"/>
          <a:ext cx="7239000" cy="342900"/>
        </p:xfrm>
        <a:graphic>
          <a:graphicData uri="http://schemas.openxmlformats.org/presentationml/2006/ole">
            <mc:AlternateContent xmlns:mc="http://schemas.openxmlformats.org/markup-compatibility/2006">
              <mc:Choice xmlns:v="urn:schemas-microsoft-com:vml" Requires="v">
                <p:oleObj name="Equation" r:id="rId8" imgW="7238880" imgH="342720" progId="Equation.DSMT4">
                  <p:embed/>
                </p:oleObj>
              </mc:Choice>
              <mc:Fallback>
                <p:oleObj name="Equation" r:id="rId8" imgW="7238880" imgH="342720" progId="Equation.DSMT4">
                  <p:embed/>
                  <p:pic>
                    <p:nvPicPr>
                      <p:cNvPr id="0" name=""/>
                      <p:cNvPicPr/>
                      <p:nvPr/>
                    </p:nvPicPr>
                    <p:blipFill>
                      <a:blip r:embed="rId9"/>
                      <a:stretch>
                        <a:fillRect/>
                      </a:stretch>
                    </p:blipFill>
                    <p:spPr>
                      <a:xfrm>
                        <a:off x="1320800" y="5583238"/>
                        <a:ext cx="7239000" cy="342900"/>
                      </a:xfrm>
                      <a:prstGeom prst="rect">
                        <a:avLst/>
                      </a:prstGeom>
                    </p:spPr>
                  </p:pic>
                </p:oleObj>
              </mc:Fallback>
            </mc:AlternateContent>
          </a:graphicData>
        </a:graphic>
      </p:graphicFrame>
    </p:spTree>
    <p:extLst>
      <p:ext uri="{BB962C8B-B14F-4D97-AF65-F5344CB8AC3E}">
        <p14:creationId xmlns:p14="http://schemas.microsoft.com/office/powerpoint/2010/main" val="1967579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A2D0B-2DCF-4A6D-930B-73EA6151DE1A}"/>
              </a:ext>
            </a:extLst>
          </p:cNvPr>
          <p:cNvSpPr>
            <a:spLocks noGrp="1"/>
          </p:cNvSpPr>
          <p:nvPr>
            <p:ph type="sldNum" sz="quarter" idx="12"/>
          </p:nvPr>
        </p:nvSpPr>
        <p:spPr/>
        <p:txBody>
          <a:bodyPr/>
          <a:lstStyle/>
          <a:p>
            <a:fld id="{8AC7B609-6235-4DF7-8376-3B4225D7EDEF}" type="slidenum">
              <a:rPr lang="en-US" smtClean="0"/>
              <a:pPr/>
              <a:t>79</a:t>
            </a:fld>
            <a:endParaRPr lang="en-US" dirty="0"/>
          </a:p>
        </p:txBody>
      </p:sp>
      <p:grpSp>
        <p:nvGrpSpPr>
          <p:cNvPr id="3" name="Group 22">
            <a:extLst>
              <a:ext uri="{FF2B5EF4-FFF2-40B4-BE49-F238E27FC236}">
                <a16:creationId xmlns:a16="http://schemas.microsoft.com/office/drawing/2014/main" id="{088ADFE9-EFA7-4702-AEFB-8143B5DE19EF}"/>
              </a:ext>
            </a:extLst>
          </p:cNvPr>
          <p:cNvGrpSpPr/>
          <p:nvPr/>
        </p:nvGrpSpPr>
        <p:grpSpPr>
          <a:xfrm>
            <a:off x="1734254" y="406401"/>
            <a:ext cx="7953468" cy="6199555"/>
            <a:chOff x="520700" y="406399"/>
            <a:chExt cx="7341662" cy="6199555"/>
          </a:xfrm>
        </p:grpSpPr>
        <p:grpSp>
          <p:nvGrpSpPr>
            <p:cNvPr id="4" name="Group 12">
              <a:extLst>
                <a:ext uri="{FF2B5EF4-FFF2-40B4-BE49-F238E27FC236}">
                  <a16:creationId xmlns:a16="http://schemas.microsoft.com/office/drawing/2014/main" id="{D4BBCF52-5C23-4348-B7E4-43E077A40276}"/>
                </a:ext>
              </a:extLst>
            </p:cNvPr>
            <p:cNvGrpSpPr/>
            <p:nvPr/>
          </p:nvGrpSpPr>
          <p:grpSpPr>
            <a:xfrm>
              <a:off x="685619" y="5715000"/>
              <a:ext cx="7099236" cy="890954"/>
              <a:chOff x="545728" y="5715000"/>
              <a:chExt cx="7099236" cy="890954"/>
            </a:xfrm>
          </p:grpSpPr>
          <p:graphicFrame>
            <p:nvGraphicFramePr>
              <p:cNvPr id="17" name="Object 16">
                <a:extLst>
                  <a:ext uri="{FF2B5EF4-FFF2-40B4-BE49-F238E27FC236}">
                    <a16:creationId xmlns:a16="http://schemas.microsoft.com/office/drawing/2014/main" id="{F5D54420-BD76-4D4F-AAB6-E6E178E0D054}"/>
                  </a:ext>
                </a:extLst>
              </p:cNvPr>
              <p:cNvGraphicFramePr>
                <a:graphicFrameLocks noChangeAspect="1"/>
              </p:cNvGraphicFramePr>
              <p:nvPr/>
            </p:nvGraphicFramePr>
            <p:xfrm>
              <a:off x="545728" y="5715000"/>
              <a:ext cx="2133600" cy="890954"/>
            </p:xfrm>
            <a:graphic>
              <a:graphicData uri="http://schemas.openxmlformats.org/presentationml/2006/ole">
                <mc:AlternateContent xmlns:mc="http://schemas.openxmlformats.org/markup-compatibility/2006">
                  <mc:Choice xmlns:v="urn:schemas-microsoft-com:vml" Requires="v">
                    <p:oleObj name="Equation" r:id="rId2" imgW="1155700" imgH="482600" progId="Equation.DSMT4">
                      <p:embed/>
                    </p:oleObj>
                  </mc:Choice>
                  <mc:Fallback>
                    <p:oleObj name="Equation" r:id="rId2" imgW="1155700" imgH="48260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28" y="5715000"/>
                            <a:ext cx="21336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a:extLst>
                  <a:ext uri="{FF2B5EF4-FFF2-40B4-BE49-F238E27FC236}">
                    <a16:creationId xmlns:a16="http://schemas.microsoft.com/office/drawing/2014/main" id="{0A54B263-2861-4144-A640-8F36D28644C2}"/>
                  </a:ext>
                </a:extLst>
              </p:cNvPr>
              <p:cNvSpPr/>
              <p:nvPr/>
            </p:nvSpPr>
            <p:spPr>
              <a:xfrm>
                <a:off x="3124200" y="5929644"/>
                <a:ext cx="452076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propagation phase variation</a:t>
                </a:r>
                <a:endParaRPr lang="en-US" sz="2400" dirty="0"/>
              </a:p>
            </p:txBody>
          </p:sp>
        </p:grpSp>
        <p:grpSp>
          <p:nvGrpSpPr>
            <p:cNvPr id="5" name="Group 14">
              <a:extLst>
                <a:ext uri="{FF2B5EF4-FFF2-40B4-BE49-F238E27FC236}">
                  <a16:creationId xmlns:a16="http://schemas.microsoft.com/office/drawing/2014/main" id="{A3A024B5-44BF-4C81-8E3C-3B85E71E2415}"/>
                </a:ext>
              </a:extLst>
            </p:cNvPr>
            <p:cNvGrpSpPr/>
            <p:nvPr/>
          </p:nvGrpSpPr>
          <p:grpSpPr>
            <a:xfrm>
              <a:off x="633045" y="406399"/>
              <a:ext cx="7229317" cy="965200"/>
              <a:chOff x="551244" y="787399"/>
              <a:chExt cx="7229317" cy="965200"/>
            </a:xfrm>
          </p:grpSpPr>
          <p:graphicFrame>
            <p:nvGraphicFramePr>
              <p:cNvPr id="15" name="Object 14">
                <a:extLst>
                  <a:ext uri="{FF2B5EF4-FFF2-40B4-BE49-F238E27FC236}">
                    <a16:creationId xmlns:a16="http://schemas.microsoft.com/office/drawing/2014/main" id="{055AF675-8892-4547-8C90-3B3C17281BC6}"/>
                  </a:ext>
                </a:extLst>
              </p:cNvPr>
              <p:cNvGraphicFramePr>
                <a:graphicFrameLocks noChangeAspect="1"/>
              </p:cNvGraphicFramePr>
              <p:nvPr>
                <p:extLst>
                  <p:ext uri="{D42A27DB-BD31-4B8C-83A1-F6EECF244321}">
                    <p14:modId xmlns:p14="http://schemas.microsoft.com/office/powerpoint/2010/main" val="2399883500"/>
                  </p:ext>
                </p:extLst>
              </p:nvPr>
            </p:nvGraphicFramePr>
            <p:xfrm>
              <a:off x="551244" y="787399"/>
              <a:ext cx="1917700" cy="965200"/>
            </p:xfrm>
            <a:graphic>
              <a:graphicData uri="http://schemas.openxmlformats.org/presentationml/2006/ole">
                <mc:AlternateContent xmlns:mc="http://schemas.openxmlformats.org/markup-compatibility/2006">
                  <mc:Choice xmlns:v="urn:schemas-microsoft-com:vml" Requires="v">
                    <p:oleObj name="Equation" r:id="rId4" imgW="901700" imgH="457200" progId="Equation.DSMT4">
                      <p:embed/>
                    </p:oleObj>
                  </mc:Choice>
                  <mc:Fallback>
                    <p:oleObj name="Equation" r:id="rId4" imgW="901700" imgH="4572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44" y="787399"/>
                            <a:ext cx="1917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a:extLst>
                  <a:ext uri="{FF2B5EF4-FFF2-40B4-BE49-F238E27FC236}">
                    <a16:creationId xmlns:a16="http://schemas.microsoft.com/office/drawing/2014/main" id="{3BF4D20F-17AA-462E-9B66-88AD79C9618F}"/>
                  </a:ext>
                </a:extLst>
              </p:cNvPr>
              <p:cNvSpPr/>
              <p:nvPr/>
            </p:nvSpPr>
            <p:spPr>
              <a:xfrm>
                <a:off x="2895793" y="1018529"/>
                <a:ext cx="4884768"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wave front radius of</a:t>
                </a:r>
                <a:r>
                  <a:rPr lang="fa-IR"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curvature</a:t>
                </a:r>
                <a:endParaRPr lang="en-US" sz="2400" dirty="0"/>
              </a:p>
            </p:txBody>
          </p:sp>
        </p:grpSp>
        <p:grpSp>
          <p:nvGrpSpPr>
            <p:cNvPr id="6" name="Group 17">
              <a:extLst>
                <a:ext uri="{FF2B5EF4-FFF2-40B4-BE49-F238E27FC236}">
                  <a16:creationId xmlns:a16="http://schemas.microsoft.com/office/drawing/2014/main" id="{3CC99D03-4A97-472F-8FC1-7E3044312130}"/>
                </a:ext>
              </a:extLst>
            </p:cNvPr>
            <p:cNvGrpSpPr/>
            <p:nvPr/>
          </p:nvGrpSpPr>
          <p:grpSpPr>
            <a:xfrm>
              <a:off x="566738" y="1649413"/>
              <a:ext cx="5363465" cy="1355725"/>
              <a:chOff x="566738" y="1649413"/>
              <a:chExt cx="5363465" cy="1355725"/>
            </a:xfrm>
          </p:grpSpPr>
          <p:graphicFrame>
            <p:nvGraphicFramePr>
              <p:cNvPr id="13" name="Object 12">
                <a:extLst>
                  <a:ext uri="{FF2B5EF4-FFF2-40B4-BE49-F238E27FC236}">
                    <a16:creationId xmlns:a16="http://schemas.microsoft.com/office/drawing/2014/main" id="{0F92EEEF-9A57-4254-92F8-DFDC57587176}"/>
                  </a:ext>
                </a:extLst>
              </p:cNvPr>
              <p:cNvGraphicFramePr>
                <a:graphicFrameLocks noChangeAspect="1"/>
              </p:cNvGraphicFramePr>
              <p:nvPr>
                <p:extLst>
                  <p:ext uri="{D42A27DB-BD31-4B8C-83A1-F6EECF244321}">
                    <p14:modId xmlns:p14="http://schemas.microsoft.com/office/powerpoint/2010/main" val="2757199873"/>
                  </p:ext>
                </p:extLst>
              </p:nvPr>
            </p:nvGraphicFramePr>
            <p:xfrm>
              <a:off x="566738" y="1649413"/>
              <a:ext cx="2765425" cy="1355725"/>
            </p:xfrm>
            <a:graphic>
              <a:graphicData uri="http://schemas.openxmlformats.org/presentationml/2006/ole">
                <mc:AlternateContent xmlns:mc="http://schemas.openxmlformats.org/markup-compatibility/2006">
                  <mc:Choice xmlns:v="urn:schemas-microsoft-com:vml" Requires="v">
                    <p:oleObj name="Equation" r:id="rId6" imgW="1346200" imgH="660400" progId="Equation.DSMT4">
                      <p:embed/>
                    </p:oleObj>
                  </mc:Choice>
                  <mc:Fallback>
                    <p:oleObj name="Equation" r:id="rId6" imgW="1346200" imgH="6604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38" y="1649413"/>
                            <a:ext cx="276542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a:extLst>
                  <a:ext uri="{FF2B5EF4-FFF2-40B4-BE49-F238E27FC236}">
                    <a16:creationId xmlns:a16="http://schemas.microsoft.com/office/drawing/2014/main" id="{856DF269-89CA-4043-B29E-A1A3669829A9}"/>
                  </a:ext>
                </a:extLst>
              </p:cNvPr>
              <p:cNvSpPr/>
              <p:nvPr/>
            </p:nvSpPr>
            <p:spPr>
              <a:xfrm>
                <a:off x="3963393" y="2209800"/>
                <a:ext cx="196681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the beam radius</a:t>
                </a:r>
                <a:endParaRPr lang="en-US" sz="2400" dirty="0"/>
              </a:p>
            </p:txBody>
          </p:sp>
        </p:grpSp>
        <p:grpSp>
          <p:nvGrpSpPr>
            <p:cNvPr id="7" name="Group 19">
              <a:extLst>
                <a:ext uri="{FF2B5EF4-FFF2-40B4-BE49-F238E27FC236}">
                  <a16:creationId xmlns:a16="http://schemas.microsoft.com/office/drawing/2014/main" id="{F775F4C8-0A15-4CA5-AEF2-0402929F353E}"/>
                </a:ext>
              </a:extLst>
            </p:cNvPr>
            <p:cNvGrpSpPr/>
            <p:nvPr/>
          </p:nvGrpSpPr>
          <p:grpSpPr>
            <a:xfrm>
              <a:off x="520700" y="3251200"/>
              <a:ext cx="6156795" cy="889000"/>
              <a:chOff x="411670" y="3251200"/>
              <a:chExt cx="6156795" cy="889000"/>
            </a:xfrm>
          </p:grpSpPr>
          <p:graphicFrame>
            <p:nvGraphicFramePr>
              <p:cNvPr id="11" name="Object 10">
                <a:extLst>
                  <a:ext uri="{FF2B5EF4-FFF2-40B4-BE49-F238E27FC236}">
                    <a16:creationId xmlns:a16="http://schemas.microsoft.com/office/drawing/2014/main" id="{BC426C35-DA00-46CB-AFEB-B9D9D01BBE04}"/>
                  </a:ext>
                </a:extLst>
              </p:cNvPr>
              <p:cNvGraphicFramePr>
                <a:graphicFrameLocks noChangeAspect="1"/>
              </p:cNvGraphicFramePr>
              <p:nvPr/>
            </p:nvGraphicFramePr>
            <p:xfrm>
              <a:off x="411670" y="3251200"/>
              <a:ext cx="2870200" cy="889000"/>
            </p:xfrm>
            <a:graphic>
              <a:graphicData uri="http://schemas.openxmlformats.org/presentationml/2006/ole">
                <mc:AlternateContent xmlns:mc="http://schemas.openxmlformats.org/markup-compatibility/2006">
                  <mc:Choice xmlns:v="urn:schemas-microsoft-com:vml" Requires="v">
                    <p:oleObj name="Equation" r:id="rId8" imgW="1434960" imgH="444240" progId="Equation.DSMT4">
                      <p:embed/>
                    </p:oleObj>
                  </mc:Choice>
                  <mc:Fallback>
                    <p:oleObj name="Equation" r:id="rId8" imgW="1434960" imgH="44424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670" y="3251200"/>
                            <a:ext cx="287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6DD4C501-077C-47A3-951D-DDFC9A1CCD94}"/>
                  </a:ext>
                </a:extLst>
              </p:cNvPr>
              <p:cNvSpPr/>
              <p:nvPr/>
            </p:nvSpPr>
            <p:spPr>
              <a:xfrm>
                <a:off x="3505200" y="3551238"/>
                <a:ext cx="306326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beam waist radius </a:t>
                </a:r>
                <a:endParaRPr lang="en-US" sz="2400" dirty="0"/>
              </a:p>
            </p:txBody>
          </p:sp>
        </p:grpSp>
        <p:grpSp>
          <p:nvGrpSpPr>
            <p:cNvPr id="8" name="Group 21">
              <a:extLst>
                <a:ext uri="{FF2B5EF4-FFF2-40B4-BE49-F238E27FC236}">
                  <a16:creationId xmlns:a16="http://schemas.microsoft.com/office/drawing/2014/main" id="{30E24338-13EB-4C69-A718-66CF5DEF625F}"/>
                </a:ext>
              </a:extLst>
            </p:cNvPr>
            <p:cNvGrpSpPr/>
            <p:nvPr/>
          </p:nvGrpSpPr>
          <p:grpSpPr>
            <a:xfrm>
              <a:off x="609600" y="4381500"/>
              <a:ext cx="6757120" cy="1016000"/>
              <a:chOff x="609600" y="4381500"/>
              <a:chExt cx="6757120" cy="1016000"/>
            </a:xfrm>
          </p:grpSpPr>
          <p:graphicFrame>
            <p:nvGraphicFramePr>
              <p:cNvPr id="9" name="Object 8">
                <a:extLst>
                  <a:ext uri="{FF2B5EF4-FFF2-40B4-BE49-F238E27FC236}">
                    <a16:creationId xmlns:a16="http://schemas.microsoft.com/office/drawing/2014/main" id="{DEA00056-86DF-4777-ABD8-20E1B07E18D4}"/>
                  </a:ext>
                </a:extLst>
              </p:cNvPr>
              <p:cNvGraphicFramePr>
                <a:graphicFrameLocks noChangeAspect="1"/>
              </p:cNvGraphicFramePr>
              <p:nvPr/>
            </p:nvGraphicFramePr>
            <p:xfrm>
              <a:off x="609600" y="4381500"/>
              <a:ext cx="2703512" cy="1016000"/>
            </p:xfrm>
            <a:graphic>
              <a:graphicData uri="http://schemas.openxmlformats.org/presentationml/2006/ole">
                <mc:AlternateContent xmlns:mc="http://schemas.openxmlformats.org/markup-compatibility/2006">
                  <mc:Choice xmlns:v="urn:schemas-microsoft-com:vml" Requires="v">
                    <p:oleObj name="Equation" r:id="rId10" imgW="1206360" imgH="457200" progId="Equation.DSMT4">
                      <p:embed/>
                    </p:oleObj>
                  </mc:Choice>
                  <mc:Fallback>
                    <p:oleObj name="Equation" r:id="rId10" imgW="1206360" imgH="457200" progId="Equation.DSMT4">
                      <p:embed/>
                      <p:pic>
                        <p:nvPicPr>
                          <p:cNvPr id="5"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381500"/>
                            <a:ext cx="270351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a:extLst>
                  <a:ext uri="{FF2B5EF4-FFF2-40B4-BE49-F238E27FC236}">
                    <a16:creationId xmlns:a16="http://schemas.microsoft.com/office/drawing/2014/main" id="{7CEE2070-3C0F-43E7-A684-9C16A90C701D}"/>
                  </a:ext>
                </a:extLst>
              </p:cNvPr>
              <p:cNvSpPr/>
              <p:nvPr/>
            </p:nvSpPr>
            <p:spPr>
              <a:xfrm>
                <a:off x="3587283" y="4740441"/>
                <a:ext cx="3779437"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Rayleigh range (length) </a:t>
                </a:r>
                <a:endParaRPr lang="en-US" sz="2400" dirty="0"/>
              </a:p>
            </p:txBody>
          </p:sp>
        </p:grpSp>
      </p:grpSp>
    </p:spTree>
    <p:extLst>
      <p:ext uri="{BB962C8B-B14F-4D97-AF65-F5344CB8AC3E}">
        <p14:creationId xmlns:p14="http://schemas.microsoft.com/office/powerpoint/2010/main" val="382496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7542989"/>
              </p:ext>
            </p:extLst>
          </p:nvPr>
        </p:nvGraphicFramePr>
        <p:xfrm>
          <a:off x="2679700" y="438150"/>
          <a:ext cx="6553200" cy="800100"/>
        </p:xfrm>
        <a:graphic>
          <a:graphicData uri="http://schemas.openxmlformats.org/presentationml/2006/ole">
            <mc:AlternateContent xmlns:mc="http://schemas.openxmlformats.org/markup-compatibility/2006">
              <mc:Choice xmlns:v="urn:schemas-microsoft-com:vml" Requires="v">
                <p:oleObj name="Equation" r:id="rId2" imgW="6553080" imgH="799920" progId="Equation.DSMT4">
                  <p:embed/>
                </p:oleObj>
              </mc:Choice>
              <mc:Fallback>
                <p:oleObj name="Equation" r:id="rId2" imgW="6553080" imgH="799920" progId="Equation.DSMT4">
                  <p:embed/>
                  <p:pic>
                    <p:nvPicPr>
                      <p:cNvPr id="2" name="Object 1"/>
                      <p:cNvPicPr>
                        <a:picLocks noChangeAspect="1" noChangeArrowheads="1"/>
                      </p:cNvPicPr>
                      <p:nvPr/>
                    </p:nvPicPr>
                    <p:blipFill>
                      <a:blip r:embed="rId3"/>
                      <a:srcRect/>
                      <a:stretch>
                        <a:fillRect/>
                      </a:stretch>
                    </p:blipFill>
                    <p:spPr bwMode="auto">
                      <a:xfrm>
                        <a:off x="2679700" y="438150"/>
                        <a:ext cx="65532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29175252"/>
              </p:ext>
            </p:extLst>
          </p:nvPr>
        </p:nvGraphicFramePr>
        <p:xfrm>
          <a:off x="3219450" y="1701800"/>
          <a:ext cx="5219700" cy="381000"/>
        </p:xfrm>
        <a:graphic>
          <a:graphicData uri="http://schemas.openxmlformats.org/presentationml/2006/ole">
            <mc:AlternateContent xmlns:mc="http://schemas.openxmlformats.org/markup-compatibility/2006">
              <mc:Choice xmlns:v="urn:schemas-microsoft-com:vml" Requires="v">
                <p:oleObj name="Equation" r:id="rId4" imgW="5219640" imgH="380880" progId="Equation.DSMT4">
                  <p:embed/>
                </p:oleObj>
              </mc:Choice>
              <mc:Fallback>
                <p:oleObj name="Equation" r:id="rId4" imgW="5219640" imgH="380880" progId="Equation.DSMT4">
                  <p:embed/>
                  <p:pic>
                    <p:nvPicPr>
                      <p:cNvPr id="3" name="Object 2"/>
                      <p:cNvPicPr>
                        <a:picLocks noChangeAspect="1" noChangeArrowheads="1"/>
                      </p:cNvPicPr>
                      <p:nvPr/>
                    </p:nvPicPr>
                    <p:blipFill>
                      <a:blip r:embed="rId5"/>
                      <a:srcRect/>
                      <a:stretch>
                        <a:fillRect/>
                      </a:stretch>
                    </p:blipFill>
                    <p:spPr bwMode="auto">
                      <a:xfrm>
                        <a:off x="3219450" y="1701800"/>
                        <a:ext cx="5219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84712835"/>
              </p:ext>
            </p:extLst>
          </p:nvPr>
        </p:nvGraphicFramePr>
        <p:xfrm>
          <a:off x="3217863" y="2692400"/>
          <a:ext cx="5295900" cy="381000"/>
        </p:xfrm>
        <a:graphic>
          <a:graphicData uri="http://schemas.openxmlformats.org/presentationml/2006/ole">
            <mc:AlternateContent xmlns:mc="http://schemas.openxmlformats.org/markup-compatibility/2006">
              <mc:Choice xmlns:v="urn:schemas-microsoft-com:vml" Requires="v">
                <p:oleObj name="Equation" r:id="rId6" imgW="5295600" imgH="380880" progId="Equation.DSMT4">
                  <p:embed/>
                </p:oleObj>
              </mc:Choice>
              <mc:Fallback>
                <p:oleObj name="Equation" r:id="rId6" imgW="5295600" imgH="380880" progId="Equation.DSMT4">
                  <p:embed/>
                  <p:pic>
                    <p:nvPicPr>
                      <p:cNvPr id="4" name="Object 3"/>
                      <p:cNvPicPr>
                        <a:picLocks noChangeAspect="1" noChangeArrowheads="1"/>
                      </p:cNvPicPr>
                      <p:nvPr/>
                    </p:nvPicPr>
                    <p:blipFill>
                      <a:blip r:embed="rId7"/>
                      <a:srcRect/>
                      <a:stretch>
                        <a:fillRect/>
                      </a:stretch>
                    </p:blipFill>
                    <p:spPr bwMode="auto">
                      <a:xfrm>
                        <a:off x="3217863" y="2692400"/>
                        <a:ext cx="5295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72000" y="4298950"/>
          <a:ext cx="2768600" cy="342900"/>
        </p:xfrm>
        <a:graphic>
          <a:graphicData uri="http://schemas.openxmlformats.org/presentationml/2006/ole">
            <mc:AlternateContent xmlns:mc="http://schemas.openxmlformats.org/markup-compatibility/2006">
              <mc:Choice xmlns:v="urn:schemas-microsoft-com:vml" Requires="v">
                <p:oleObj name="Equation" r:id="rId8" imgW="2768400" imgH="342720" progId="Equation.DSMT4">
                  <p:embed/>
                </p:oleObj>
              </mc:Choice>
              <mc:Fallback>
                <p:oleObj name="Equation" r:id="rId8" imgW="2768400" imgH="342720" progId="Equation.DSMT4">
                  <p:embed/>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98950"/>
                        <a:ext cx="2768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67000" y="3657601"/>
            <a:ext cx="7750840" cy="461665"/>
          </a:xfrm>
          <a:prstGeom prst="rect">
            <a:avLst/>
          </a:prstGeom>
          <a:noFill/>
        </p:spPr>
        <p:txBody>
          <a:bodyPr wrap="none" rtlCol="0">
            <a:spAutoFit/>
          </a:bodyPr>
          <a:lstStyle/>
          <a:p>
            <a:r>
              <a:rPr lang="en-US" sz="2400" dirty="0">
                <a:latin typeface="Times New Roman" pitchFamily="18" charset="0"/>
                <a:cs typeface="Times New Roman" pitchFamily="18" charset="0"/>
              </a:rPr>
              <a:t>The determination of the ray transfer matrix is equal to unity:</a:t>
            </a:r>
          </a:p>
        </p:txBody>
      </p:sp>
      <p:graphicFrame>
        <p:nvGraphicFramePr>
          <p:cNvPr id="8" name="Object 7"/>
          <p:cNvGraphicFramePr>
            <a:graphicFrameLocks noChangeAspect="1"/>
          </p:cNvGraphicFramePr>
          <p:nvPr>
            <p:extLst>
              <p:ext uri="{D42A27DB-BD31-4B8C-83A1-F6EECF244321}">
                <p14:modId xmlns:p14="http://schemas.microsoft.com/office/powerpoint/2010/main" val="2918544302"/>
              </p:ext>
            </p:extLst>
          </p:nvPr>
        </p:nvGraphicFramePr>
        <p:xfrm>
          <a:off x="3492500" y="4978400"/>
          <a:ext cx="5651500" cy="381000"/>
        </p:xfrm>
        <a:graphic>
          <a:graphicData uri="http://schemas.openxmlformats.org/presentationml/2006/ole">
            <mc:AlternateContent xmlns:mc="http://schemas.openxmlformats.org/markup-compatibility/2006">
              <mc:Choice xmlns:v="urn:schemas-microsoft-com:vml" Requires="v">
                <p:oleObj name="Equation" r:id="rId10" imgW="5651280" imgH="380880" progId="Equation.DSMT4">
                  <p:embed/>
                </p:oleObj>
              </mc:Choice>
              <mc:Fallback>
                <p:oleObj name="Equation" r:id="rId10" imgW="5651280" imgH="380880" progId="Equation.DSMT4">
                  <p:embed/>
                  <p:pic>
                    <p:nvPicPr>
                      <p:cNvPr id="8" name="Object 7"/>
                      <p:cNvPicPr>
                        <a:picLocks noChangeAspect="1" noChangeArrowheads="1"/>
                      </p:cNvPicPr>
                      <p:nvPr/>
                    </p:nvPicPr>
                    <p:blipFill>
                      <a:blip r:embed="rId11"/>
                      <a:srcRect/>
                      <a:stretch>
                        <a:fillRect/>
                      </a:stretch>
                    </p:blipFill>
                    <p:spPr bwMode="auto">
                      <a:xfrm>
                        <a:off x="3492500" y="4978400"/>
                        <a:ext cx="5651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4404660"/>
              </p:ext>
            </p:extLst>
          </p:nvPr>
        </p:nvGraphicFramePr>
        <p:xfrm>
          <a:off x="3435350" y="5878513"/>
          <a:ext cx="5765800" cy="723900"/>
        </p:xfrm>
        <a:graphic>
          <a:graphicData uri="http://schemas.openxmlformats.org/presentationml/2006/ole">
            <mc:AlternateContent xmlns:mc="http://schemas.openxmlformats.org/markup-compatibility/2006">
              <mc:Choice xmlns:v="urn:schemas-microsoft-com:vml" Requires="v">
                <p:oleObj name="Equation" r:id="rId12" imgW="5765760" imgH="723600" progId="Equation.DSMT4">
                  <p:embed/>
                </p:oleObj>
              </mc:Choice>
              <mc:Fallback>
                <p:oleObj name="Equation" r:id="rId12" imgW="5765760" imgH="723600" progId="Equation.DSMT4">
                  <p:embed/>
                  <p:pic>
                    <p:nvPicPr>
                      <p:cNvPr id="9" name="Object 8"/>
                      <p:cNvPicPr>
                        <a:picLocks noChangeAspect="1" noChangeArrowheads="1"/>
                      </p:cNvPicPr>
                      <p:nvPr/>
                    </p:nvPicPr>
                    <p:blipFill>
                      <a:blip r:embed="rId13"/>
                      <a:srcRect/>
                      <a:stretch>
                        <a:fillRect/>
                      </a:stretch>
                    </p:blipFill>
                    <p:spPr bwMode="auto">
                      <a:xfrm>
                        <a:off x="3435350" y="5878513"/>
                        <a:ext cx="5765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a:extLst>
              <a:ext uri="{FF2B5EF4-FFF2-40B4-BE49-F238E27FC236}">
                <a16:creationId xmlns:a16="http://schemas.microsoft.com/office/drawing/2014/main" id="{08DE247A-AE4E-4E7B-A107-DDCB56F70D3F}"/>
              </a:ext>
            </a:extLst>
          </p:cNvPr>
          <p:cNvSpPr>
            <a:spLocks noGrp="1"/>
          </p:cNvSpPr>
          <p:nvPr>
            <p:ph type="sldNum" sz="quarter" idx="12"/>
          </p:nvPr>
        </p:nvSpPr>
        <p:spPr/>
        <p:txBody>
          <a:bodyPr/>
          <a:lstStyle/>
          <a:p>
            <a:fld id="{8AC7B609-6235-4DF7-8376-3B4225D7EDEF}" type="slidenum">
              <a:rPr lang="en-US" smtClean="0"/>
              <a:pPr/>
              <a:t>8</a:t>
            </a:fld>
            <a:endParaRPr lang="en-US" dirty="0"/>
          </a:p>
        </p:txBody>
      </p:sp>
    </p:spTree>
    <p:extLst>
      <p:ext uri="{BB962C8B-B14F-4D97-AF65-F5344CB8AC3E}">
        <p14:creationId xmlns:p14="http://schemas.microsoft.com/office/powerpoint/2010/main" val="2771504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30AA5-553A-4BEA-A393-0F270AA37DC7}"/>
              </a:ext>
            </a:extLst>
          </p:cNvPr>
          <p:cNvSpPr>
            <a:spLocks noGrp="1"/>
          </p:cNvSpPr>
          <p:nvPr>
            <p:ph type="sldNum" sz="quarter" idx="12"/>
          </p:nvPr>
        </p:nvSpPr>
        <p:spPr/>
        <p:txBody>
          <a:bodyPr/>
          <a:lstStyle/>
          <a:p>
            <a:fld id="{8AC7B609-6235-4DF7-8376-3B4225D7EDEF}" type="slidenum">
              <a:rPr lang="en-US" smtClean="0"/>
              <a:pPr/>
              <a:t>80</a:t>
            </a:fld>
            <a:endParaRPr lang="en-US" dirty="0"/>
          </a:p>
        </p:txBody>
      </p:sp>
      <p:pic>
        <p:nvPicPr>
          <p:cNvPr id="3" name="Picture 2">
            <a:extLst>
              <a:ext uri="{FF2B5EF4-FFF2-40B4-BE49-F238E27FC236}">
                <a16:creationId xmlns:a16="http://schemas.microsoft.com/office/drawing/2014/main" id="{7D8CC13B-5173-4D88-8506-C8A7E0448934}"/>
              </a:ext>
            </a:extLst>
          </p:cNvPr>
          <p:cNvPicPr>
            <a:picLocks noChangeAspect="1"/>
          </p:cNvPicPr>
          <p:nvPr/>
        </p:nvPicPr>
        <p:blipFill rotWithShape="1">
          <a:blip r:embed="rId2"/>
          <a:srcRect l="2201" t="18956" r="6242"/>
          <a:stretch/>
        </p:blipFill>
        <p:spPr>
          <a:xfrm>
            <a:off x="506993" y="4028792"/>
            <a:ext cx="5241957" cy="2579072"/>
          </a:xfrm>
          <a:prstGeom prst="rect">
            <a:avLst/>
          </a:prstGeom>
        </p:spPr>
      </p:pic>
      <p:sp>
        <p:nvSpPr>
          <p:cNvPr id="4" name="TextBox 3">
            <a:extLst>
              <a:ext uri="{FF2B5EF4-FFF2-40B4-BE49-F238E27FC236}">
                <a16:creationId xmlns:a16="http://schemas.microsoft.com/office/drawing/2014/main" id="{7544C9FA-EB31-43E7-AB20-D8BAC525482E}"/>
              </a:ext>
            </a:extLst>
          </p:cNvPr>
          <p:cNvSpPr txBox="1"/>
          <p:nvPr/>
        </p:nvSpPr>
        <p:spPr>
          <a:xfrm>
            <a:off x="381000" y="389299"/>
            <a:ext cx="11560521"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حالت عام که کاواک از دو آینه کروی تشکیل شده نیز می توان مکان کمره و شعاع کمره و سپس اندازه لکه روی آینه ها را حساب کرد. مبنای این محاسبات همان فرض قبلی است که برای یک رزوناتور پایدار شعاع خمیدگی باریکه روی آینه ها مساوی شعاع آینه ها است. </a:t>
            </a:r>
          </a:p>
          <a:p>
            <a:pPr algn="just" rtl="1">
              <a:lnSpc>
                <a:spcPct val="150000"/>
              </a:lnSpc>
            </a:pPr>
            <a:r>
              <a:rPr lang="fa-IR" sz="2000" dirty="0">
                <a:latin typeface="Times New Roman" panose="02020603050405020304" pitchFamily="18" charset="0"/>
                <a:cs typeface="Times New Roman" panose="02020603050405020304" pitchFamily="18" charset="0"/>
              </a:rPr>
              <a:t>در این حالت کلی مکان کمره یعنی مبدا محور </a:t>
            </a:r>
            <a:r>
              <a:rPr lang="en-US" sz="2000" dirty="0">
                <a:latin typeface="Times New Roman" panose="02020603050405020304" pitchFamily="18" charset="0"/>
                <a:cs typeface="Times New Roman" panose="02020603050405020304" pitchFamily="18" charset="0"/>
              </a:rPr>
              <a:t>z</a:t>
            </a:r>
            <a:r>
              <a:rPr lang="fa-IR" sz="2000" dirty="0">
                <a:latin typeface="Times New Roman" panose="02020603050405020304" pitchFamily="18" charset="0"/>
                <a:cs typeface="Times New Roman" panose="02020603050405020304" pitchFamily="18" charset="0"/>
              </a:rPr>
              <a:t>  نامعلوم است. داده های مسئله شعاع دو آینه و طول کاواک است طوریکه می توان نوشت: </a:t>
            </a:r>
          </a:p>
        </p:txBody>
      </p:sp>
      <p:graphicFrame>
        <p:nvGraphicFramePr>
          <p:cNvPr id="5" name="Object 4">
            <a:extLst>
              <a:ext uri="{FF2B5EF4-FFF2-40B4-BE49-F238E27FC236}">
                <a16:creationId xmlns:a16="http://schemas.microsoft.com/office/drawing/2014/main" id="{CBFEAB69-0412-4E90-AD63-3ABDBBAC9357}"/>
              </a:ext>
            </a:extLst>
          </p:cNvPr>
          <p:cNvGraphicFramePr>
            <a:graphicFrameLocks noChangeAspect="1"/>
          </p:cNvGraphicFramePr>
          <p:nvPr>
            <p:extLst>
              <p:ext uri="{D42A27DB-BD31-4B8C-83A1-F6EECF244321}">
                <p14:modId xmlns:p14="http://schemas.microsoft.com/office/powerpoint/2010/main" val="1014795870"/>
              </p:ext>
            </p:extLst>
          </p:nvPr>
        </p:nvGraphicFramePr>
        <p:xfrm>
          <a:off x="2461221" y="2466363"/>
          <a:ext cx="1333500" cy="381000"/>
        </p:xfrm>
        <a:graphic>
          <a:graphicData uri="http://schemas.openxmlformats.org/presentationml/2006/ole">
            <mc:AlternateContent xmlns:mc="http://schemas.openxmlformats.org/markup-compatibility/2006">
              <mc:Choice xmlns:v="urn:schemas-microsoft-com:vml" Requires="v">
                <p:oleObj name="Equation" r:id="rId3" imgW="1333440" imgH="380880" progId="Equation.DSMT4">
                  <p:embed/>
                </p:oleObj>
              </mc:Choice>
              <mc:Fallback>
                <p:oleObj name="Equation" r:id="rId3" imgW="1333440" imgH="380880" progId="Equation.DSMT4">
                  <p:embed/>
                  <p:pic>
                    <p:nvPicPr>
                      <p:cNvPr id="0" name=""/>
                      <p:cNvPicPr/>
                      <p:nvPr/>
                    </p:nvPicPr>
                    <p:blipFill>
                      <a:blip r:embed="rId4"/>
                      <a:stretch>
                        <a:fillRect/>
                      </a:stretch>
                    </p:blipFill>
                    <p:spPr>
                      <a:xfrm>
                        <a:off x="2461221" y="2466363"/>
                        <a:ext cx="1333500" cy="381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62B14E7-7A88-4C4A-98DC-DD3D48AC57D1}"/>
              </a:ext>
            </a:extLst>
          </p:cNvPr>
          <p:cNvGraphicFramePr>
            <a:graphicFrameLocks noChangeAspect="1"/>
          </p:cNvGraphicFramePr>
          <p:nvPr>
            <p:extLst>
              <p:ext uri="{D42A27DB-BD31-4B8C-83A1-F6EECF244321}">
                <p14:modId xmlns:p14="http://schemas.microsoft.com/office/powerpoint/2010/main" val="3724202516"/>
              </p:ext>
            </p:extLst>
          </p:nvPr>
        </p:nvGraphicFramePr>
        <p:xfrm>
          <a:off x="6653039" y="2847363"/>
          <a:ext cx="4876800" cy="2730500"/>
        </p:xfrm>
        <a:graphic>
          <a:graphicData uri="http://schemas.openxmlformats.org/presentationml/2006/ole">
            <mc:AlternateContent xmlns:mc="http://schemas.openxmlformats.org/markup-compatibility/2006">
              <mc:Choice xmlns:v="urn:schemas-microsoft-com:vml" Requires="v">
                <p:oleObj name="Equation" r:id="rId5" imgW="4876560" imgH="2730240" progId="Equation.DSMT4">
                  <p:embed/>
                </p:oleObj>
              </mc:Choice>
              <mc:Fallback>
                <p:oleObj name="Equation" r:id="rId5" imgW="4876560" imgH="2730240" progId="Equation.DSMT4">
                  <p:embed/>
                  <p:pic>
                    <p:nvPicPr>
                      <p:cNvPr id="0" name=""/>
                      <p:cNvPicPr/>
                      <p:nvPr/>
                    </p:nvPicPr>
                    <p:blipFill>
                      <a:blip r:embed="rId6"/>
                      <a:stretch>
                        <a:fillRect/>
                      </a:stretch>
                    </p:blipFill>
                    <p:spPr>
                      <a:xfrm>
                        <a:off x="6653039" y="2847363"/>
                        <a:ext cx="4876800" cy="2730500"/>
                      </a:xfrm>
                      <a:prstGeom prst="rect">
                        <a:avLst/>
                      </a:prstGeom>
                    </p:spPr>
                  </p:pic>
                </p:oleObj>
              </mc:Fallback>
            </mc:AlternateContent>
          </a:graphicData>
        </a:graphic>
      </p:graphicFrame>
    </p:spTree>
    <p:extLst>
      <p:ext uri="{BB962C8B-B14F-4D97-AF65-F5344CB8AC3E}">
        <p14:creationId xmlns:p14="http://schemas.microsoft.com/office/powerpoint/2010/main" val="2580800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81</a:t>
            </a:fld>
            <a:endParaRPr lang="en-US" dirty="0"/>
          </a:p>
        </p:txBody>
      </p:sp>
      <p:graphicFrame>
        <p:nvGraphicFramePr>
          <p:cNvPr id="5" name="Object 4">
            <a:extLst>
              <a:ext uri="{FF2B5EF4-FFF2-40B4-BE49-F238E27FC236}">
                <a16:creationId xmlns:a16="http://schemas.microsoft.com/office/drawing/2014/main" id="{DB5F055B-29DF-453A-BA28-E53CD5F55508}"/>
              </a:ext>
            </a:extLst>
          </p:cNvPr>
          <p:cNvGraphicFramePr>
            <a:graphicFrameLocks noChangeAspect="1"/>
          </p:cNvGraphicFramePr>
          <p:nvPr>
            <p:extLst>
              <p:ext uri="{D42A27DB-BD31-4B8C-83A1-F6EECF244321}">
                <p14:modId xmlns:p14="http://schemas.microsoft.com/office/powerpoint/2010/main" val="2872696208"/>
              </p:ext>
            </p:extLst>
          </p:nvPr>
        </p:nvGraphicFramePr>
        <p:xfrm>
          <a:off x="755650" y="684213"/>
          <a:ext cx="9664700" cy="4064000"/>
        </p:xfrm>
        <a:graphic>
          <a:graphicData uri="http://schemas.openxmlformats.org/presentationml/2006/ole">
            <mc:AlternateContent xmlns:mc="http://schemas.openxmlformats.org/markup-compatibility/2006">
              <mc:Choice xmlns:v="urn:schemas-microsoft-com:vml" Requires="v">
                <p:oleObj name="Equation" r:id="rId2" imgW="9664560" imgH="4063680" progId="Equation.DSMT4">
                  <p:embed/>
                </p:oleObj>
              </mc:Choice>
              <mc:Fallback>
                <p:oleObj name="Equation" r:id="rId2" imgW="9664560" imgH="4063680" progId="Equation.DSMT4">
                  <p:embed/>
                  <p:pic>
                    <p:nvPicPr>
                      <p:cNvPr id="0" name=""/>
                      <p:cNvPicPr/>
                      <p:nvPr/>
                    </p:nvPicPr>
                    <p:blipFill>
                      <a:blip r:embed="rId3"/>
                      <a:stretch>
                        <a:fillRect/>
                      </a:stretch>
                    </p:blipFill>
                    <p:spPr>
                      <a:xfrm>
                        <a:off x="755650" y="684213"/>
                        <a:ext cx="9664700" cy="4064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6A0BF60-8D88-4E37-ABDC-1EC20A6DDC01}"/>
              </a:ext>
            </a:extLst>
          </p:cNvPr>
          <p:cNvGraphicFramePr>
            <a:graphicFrameLocks noChangeAspect="1"/>
          </p:cNvGraphicFramePr>
          <p:nvPr>
            <p:extLst>
              <p:ext uri="{D42A27DB-BD31-4B8C-83A1-F6EECF244321}">
                <p14:modId xmlns:p14="http://schemas.microsoft.com/office/powerpoint/2010/main" val="3828041127"/>
              </p:ext>
            </p:extLst>
          </p:nvPr>
        </p:nvGraphicFramePr>
        <p:xfrm>
          <a:off x="1104518" y="5353050"/>
          <a:ext cx="8153400" cy="1117600"/>
        </p:xfrm>
        <a:graphic>
          <a:graphicData uri="http://schemas.openxmlformats.org/presentationml/2006/ole">
            <mc:AlternateContent xmlns:mc="http://schemas.openxmlformats.org/markup-compatibility/2006">
              <mc:Choice xmlns:v="urn:schemas-microsoft-com:vml" Requires="v">
                <p:oleObj name="Equation" r:id="rId4" imgW="8153280" imgH="1117440" progId="Equation.DSMT4">
                  <p:embed/>
                </p:oleObj>
              </mc:Choice>
              <mc:Fallback>
                <p:oleObj name="Equation" r:id="rId4" imgW="8153280" imgH="1117440" progId="Equation.DSMT4">
                  <p:embed/>
                  <p:pic>
                    <p:nvPicPr>
                      <p:cNvPr id="0" name=""/>
                      <p:cNvPicPr/>
                      <p:nvPr/>
                    </p:nvPicPr>
                    <p:blipFill>
                      <a:blip r:embed="rId5"/>
                      <a:stretch>
                        <a:fillRect/>
                      </a:stretch>
                    </p:blipFill>
                    <p:spPr>
                      <a:xfrm>
                        <a:off x="1104518" y="5353050"/>
                        <a:ext cx="8153400" cy="1117600"/>
                      </a:xfrm>
                      <a:prstGeom prst="rect">
                        <a:avLst/>
                      </a:prstGeom>
                    </p:spPr>
                  </p:pic>
                </p:oleObj>
              </mc:Fallback>
            </mc:AlternateContent>
          </a:graphicData>
        </a:graphic>
      </p:graphicFrame>
    </p:spTree>
    <p:extLst>
      <p:ext uri="{BB962C8B-B14F-4D97-AF65-F5344CB8AC3E}">
        <p14:creationId xmlns:p14="http://schemas.microsoft.com/office/powerpoint/2010/main" val="857943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22EB6-F690-4F87-B95E-CFF5493D07D6}"/>
              </a:ext>
            </a:extLst>
          </p:cNvPr>
          <p:cNvSpPr>
            <a:spLocks noGrp="1"/>
          </p:cNvSpPr>
          <p:nvPr>
            <p:ph type="sldNum" sz="quarter" idx="12"/>
          </p:nvPr>
        </p:nvSpPr>
        <p:spPr/>
        <p:txBody>
          <a:bodyPr/>
          <a:lstStyle/>
          <a:p>
            <a:fld id="{8AC7B609-6235-4DF7-8376-3B4225D7EDEF}" type="slidenum">
              <a:rPr lang="en-US" smtClean="0"/>
              <a:pPr/>
              <a:t>82</a:t>
            </a:fld>
            <a:endParaRPr lang="en-US" dirty="0"/>
          </a:p>
        </p:txBody>
      </p:sp>
      <p:sp>
        <p:nvSpPr>
          <p:cNvPr id="3" name="TextBox 2">
            <a:extLst>
              <a:ext uri="{FF2B5EF4-FFF2-40B4-BE49-F238E27FC236}">
                <a16:creationId xmlns:a16="http://schemas.microsoft.com/office/drawing/2014/main" id="{4FD96CBE-1921-4DB0-B2EC-FCB6B2984313}"/>
              </a:ext>
            </a:extLst>
          </p:cNvPr>
          <p:cNvSpPr txBox="1"/>
          <p:nvPr/>
        </p:nvSpPr>
        <p:spPr>
          <a:xfrm>
            <a:off x="1629624" y="733331"/>
            <a:ext cx="9207709"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کاواک یک لیزر </a:t>
            </a:r>
            <a:r>
              <a:rPr lang="en-US" sz="2000" dirty="0">
                <a:latin typeface="Times New Roman" panose="02020603050405020304" pitchFamily="18" charset="0"/>
                <a:cs typeface="Times New Roman" panose="02020603050405020304" pitchFamily="18" charset="0"/>
              </a:rPr>
              <a:t>Nd-YAG</a:t>
            </a:r>
            <a:r>
              <a:rPr lang="fa-IR" sz="2000" dirty="0">
                <a:latin typeface="Times New Roman" panose="02020603050405020304" pitchFamily="18" charset="0"/>
                <a:cs typeface="Times New Roman" panose="02020603050405020304" pitchFamily="18" charset="0"/>
              </a:rPr>
              <a:t> از دو آینه کاو با شعاعهای 1 متر و 2 متر تشکیل شده است.</a:t>
            </a:r>
          </a:p>
          <a:p>
            <a:pPr algn="just" rtl="1">
              <a:lnSpc>
                <a:spcPct val="150000"/>
              </a:lnSpc>
            </a:pPr>
            <a:r>
              <a:rPr lang="fa-IR" sz="2000" dirty="0">
                <a:latin typeface="Times New Roman" panose="02020603050405020304" pitchFamily="18" charset="0"/>
                <a:cs typeface="Times New Roman" panose="02020603050405020304" pitchFamily="18" charset="0"/>
              </a:rPr>
              <a:t>اگر طول کاواک 80 سانتی متر باشد اندازه لکه های لیزری روی دو آینه را حساب کنید.</a:t>
            </a:r>
          </a:p>
        </p:txBody>
      </p:sp>
    </p:spTree>
    <p:extLst>
      <p:ext uri="{BB962C8B-B14F-4D97-AF65-F5344CB8AC3E}">
        <p14:creationId xmlns:p14="http://schemas.microsoft.com/office/powerpoint/2010/main" val="4237107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09075C-FCD7-4A12-A94B-D7F80D0F9D7C}"/>
              </a:ext>
            </a:extLst>
          </p:cNvPr>
          <p:cNvSpPr>
            <a:spLocks noGrp="1"/>
          </p:cNvSpPr>
          <p:nvPr>
            <p:ph type="sldNum" sz="quarter" idx="12"/>
          </p:nvPr>
        </p:nvSpPr>
        <p:spPr/>
        <p:txBody>
          <a:bodyPr/>
          <a:lstStyle/>
          <a:p>
            <a:fld id="{8AC7B609-6235-4DF7-8376-3B4225D7EDEF}" type="slidenum">
              <a:rPr lang="en-US" smtClean="0"/>
              <a:pPr/>
              <a:t>83</a:t>
            </a:fld>
            <a:endParaRPr lang="en-US" dirty="0"/>
          </a:p>
        </p:txBody>
      </p:sp>
      <p:sp>
        <p:nvSpPr>
          <p:cNvPr id="3" name="TextBox 2">
            <a:extLst>
              <a:ext uri="{FF2B5EF4-FFF2-40B4-BE49-F238E27FC236}">
                <a16:creationId xmlns:a16="http://schemas.microsoft.com/office/drawing/2014/main" id="{56A85BDF-4DE9-4767-9593-615DBE5C275C}"/>
              </a:ext>
            </a:extLst>
          </p:cNvPr>
          <p:cNvSpPr txBox="1"/>
          <p:nvPr/>
        </p:nvSpPr>
        <p:spPr>
          <a:xfrm>
            <a:off x="5317836" y="398895"/>
            <a:ext cx="6493164" cy="1421992"/>
          </a:xfrm>
          <a:prstGeom prst="rect">
            <a:avLst/>
          </a:prstGeom>
          <a:noFill/>
        </p:spPr>
        <p:txBody>
          <a:bodyPr wrap="square" rtlCol="1">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 اندازه لکه های لیزری روی آینه های کاواک را بر حسب شعاع آینه ها، طول کاواک و طول موج لیزر حساب کنید. محاسبات جبری را نشان دهید. </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15DDFA1-752B-4F52-B037-85938EF8D4CD}"/>
              </a:ext>
            </a:extLst>
          </p:cNvPr>
          <p:cNvGraphicFramePr>
            <a:graphicFrameLocks noChangeAspect="1"/>
          </p:cNvGraphicFramePr>
          <p:nvPr>
            <p:extLst>
              <p:ext uri="{D42A27DB-BD31-4B8C-83A1-F6EECF244321}">
                <p14:modId xmlns:p14="http://schemas.microsoft.com/office/powerpoint/2010/main" val="1218451319"/>
              </p:ext>
            </p:extLst>
          </p:nvPr>
        </p:nvGraphicFramePr>
        <p:xfrm>
          <a:off x="7075343" y="1744687"/>
          <a:ext cx="2565400" cy="381000"/>
        </p:xfrm>
        <a:graphic>
          <a:graphicData uri="http://schemas.openxmlformats.org/presentationml/2006/ole">
            <mc:AlternateContent xmlns:mc="http://schemas.openxmlformats.org/markup-compatibility/2006">
              <mc:Choice xmlns:v="urn:schemas-microsoft-com:vml" Requires="v">
                <p:oleObj name="Equation" r:id="rId2" imgW="2565360" imgH="380880" progId="Equation.DSMT4">
                  <p:embed/>
                </p:oleObj>
              </mc:Choice>
              <mc:Fallback>
                <p:oleObj name="Equation" r:id="rId2" imgW="2565360" imgH="380880" progId="Equation.DSMT4">
                  <p:embed/>
                  <p:pic>
                    <p:nvPicPr>
                      <p:cNvPr id="0" name=""/>
                      <p:cNvPicPr/>
                      <p:nvPr/>
                    </p:nvPicPr>
                    <p:blipFill>
                      <a:blip r:embed="rId3"/>
                      <a:stretch>
                        <a:fillRect/>
                      </a:stretch>
                    </p:blipFill>
                    <p:spPr>
                      <a:xfrm>
                        <a:off x="7075343" y="1744687"/>
                        <a:ext cx="2565400" cy="381000"/>
                      </a:xfrm>
                      <a:prstGeom prst="rect">
                        <a:avLst/>
                      </a:prstGeom>
                    </p:spPr>
                  </p:pic>
                </p:oleObj>
              </mc:Fallback>
            </mc:AlternateContent>
          </a:graphicData>
        </a:graphic>
      </p:graphicFrame>
    </p:spTree>
    <p:extLst>
      <p:ext uri="{BB962C8B-B14F-4D97-AF65-F5344CB8AC3E}">
        <p14:creationId xmlns:p14="http://schemas.microsoft.com/office/powerpoint/2010/main" val="2595485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49E98-EE99-4688-8C0B-AE35B230DE3A}"/>
              </a:ext>
            </a:extLst>
          </p:cNvPr>
          <p:cNvSpPr>
            <a:spLocks noGrp="1"/>
          </p:cNvSpPr>
          <p:nvPr>
            <p:ph type="sldNum" sz="quarter" idx="12"/>
          </p:nvPr>
        </p:nvSpPr>
        <p:spPr>
          <a:xfrm>
            <a:off x="10837333" y="5936549"/>
            <a:ext cx="973667" cy="274320"/>
          </a:xfrm>
        </p:spPr>
        <p:txBody>
          <a:bodyPr/>
          <a:lstStyle/>
          <a:p>
            <a:fld id="{8AC7B609-6235-4DF7-8376-3B4225D7EDEF}" type="slidenum">
              <a:rPr lang="en-US" smtClean="0"/>
              <a:pPr/>
              <a:t>84</a:t>
            </a:fld>
            <a:endParaRPr lang="en-US" dirty="0"/>
          </a:p>
        </p:txBody>
      </p:sp>
      <p:sp>
        <p:nvSpPr>
          <p:cNvPr id="3" name="TextBox 2">
            <a:extLst>
              <a:ext uri="{FF2B5EF4-FFF2-40B4-BE49-F238E27FC236}">
                <a16:creationId xmlns:a16="http://schemas.microsoft.com/office/drawing/2014/main" id="{5AC25ACF-73A1-4E54-AAD7-E505DEC7A19A}"/>
              </a:ext>
            </a:extLst>
          </p:cNvPr>
          <p:cNvSpPr txBox="1"/>
          <p:nvPr/>
        </p:nvSpPr>
        <p:spPr>
          <a:xfrm>
            <a:off x="226338" y="172015"/>
            <a:ext cx="11651810"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کاواک یک لیزر نئودیمیم – یگ دارای دو آینه با شعاعهای 1 و 2 متر است. اگر طول کاواک 60 سانتی متر باشد. موقعیت کمره، شعاع کمره و طول رایلی را حساب کنید. اگر آینه 2 آینه خروجی لیزر باشد قطر پرتو خروجی لیزر را حساب کنید.</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FC7FE3A0-5DFA-4032-A47D-C9851B0523F6}"/>
              </a:ext>
            </a:extLst>
          </p:cNvPr>
          <p:cNvGraphicFramePr>
            <a:graphicFrameLocks noChangeAspect="1"/>
          </p:cNvGraphicFramePr>
          <p:nvPr>
            <p:extLst>
              <p:ext uri="{D42A27DB-BD31-4B8C-83A1-F6EECF244321}">
                <p14:modId xmlns:p14="http://schemas.microsoft.com/office/powerpoint/2010/main" val="3543814779"/>
              </p:ext>
            </p:extLst>
          </p:nvPr>
        </p:nvGraphicFramePr>
        <p:xfrm>
          <a:off x="513653" y="1393133"/>
          <a:ext cx="10985500" cy="800100"/>
        </p:xfrm>
        <a:graphic>
          <a:graphicData uri="http://schemas.openxmlformats.org/presentationml/2006/ole">
            <mc:AlternateContent xmlns:mc="http://schemas.openxmlformats.org/markup-compatibility/2006">
              <mc:Choice xmlns:v="urn:schemas-microsoft-com:vml" Requires="v">
                <p:oleObj name="Equation" r:id="rId2" imgW="10985400" imgH="799920" progId="Equation.DSMT4">
                  <p:embed/>
                </p:oleObj>
              </mc:Choice>
              <mc:Fallback>
                <p:oleObj name="Equation" r:id="rId2" imgW="10985400" imgH="799920" progId="Equation.DSMT4">
                  <p:embed/>
                  <p:pic>
                    <p:nvPicPr>
                      <p:cNvPr id="0" name=""/>
                      <p:cNvPicPr/>
                      <p:nvPr/>
                    </p:nvPicPr>
                    <p:blipFill>
                      <a:blip r:embed="rId3"/>
                      <a:stretch>
                        <a:fillRect/>
                      </a:stretch>
                    </p:blipFill>
                    <p:spPr>
                      <a:xfrm>
                        <a:off x="513653" y="1393133"/>
                        <a:ext cx="10985500" cy="800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8341CA8-F2AD-40A1-AAAB-A01E73614A0F}"/>
              </a:ext>
            </a:extLst>
          </p:cNvPr>
          <p:cNvGraphicFramePr>
            <a:graphicFrameLocks noChangeAspect="1"/>
          </p:cNvGraphicFramePr>
          <p:nvPr>
            <p:extLst>
              <p:ext uri="{D42A27DB-BD31-4B8C-83A1-F6EECF244321}">
                <p14:modId xmlns:p14="http://schemas.microsoft.com/office/powerpoint/2010/main" val="475377214"/>
              </p:ext>
            </p:extLst>
          </p:nvPr>
        </p:nvGraphicFramePr>
        <p:xfrm>
          <a:off x="139700" y="2667000"/>
          <a:ext cx="11914188" cy="941388"/>
        </p:xfrm>
        <a:graphic>
          <a:graphicData uri="http://schemas.openxmlformats.org/presentationml/2006/ole">
            <mc:AlternateContent xmlns:mc="http://schemas.openxmlformats.org/markup-compatibility/2006">
              <mc:Choice xmlns:v="urn:schemas-microsoft-com:vml" Requires="v">
                <p:oleObj name="Equation" r:id="rId4" imgW="12204360" imgH="965160" progId="Equation.DSMT4">
                  <p:embed/>
                </p:oleObj>
              </mc:Choice>
              <mc:Fallback>
                <p:oleObj name="Equation" r:id="rId4" imgW="12204360" imgH="965160" progId="Equation.DSMT4">
                  <p:embed/>
                  <p:pic>
                    <p:nvPicPr>
                      <p:cNvPr id="0" name=""/>
                      <p:cNvPicPr/>
                      <p:nvPr/>
                    </p:nvPicPr>
                    <p:blipFill>
                      <a:blip r:embed="rId5"/>
                      <a:stretch>
                        <a:fillRect/>
                      </a:stretch>
                    </p:blipFill>
                    <p:spPr>
                      <a:xfrm>
                        <a:off x="139700" y="2667000"/>
                        <a:ext cx="11914188" cy="941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EBD04D0-F3F9-4DFA-9B00-7884DB82F197}"/>
              </a:ext>
            </a:extLst>
          </p:cNvPr>
          <p:cNvGraphicFramePr>
            <a:graphicFrameLocks noChangeAspect="1"/>
          </p:cNvGraphicFramePr>
          <p:nvPr>
            <p:extLst>
              <p:ext uri="{D42A27DB-BD31-4B8C-83A1-F6EECF244321}">
                <p14:modId xmlns:p14="http://schemas.microsoft.com/office/powerpoint/2010/main" val="1679655124"/>
              </p:ext>
            </p:extLst>
          </p:nvPr>
        </p:nvGraphicFramePr>
        <p:xfrm>
          <a:off x="1131888" y="4192588"/>
          <a:ext cx="5511800" cy="800100"/>
        </p:xfrm>
        <a:graphic>
          <a:graphicData uri="http://schemas.openxmlformats.org/presentationml/2006/ole">
            <mc:AlternateContent xmlns:mc="http://schemas.openxmlformats.org/markup-compatibility/2006">
              <mc:Choice xmlns:v="urn:schemas-microsoft-com:vml" Requires="v">
                <p:oleObj name="Equation" r:id="rId6" imgW="5511600" imgH="799920" progId="Equation.DSMT4">
                  <p:embed/>
                </p:oleObj>
              </mc:Choice>
              <mc:Fallback>
                <p:oleObj name="Equation" r:id="rId6" imgW="5511600" imgH="799920" progId="Equation.DSMT4">
                  <p:embed/>
                  <p:pic>
                    <p:nvPicPr>
                      <p:cNvPr id="0" name=""/>
                      <p:cNvPicPr/>
                      <p:nvPr/>
                    </p:nvPicPr>
                    <p:blipFill>
                      <a:blip r:embed="rId7"/>
                      <a:stretch>
                        <a:fillRect/>
                      </a:stretch>
                    </p:blipFill>
                    <p:spPr>
                      <a:xfrm>
                        <a:off x="1131888" y="4192588"/>
                        <a:ext cx="5511800" cy="800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C5BAEE-821D-442E-922C-1BA0678FB700}"/>
              </a:ext>
            </a:extLst>
          </p:cNvPr>
          <p:cNvGraphicFramePr>
            <a:graphicFrameLocks noChangeAspect="1"/>
          </p:cNvGraphicFramePr>
          <p:nvPr>
            <p:extLst>
              <p:ext uri="{D42A27DB-BD31-4B8C-83A1-F6EECF244321}">
                <p14:modId xmlns:p14="http://schemas.microsoft.com/office/powerpoint/2010/main" val="2351759057"/>
              </p:ext>
            </p:extLst>
          </p:nvPr>
        </p:nvGraphicFramePr>
        <p:xfrm>
          <a:off x="709468" y="5377749"/>
          <a:ext cx="9283700" cy="1117600"/>
        </p:xfrm>
        <a:graphic>
          <a:graphicData uri="http://schemas.openxmlformats.org/presentationml/2006/ole">
            <mc:AlternateContent xmlns:mc="http://schemas.openxmlformats.org/markup-compatibility/2006">
              <mc:Choice xmlns:v="urn:schemas-microsoft-com:vml" Requires="v">
                <p:oleObj name="Equation" r:id="rId8" imgW="9283680" imgH="1117440" progId="Equation.DSMT4">
                  <p:embed/>
                </p:oleObj>
              </mc:Choice>
              <mc:Fallback>
                <p:oleObj name="Equation" r:id="rId8" imgW="9283680" imgH="1117440" progId="Equation.DSMT4">
                  <p:embed/>
                  <p:pic>
                    <p:nvPicPr>
                      <p:cNvPr id="0" name=""/>
                      <p:cNvPicPr/>
                      <p:nvPr/>
                    </p:nvPicPr>
                    <p:blipFill>
                      <a:blip r:embed="rId9"/>
                      <a:stretch>
                        <a:fillRect/>
                      </a:stretch>
                    </p:blipFill>
                    <p:spPr>
                      <a:xfrm>
                        <a:off x="709468" y="5377749"/>
                        <a:ext cx="9283700" cy="1117600"/>
                      </a:xfrm>
                      <a:prstGeom prst="rect">
                        <a:avLst/>
                      </a:prstGeom>
                    </p:spPr>
                  </p:pic>
                </p:oleObj>
              </mc:Fallback>
            </mc:AlternateContent>
          </a:graphicData>
        </a:graphic>
      </p:graphicFrame>
    </p:spTree>
    <p:extLst>
      <p:ext uri="{BB962C8B-B14F-4D97-AF65-F5344CB8AC3E}">
        <p14:creationId xmlns:p14="http://schemas.microsoft.com/office/powerpoint/2010/main" val="39270822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44B7B-8271-444F-8B35-60F2BC03E911}"/>
              </a:ext>
            </a:extLst>
          </p:cNvPr>
          <p:cNvSpPr>
            <a:spLocks noGrp="1"/>
          </p:cNvSpPr>
          <p:nvPr>
            <p:ph type="sldNum" sz="quarter" idx="12"/>
          </p:nvPr>
        </p:nvSpPr>
        <p:spPr/>
        <p:txBody>
          <a:bodyPr/>
          <a:lstStyle/>
          <a:p>
            <a:fld id="{8AC7B609-6235-4DF7-8376-3B4225D7EDEF}" type="slidenum">
              <a:rPr lang="en-US" smtClean="0"/>
              <a:pPr/>
              <a:t>85</a:t>
            </a:fld>
            <a:endParaRPr lang="en-US" dirty="0"/>
          </a:p>
        </p:txBody>
      </p:sp>
      <p:sp>
        <p:nvSpPr>
          <p:cNvPr id="3" name="Rectangle 2">
            <a:extLst>
              <a:ext uri="{FF2B5EF4-FFF2-40B4-BE49-F238E27FC236}">
                <a16:creationId xmlns:a16="http://schemas.microsoft.com/office/drawing/2014/main" id="{D595BCDE-17E5-4F11-9740-DB12B4DF61F0}"/>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6" name="Group 5">
            <a:extLst>
              <a:ext uri="{FF2B5EF4-FFF2-40B4-BE49-F238E27FC236}">
                <a16:creationId xmlns:a16="http://schemas.microsoft.com/office/drawing/2014/main" id="{A0FDCE50-4849-4E66-8110-E8A82D8142B1}"/>
              </a:ext>
            </a:extLst>
          </p:cNvPr>
          <p:cNvGrpSpPr/>
          <p:nvPr/>
        </p:nvGrpSpPr>
        <p:grpSpPr>
          <a:xfrm>
            <a:off x="503001" y="519965"/>
            <a:ext cx="3600000" cy="2404800"/>
            <a:chOff x="503001" y="519965"/>
            <a:chExt cx="3600000" cy="2404800"/>
          </a:xfrm>
        </p:grpSpPr>
        <p:pic>
          <p:nvPicPr>
            <p:cNvPr id="4" name="Picture 3">
              <a:extLst>
                <a:ext uri="{FF2B5EF4-FFF2-40B4-BE49-F238E27FC236}">
                  <a16:creationId xmlns:a16="http://schemas.microsoft.com/office/drawing/2014/main" id="{3E0384FE-C59D-4A7D-8C2E-99BC560ABE39}"/>
                </a:ext>
              </a:extLst>
            </p:cNvPr>
            <p:cNvPicPr>
              <a:picLocks noChangeAspect="1"/>
            </p:cNvPicPr>
            <p:nvPr/>
          </p:nvPicPr>
          <p:blipFill>
            <a:blip r:embed="rId2"/>
            <a:stretch>
              <a:fillRect/>
            </a:stretch>
          </p:blipFill>
          <p:spPr>
            <a:xfrm>
              <a:off x="503001" y="519965"/>
              <a:ext cx="3600000" cy="2404800"/>
            </a:xfrm>
            <a:prstGeom prst="rect">
              <a:avLst/>
            </a:prstGeom>
          </p:spPr>
        </p:pic>
        <p:graphicFrame>
          <p:nvGraphicFramePr>
            <p:cNvPr id="5" name="Object 4">
              <a:extLst>
                <a:ext uri="{FF2B5EF4-FFF2-40B4-BE49-F238E27FC236}">
                  <a16:creationId xmlns:a16="http://schemas.microsoft.com/office/drawing/2014/main" id="{790244AE-B46B-4369-ADAA-45732EF94B22}"/>
                </a:ext>
              </a:extLst>
            </p:cNvPr>
            <p:cNvGraphicFramePr>
              <a:graphicFrameLocks noChangeAspect="1"/>
            </p:cNvGraphicFramePr>
            <p:nvPr>
              <p:extLst>
                <p:ext uri="{D42A27DB-BD31-4B8C-83A1-F6EECF244321}">
                  <p14:modId xmlns:p14="http://schemas.microsoft.com/office/powerpoint/2010/main" val="64704191"/>
                </p:ext>
              </p:extLst>
            </p:nvPr>
          </p:nvGraphicFramePr>
          <p:xfrm>
            <a:off x="1548898" y="586920"/>
            <a:ext cx="1778000" cy="838200"/>
          </p:xfrm>
          <a:graphic>
            <a:graphicData uri="http://schemas.openxmlformats.org/presentationml/2006/ole">
              <mc:AlternateContent xmlns:mc="http://schemas.openxmlformats.org/markup-compatibility/2006">
                <mc:Choice xmlns:v="urn:schemas-microsoft-com:vml" Requires="v">
                  <p:oleObj name="Equation" r:id="rId3" imgW="1777680" imgH="838080" progId="Equation.DSMT4">
                    <p:embed/>
                  </p:oleObj>
                </mc:Choice>
                <mc:Fallback>
                  <p:oleObj name="Equation" r:id="rId3" imgW="1777680" imgH="838080" progId="Equation.DSMT4">
                    <p:embed/>
                    <p:pic>
                      <p:nvPicPr>
                        <p:cNvPr id="0" name=""/>
                        <p:cNvPicPr/>
                        <p:nvPr/>
                      </p:nvPicPr>
                      <p:blipFill>
                        <a:blip r:embed="rId4"/>
                        <a:stretch>
                          <a:fillRect/>
                        </a:stretch>
                      </p:blipFill>
                      <p:spPr>
                        <a:xfrm>
                          <a:off x="1548898" y="586920"/>
                          <a:ext cx="1778000" cy="838200"/>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0159C5ED-837B-4607-98F7-2051278F9828}"/>
              </a:ext>
            </a:extLst>
          </p:cNvPr>
          <p:cNvGraphicFramePr>
            <a:graphicFrameLocks noChangeAspect="1"/>
          </p:cNvGraphicFramePr>
          <p:nvPr>
            <p:extLst>
              <p:ext uri="{D42A27DB-BD31-4B8C-83A1-F6EECF244321}">
                <p14:modId xmlns:p14="http://schemas.microsoft.com/office/powerpoint/2010/main" val="2745754348"/>
              </p:ext>
            </p:extLst>
          </p:nvPr>
        </p:nvGraphicFramePr>
        <p:xfrm>
          <a:off x="4875402" y="625020"/>
          <a:ext cx="4178300" cy="381000"/>
        </p:xfrm>
        <a:graphic>
          <a:graphicData uri="http://schemas.openxmlformats.org/presentationml/2006/ole">
            <mc:AlternateContent xmlns:mc="http://schemas.openxmlformats.org/markup-compatibility/2006">
              <mc:Choice xmlns:v="urn:schemas-microsoft-com:vml" Requires="v">
                <p:oleObj name="Equation" r:id="rId5" imgW="4178160" imgH="380880" progId="Equation.DSMT4">
                  <p:embed/>
                </p:oleObj>
              </mc:Choice>
              <mc:Fallback>
                <p:oleObj name="Equation" r:id="rId5" imgW="4178160" imgH="380880" progId="Equation.DSMT4">
                  <p:embed/>
                  <p:pic>
                    <p:nvPicPr>
                      <p:cNvPr id="0" name=""/>
                      <p:cNvPicPr/>
                      <p:nvPr/>
                    </p:nvPicPr>
                    <p:blipFill>
                      <a:blip r:embed="rId6"/>
                      <a:stretch>
                        <a:fillRect/>
                      </a:stretch>
                    </p:blipFill>
                    <p:spPr>
                      <a:xfrm>
                        <a:off x="4875402" y="625020"/>
                        <a:ext cx="4178300" cy="381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F8B7C6F-BA55-432D-AF32-876E911FDF37}"/>
              </a:ext>
            </a:extLst>
          </p:cNvPr>
          <p:cNvGraphicFramePr>
            <a:graphicFrameLocks noChangeAspect="1"/>
          </p:cNvGraphicFramePr>
          <p:nvPr>
            <p:extLst>
              <p:ext uri="{D42A27DB-BD31-4B8C-83A1-F6EECF244321}">
                <p14:modId xmlns:p14="http://schemas.microsoft.com/office/powerpoint/2010/main" val="546048397"/>
              </p:ext>
            </p:extLst>
          </p:nvPr>
        </p:nvGraphicFramePr>
        <p:xfrm>
          <a:off x="5002901" y="1722365"/>
          <a:ext cx="6172200" cy="889000"/>
        </p:xfrm>
        <a:graphic>
          <a:graphicData uri="http://schemas.openxmlformats.org/presentationml/2006/ole">
            <mc:AlternateContent xmlns:mc="http://schemas.openxmlformats.org/markup-compatibility/2006">
              <mc:Choice xmlns:v="urn:schemas-microsoft-com:vml" Requires="v">
                <p:oleObj name="Equation" r:id="rId7" imgW="6172200" imgH="888840" progId="Equation.DSMT4">
                  <p:embed/>
                </p:oleObj>
              </mc:Choice>
              <mc:Fallback>
                <p:oleObj name="Equation" r:id="rId7" imgW="6172200" imgH="888840" progId="Equation.DSMT4">
                  <p:embed/>
                  <p:pic>
                    <p:nvPicPr>
                      <p:cNvPr id="0" name=""/>
                      <p:cNvPicPr/>
                      <p:nvPr/>
                    </p:nvPicPr>
                    <p:blipFill>
                      <a:blip r:embed="rId8"/>
                      <a:stretch>
                        <a:fillRect/>
                      </a:stretch>
                    </p:blipFill>
                    <p:spPr>
                      <a:xfrm>
                        <a:off x="5002901" y="1722365"/>
                        <a:ext cx="6172200" cy="88900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50224283-C9EB-4814-93E2-46A9A34A954C}"/>
              </a:ext>
            </a:extLst>
          </p:cNvPr>
          <p:cNvGrpSpPr/>
          <p:nvPr/>
        </p:nvGrpSpPr>
        <p:grpSpPr>
          <a:xfrm>
            <a:off x="503002" y="3738717"/>
            <a:ext cx="10886258" cy="2345322"/>
            <a:chOff x="503002" y="3757188"/>
            <a:chExt cx="10886258" cy="2345322"/>
          </a:xfrm>
        </p:grpSpPr>
        <p:sp>
          <p:nvSpPr>
            <p:cNvPr id="10" name="TextBox 9">
              <a:extLst>
                <a:ext uri="{FF2B5EF4-FFF2-40B4-BE49-F238E27FC236}">
                  <a16:creationId xmlns:a16="http://schemas.microsoft.com/office/drawing/2014/main" id="{A436DAE2-F3A2-45FB-AC40-2530340BBA6A}"/>
                </a:ext>
              </a:extLst>
            </p:cNvPr>
            <p:cNvSpPr txBox="1"/>
            <p:nvPr/>
          </p:nvSpPr>
          <p:spPr>
            <a:xfrm>
              <a:off x="503002" y="3757188"/>
              <a:ext cx="10886258" cy="2345322"/>
            </a:xfrm>
            <a:prstGeom prst="rect">
              <a:avLst/>
            </a:prstGeom>
            <a:noFill/>
          </p:spPr>
          <p:txBody>
            <a:bodyPr wrap="square" rtlCol="1">
              <a:spAutoFit/>
            </a:bodyPr>
            <a:lstStyle/>
            <a:p>
              <a:pPr algn="r" rtl="1">
                <a:lnSpc>
                  <a:spcPct val="150000"/>
                </a:lnSpc>
              </a:pPr>
              <a:r>
                <a:rPr lang="fa-IR" sz="2000" dirty="0">
                  <a:latin typeface="Times New Roman" panose="02020603050405020304" pitchFamily="18" charset="0"/>
                  <a:cs typeface="Times New Roman" panose="02020603050405020304" pitchFamily="18" charset="0"/>
                </a:rPr>
                <a:t>با فرض                                                        مشاهده می گردد که وقتی طول کاواک کمتر از 50 سانتیمتر است           حاصلضرب             مقداری بین صفر و یک است (کاواک پایدار) . هرگاه طول کاواک بین 50 تا 100 سانتی متر                          انتخاب گردد حاصلضرب             کمتر از صفر می شود (کاواک ناپایدار). هرگاه طول کاواک بین 100 تا 150 سانتی متر</a:t>
              </a:r>
            </a:p>
            <a:p>
              <a:pPr algn="r" rtl="1">
                <a:lnSpc>
                  <a:spcPct val="150000"/>
                </a:lnSpc>
              </a:pPr>
              <a:r>
                <a:rPr lang="fa-IR" sz="2000" dirty="0">
                  <a:latin typeface="Times New Roman" panose="02020603050405020304" pitchFamily="18" charset="0"/>
                  <a:cs typeface="Times New Roman" panose="02020603050405020304" pitchFamily="18" charset="0"/>
                </a:rPr>
                <a:t>                                      انتخاب گردد حاصلضرب             بین بین صفر و یک است (کاواک پایدار) و هرگاه طول کاواک بیش از 150 سانتیمتر                       انتخاب گردد حاصلضرب              بیش از یک خواهد بود (کاواک ناپایدار).  </a:t>
              </a:r>
            </a:p>
          </p:txBody>
        </p:sp>
        <p:graphicFrame>
          <p:nvGraphicFramePr>
            <p:cNvPr id="11" name="Object 10">
              <a:extLst>
                <a:ext uri="{FF2B5EF4-FFF2-40B4-BE49-F238E27FC236}">
                  <a16:creationId xmlns:a16="http://schemas.microsoft.com/office/drawing/2014/main" id="{8DBCFB9D-C58F-446E-AA99-F5BB54D06D0F}"/>
                </a:ext>
              </a:extLst>
            </p:cNvPr>
            <p:cNvGraphicFramePr>
              <a:graphicFrameLocks noChangeAspect="1"/>
            </p:cNvGraphicFramePr>
            <p:nvPr>
              <p:extLst>
                <p:ext uri="{D42A27DB-BD31-4B8C-83A1-F6EECF244321}">
                  <p14:modId xmlns:p14="http://schemas.microsoft.com/office/powerpoint/2010/main" val="4213731826"/>
                </p:ext>
              </p:extLst>
            </p:nvPr>
          </p:nvGraphicFramePr>
          <p:xfrm>
            <a:off x="7248818" y="3869284"/>
            <a:ext cx="3556000" cy="381000"/>
          </p:xfrm>
          <a:graphic>
            <a:graphicData uri="http://schemas.openxmlformats.org/presentationml/2006/ole">
              <mc:AlternateContent xmlns:mc="http://schemas.openxmlformats.org/markup-compatibility/2006">
                <mc:Choice xmlns:v="urn:schemas-microsoft-com:vml" Requires="v">
                  <p:oleObj name="Equation" r:id="rId9" imgW="3555720" imgH="380880" progId="Equation.DSMT4">
                    <p:embed/>
                  </p:oleObj>
                </mc:Choice>
                <mc:Fallback>
                  <p:oleObj name="Equation" r:id="rId9" imgW="3555720" imgH="380880" progId="Equation.DSMT4">
                    <p:embed/>
                    <p:pic>
                      <p:nvPicPr>
                        <p:cNvPr id="0" name=""/>
                        <p:cNvPicPr/>
                        <p:nvPr/>
                      </p:nvPicPr>
                      <p:blipFill>
                        <a:blip r:embed="rId10"/>
                        <a:stretch>
                          <a:fillRect/>
                        </a:stretch>
                      </p:blipFill>
                      <p:spPr>
                        <a:xfrm>
                          <a:off x="7248818" y="3869284"/>
                          <a:ext cx="3556000" cy="381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AC9083A-DB73-45F0-A585-4A597E15FC23}"/>
                </a:ext>
              </a:extLst>
            </p:cNvPr>
            <p:cNvGraphicFramePr>
              <a:graphicFrameLocks noChangeAspect="1"/>
            </p:cNvGraphicFramePr>
            <p:nvPr>
              <p:extLst>
                <p:ext uri="{D42A27DB-BD31-4B8C-83A1-F6EECF244321}">
                  <p14:modId xmlns:p14="http://schemas.microsoft.com/office/powerpoint/2010/main" val="2517637600"/>
                </p:ext>
              </p:extLst>
            </p:nvPr>
          </p:nvGraphicFramePr>
          <p:xfrm>
            <a:off x="898914" y="3880088"/>
            <a:ext cx="800100" cy="381000"/>
          </p:xfrm>
          <a:graphic>
            <a:graphicData uri="http://schemas.openxmlformats.org/presentationml/2006/ole">
              <mc:AlternateContent xmlns:mc="http://schemas.openxmlformats.org/markup-compatibility/2006">
                <mc:Choice xmlns:v="urn:schemas-microsoft-com:vml" Requires="v">
                  <p:oleObj name="Equation" r:id="rId11" imgW="799920" imgH="380880" progId="Equation.DSMT4">
                    <p:embed/>
                  </p:oleObj>
                </mc:Choice>
                <mc:Fallback>
                  <p:oleObj name="Equation" r:id="rId11" imgW="799920" imgH="380880" progId="Equation.DSMT4">
                    <p:embed/>
                    <p:pic>
                      <p:nvPicPr>
                        <p:cNvPr id="0" name=""/>
                        <p:cNvPicPr/>
                        <p:nvPr/>
                      </p:nvPicPr>
                      <p:blipFill>
                        <a:blip r:embed="rId12"/>
                        <a:stretch>
                          <a:fillRect/>
                        </a:stretch>
                      </p:blipFill>
                      <p:spPr>
                        <a:xfrm>
                          <a:off x="898914" y="3880088"/>
                          <a:ext cx="800100" cy="381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AD69302-29DE-4254-BE2C-798AD228E938}"/>
                </a:ext>
              </a:extLst>
            </p:cNvPr>
            <p:cNvGraphicFramePr>
              <a:graphicFrameLocks noChangeAspect="1"/>
            </p:cNvGraphicFramePr>
            <p:nvPr>
              <p:extLst>
                <p:ext uri="{D42A27DB-BD31-4B8C-83A1-F6EECF244321}">
                  <p14:modId xmlns:p14="http://schemas.microsoft.com/office/powerpoint/2010/main" val="335299013"/>
                </p:ext>
              </p:extLst>
            </p:nvPr>
          </p:nvGraphicFramePr>
          <p:xfrm>
            <a:off x="9588500" y="4286537"/>
            <a:ext cx="647700" cy="381000"/>
          </p:xfrm>
          <a:graphic>
            <a:graphicData uri="http://schemas.openxmlformats.org/presentationml/2006/ole">
              <mc:AlternateContent xmlns:mc="http://schemas.openxmlformats.org/markup-compatibility/2006">
                <mc:Choice xmlns:v="urn:schemas-microsoft-com:vml" Requires="v">
                  <p:oleObj name="Equation" r:id="rId13" imgW="647640" imgH="380880" progId="Equation.DSMT4">
                    <p:embed/>
                  </p:oleObj>
                </mc:Choice>
                <mc:Fallback>
                  <p:oleObj name="Equation" r:id="rId13" imgW="647640" imgH="380880" progId="Equation.DSMT4">
                    <p:embed/>
                    <p:pic>
                      <p:nvPicPr>
                        <p:cNvPr id="0" name=""/>
                        <p:cNvPicPr/>
                        <p:nvPr/>
                      </p:nvPicPr>
                      <p:blipFill>
                        <a:blip r:embed="rId14"/>
                        <a:stretch>
                          <a:fillRect/>
                        </a:stretch>
                      </p:blipFill>
                      <p:spPr>
                        <a:xfrm>
                          <a:off x="9588500" y="4286537"/>
                          <a:ext cx="647700" cy="381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45CC42F-F36E-47EB-B17E-B4A7560FD875}"/>
                </a:ext>
              </a:extLst>
            </p:cNvPr>
            <p:cNvGraphicFramePr>
              <a:graphicFrameLocks noChangeAspect="1"/>
            </p:cNvGraphicFramePr>
            <p:nvPr>
              <p:extLst>
                <p:ext uri="{D42A27DB-BD31-4B8C-83A1-F6EECF244321}">
                  <p14:modId xmlns:p14="http://schemas.microsoft.com/office/powerpoint/2010/main" val="2778807731"/>
                </p:ext>
              </p:extLst>
            </p:nvPr>
          </p:nvGraphicFramePr>
          <p:xfrm>
            <a:off x="898914" y="4376001"/>
            <a:ext cx="1028700" cy="381000"/>
          </p:xfrm>
          <a:graphic>
            <a:graphicData uri="http://schemas.openxmlformats.org/presentationml/2006/ole">
              <mc:AlternateContent xmlns:mc="http://schemas.openxmlformats.org/markup-compatibility/2006">
                <mc:Choice xmlns:v="urn:schemas-microsoft-com:vml" Requires="v">
                  <p:oleObj name="Equation" r:id="rId15" imgW="1028520" imgH="380880" progId="Equation.DSMT4">
                    <p:embed/>
                  </p:oleObj>
                </mc:Choice>
                <mc:Fallback>
                  <p:oleObj name="Equation" r:id="rId15" imgW="1028520" imgH="380880" progId="Equation.DSMT4">
                    <p:embed/>
                    <p:pic>
                      <p:nvPicPr>
                        <p:cNvPr id="0" name=""/>
                        <p:cNvPicPr/>
                        <p:nvPr/>
                      </p:nvPicPr>
                      <p:blipFill>
                        <a:blip r:embed="rId16"/>
                        <a:stretch>
                          <a:fillRect/>
                        </a:stretch>
                      </p:blipFill>
                      <p:spPr>
                        <a:xfrm>
                          <a:off x="898914" y="4376001"/>
                          <a:ext cx="1028700" cy="381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A752591-D80C-4D5D-8DCA-E3D9F0119931}"/>
                </a:ext>
              </a:extLst>
            </p:cNvPr>
            <p:cNvGraphicFramePr>
              <a:graphicFrameLocks noChangeAspect="1"/>
            </p:cNvGraphicFramePr>
            <p:nvPr>
              <p:extLst>
                <p:ext uri="{D42A27DB-BD31-4B8C-83A1-F6EECF244321}">
                  <p14:modId xmlns:p14="http://schemas.microsoft.com/office/powerpoint/2010/main" val="1412219839"/>
                </p:ext>
              </p:extLst>
            </p:nvPr>
          </p:nvGraphicFramePr>
          <p:xfrm>
            <a:off x="8485625" y="4760024"/>
            <a:ext cx="638175" cy="371475"/>
          </p:xfrm>
          <a:graphic>
            <a:graphicData uri="http://schemas.openxmlformats.org/presentationml/2006/ole">
              <mc:AlternateContent xmlns:mc="http://schemas.openxmlformats.org/markup-compatibility/2006">
                <mc:Choice xmlns:v="urn:schemas-microsoft-com:vml" Requires="v">
                  <p:oleObj name="Equation" r:id="rId17" imgW="638191" imgH="371398" progId="Equation.DSMT4">
                    <p:embed/>
                  </p:oleObj>
                </mc:Choice>
                <mc:Fallback>
                  <p:oleObj name="Equation" r:id="rId17" imgW="638191" imgH="371398" progId="Equation.DSMT4">
                    <p:embed/>
                    <p:pic>
                      <p:nvPicPr>
                        <p:cNvPr id="0" name=""/>
                        <p:cNvPicPr/>
                        <p:nvPr/>
                      </p:nvPicPr>
                      <p:blipFill>
                        <a:blip r:embed="rId18"/>
                        <a:stretch>
                          <a:fillRect/>
                        </a:stretch>
                      </p:blipFill>
                      <p:spPr>
                        <a:xfrm>
                          <a:off x="8485625" y="4760024"/>
                          <a:ext cx="638175" cy="3714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54764B0-3E7F-4324-B3CC-A643E1DBF362}"/>
                </a:ext>
              </a:extLst>
            </p:cNvPr>
            <p:cNvGraphicFramePr>
              <a:graphicFrameLocks noChangeAspect="1"/>
            </p:cNvGraphicFramePr>
            <p:nvPr>
              <p:extLst>
                <p:ext uri="{D42A27DB-BD31-4B8C-83A1-F6EECF244321}">
                  <p14:modId xmlns:p14="http://schemas.microsoft.com/office/powerpoint/2010/main" val="2376762164"/>
                </p:ext>
              </p:extLst>
            </p:nvPr>
          </p:nvGraphicFramePr>
          <p:xfrm>
            <a:off x="9143101" y="5218213"/>
            <a:ext cx="2032000" cy="381000"/>
          </p:xfrm>
          <a:graphic>
            <a:graphicData uri="http://schemas.openxmlformats.org/presentationml/2006/ole">
              <mc:AlternateContent xmlns:mc="http://schemas.openxmlformats.org/markup-compatibility/2006">
                <mc:Choice xmlns:v="urn:schemas-microsoft-com:vml" Requires="v">
                  <p:oleObj name="Equation" r:id="rId19" imgW="2031840" imgH="380880" progId="Equation.DSMT4">
                    <p:embed/>
                  </p:oleObj>
                </mc:Choice>
                <mc:Fallback>
                  <p:oleObj name="Equation" r:id="rId19" imgW="2031840" imgH="380880" progId="Equation.DSMT4">
                    <p:embed/>
                    <p:pic>
                      <p:nvPicPr>
                        <p:cNvPr id="0" name=""/>
                        <p:cNvPicPr/>
                        <p:nvPr/>
                      </p:nvPicPr>
                      <p:blipFill>
                        <a:blip r:embed="rId20"/>
                        <a:stretch>
                          <a:fillRect/>
                        </a:stretch>
                      </p:blipFill>
                      <p:spPr>
                        <a:xfrm>
                          <a:off x="9143101" y="5218213"/>
                          <a:ext cx="2032000" cy="3810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1F54F15-D0D0-42D5-9A12-96581B954F60}"/>
                </a:ext>
              </a:extLst>
            </p:cNvPr>
            <p:cNvGraphicFramePr>
              <a:graphicFrameLocks noChangeAspect="1"/>
            </p:cNvGraphicFramePr>
            <p:nvPr>
              <p:extLst>
                <p:ext uri="{D42A27DB-BD31-4B8C-83A1-F6EECF244321}">
                  <p14:modId xmlns:p14="http://schemas.microsoft.com/office/powerpoint/2010/main" val="582918543"/>
                </p:ext>
              </p:extLst>
            </p:nvPr>
          </p:nvGraphicFramePr>
          <p:xfrm>
            <a:off x="6174213" y="5237263"/>
            <a:ext cx="628650" cy="361950"/>
          </p:xfrm>
          <a:graphic>
            <a:graphicData uri="http://schemas.openxmlformats.org/presentationml/2006/ole">
              <mc:AlternateContent xmlns:mc="http://schemas.openxmlformats.org/markup-compatibility/2006">
                <mc:Choice xmlns:v="urn:schemas-microsoft-com:vml" Requires="v">
                  <p:oleObj name="Equation" r:id="rId21" imgW="628746" imgH="361937" progId="Equation.DSMT4">
                    <p:embed/>
                  </p:oleObj>
                </mc:Choice>
                <mc:Fallback>
                  <p:oleObj name="Equation" r:id="rId21" imgW="628746" imgH="361937" progId="Equation.DSMT4">
                    <p:embed/>
                    <p:pic>
                      <p:nvPicPr>
                        <p:cNvPr id="0" name=""/>
                        <p:cNvPicPr/>
                        <p:nvPr/>
                      </p:nvPicPr>
                      <p:blipFill>
                        <a:blip r:embed="rId22"/>
                        <a:stretch>
                          <a:fillRect/>
                        </a:stretch>
                      </p:blipFill>
                      <p:spPr>
                        <a:xfrm>
                          <a:off x="6174213" y="5237263"/>
                          <a:ext cx="628650" cy="3619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EC19239-AA3E-4C59-9214-AE7B56519BE4}"/>
                </a:ext>
              </a:extLst>
            </p:cNvPr>
            <p:cNvGraphicFramePr>
              <a:graphicFrameLocks noChangeAspect="1"/>
            </p:cNvGraphicFramePr>
            <p:nvPr>
              <p:extLst>
                <p:ext uri="{D42A27DB-BD31-4B8C-83A1-F6EECF244321}">
                  <p14:modId xmlns:p14="http://schemas.microsoft.com/office/powerpoint/2010/main" val="3980837599"/>
                </p:ext>
              </p:extLst>
            </p:nvPr>
          </p:nvGraphicFramePr>
          <p:xfrm>
            <a:off x="5299611" y="5707800"/>
            <a:ext cx="619125" cy="352425"/>
          </p:xfrm>
          <a:graphic>
            <a:graphicData uri="http://schemas.openxmlformats.org/presentationml/2006/ole">
              <mc:AlternateContent xmlns:mc="http://schemas.openxmlformats.org/markup-compatibility/2006">
                <mc:Choice xmlns:v="urn:schemas-microsoft-com:vml" Requires="v">
                  <p:oleObj name="Equation" r:id="rId23" imgW="619032" imgH="352476" progId="Equation.DSMT4">
                    <p:embed/>
                  </p:oleObj>
                </mc:Choice>
                <mc:Fallback>
                  <p:oleObj name="Equation" r:id="rId23" imgW="619032" imgH="352476" progId="Equation.DSMT4">
                    <p:embed/>
                    <p:pic>
                      <p:nvPicPr>
                        <p:cNvPr id="0" name=""/>
                        <p:cNvPicPr/>
                        <p:nvPr/>
                      </p:nvPicPr>
                      <p:blipFill>
                        <a:blip r:embed="rId24"/>
                        <a:stretch>
                          <a:fillRect/>
                        </a:stretch>
                      </p:blipFill>
                      <p:spPr>
                        <a:xfrm>
                          <a:off x="5299611" y="5707800"/>
                          <a:ext cx="619125" cy="3524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C806701-3EBF-45F7-8645-9CF47728918B}"/>
                </a:ext>
              </a:extLst>
            </p:cNvPr>
            <p:cNvGraphicFramePr>
              <a:graphicFrameLocks noChangeAspect="1"/>
            </p:cNvGraphicFramePr>
            <p:nvPr>
              <p:extLst>
                <p:ext uri="{D42A27DB-BD31-4B8C-83A1-F6EECF244321}">
                  <p14:modId xmlns:p14="http://schemas.microsoft.com/office/powerpoint/2010/main" val="3304935722"/>
                </p:ext>
              </p:extLst>
            </p:nvPr>
          </p:nvGraphicFramePr>
          <p:xfrm>
            <a:off x="8274780" y="5682237"/>
            <a:ext cx="1181100" cy="381000"/>
          </p:xfrm>
          <a:graphic>
            <a:graphicData uri="http://schemas.openxmlformats.org/presentationml/2006/ole">
              <mc:AlternateContent xmlns:mc="http://schemas.openxmlformats.org/markup-compatibility/2006">
                <mc:Choice xmlns:v="urn:schemas-microsoft-com:vml" Requires="v">
                  <p:oleObj name="Equation" r:id="rId25" imgW="1180800" imgH="380880" progId="Equation.DSMT4">
                    <p:embed/>
                  </p:oleObj>
                </mc:Choice>
                <mc:Fallback>
                  <p:oleObj name="Equation" r:id="rId25" imgW="1180800" imgH="380880" progId="Equation.DSMT4">
                    <p:embed/>
                    <p:pic>
                      <p:nvPicPr>
                        <p:cNvPr id="0" name=""/>
                        <p:cNvPicPr/>
                        <p:nvPr/>
                      </p:nvPicPr>
                      <p:blipFill>
                        <a:blip r:embed="rId26"/>
                        <a:stretch>
                          <a:fillRect/>
                        </a:stretch>
                      </p:blipFill>
                      <p:spPr>
                        <a:xfrm>
                          <a:off x="8274780" y="5682237"/>
                          <a:ext cx="1181100" cy="381000"/>
                        </a:xfrm>
                        <a:prstGeom prst="rect">
                          <a:avLst/>
                        </a:prstGeom>
                      </p:spPr>
                    </p:pic>
                  </p:oleObj>
                </mc:Fallback>
              </mc:AlternateContent>
            </a:graphicData>
          </a:graphic>
        </p:graphicFrame>
      </p:grpSp>
    </p:spTree>
    <p:extLst>
      <p:ext uri="{BB962C8B-B14F-4D97-AF65-F5344CB8AC3E}">
        <p14:creationId xmlns:p14="http://schemas.microsoft.com/office/powerpoint/2010/main" val="1321861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30AA5-553A-4BEA-A393-0F270AA37DC7}"/>
              </a:ext>
            </a:extLst>
          </p:cNvPr>
          <p:cNvSpPr>
            <a:spLocks noGrp="1"/>
          </p:cNvSpPr>
          <p:nvPr>
            <p:ph type="sldNum" sz="quarter" idx="12"/>
          </p:nvPr>
        </p:nvSpPr>
        <p:spPr/>
        <p:txBody>
          <a:bodyPr/>
          <a:lstStyle/>
          <a:p>
            <a:fld id="{8AC7B609-6235-4DF7-8376-3B4225D7EDEF}" type="slidenum">
              <a:rPr lang="en-US" smtClean="0"/>
              <a:pPr/>
              <a:t>86</a:t>
            </a:fld>
            <a:endParaRPr lang="en-US" dirty="0"/>
          </a:p>
        </p:txBody>
      </p:sp>
      <p:grpSp>
        <p:nvGrpSpPr>
          <p:cNvPr id="12" name="Group 11">
            <a:extLst>
              <a:ext uri="{FF2B5EF4-FFF2-40B4-BE49-F238E27FC236}">
                <a16:creationId xmlns:a16="http://schemas.microsoft.com/office/drawing/2014/main" id="{F6BCD890-6899-4618-BB09-0971F69F59AC}"/>
              </a:ext>
            </a:extLst>
          </p:cNvPr>
          <p:cNvGrpSpPr/>
          <p:nvPr/>
        </p:nvGrpSpPr>
        <p:grpSpPr>
          <a:xfrm>
            <a:off x="6982691" y="506551"/>
            <a:ext cx="4488873" cy="516847"/>
            <a:chOff x="7416800" y="1385455"/>
            <a:chExt cx="4488873" cy="516847"/>
          </a:xfrm>
        </p:grpSpPr>
        <p:graphicFrame>
          <p:nvGraphicFramePr>
            <p:cNvPr id="5" name="Object 4">
              <a:extLst>
                <a:ext uri="{FF2B5EF4-FFF2-40B4-BE49-F238E27FC236}">
                  <a16:creationId xmlns:a16="http://schemas.microsoft.com/office/drawing/2014/main" id="{335DA7B0-4BA7-47E2-8C47-EE12C00339D8}"/>
                </a:ext>
              </a:extLst>
            </p:cNvPr>
            <p:cNvGraphicFramePr>
              <a:graphicFrameLocks noChangeAspect="1"/>
            </p:cNvGraphicFramePr>
            <p:nvPr>
              <p:extLst>
                <p:ext uri="{D42A27DB-BD31-4B8C-83A1-F6EECF244321}">
                  <p14:modId xmlns:p14="http://schemas.microsoft.com/office/powerpoint/2010/main" val="3964366263"/>
                </p:ext>
              </p:extLst>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name="Equation" r:id="rId2" imgW="3543377" imgH="371398" progId="Equation.DSMT4">
                    <p:embed/>
                  </p:oleObj>
                </mc:Choice>
                <mc:Fallback>
                  <p:oleObj name="Equation" r:id="rId2" imgW="3543377" imgH="371398" progId="Equation.DSMT4">
                    <p:embed/>
                    <p:pic>
                      <p:nvPicPr>
                        <p:cNvPr id="0" name=""/>
                        <p:cNvPicPr/>
                        <p:nvPr/>
                      </p:nvPicPr>
                      <p:blipFill>
                        <a:blip r:embed="rId3"/>
                        <a:stretch>
                          <a:fillRect/>
                        </a:stretch>
                      </p:blipFill>
                      <p:spPr>
                        <a:xfrm>
                          <a:off x="7416800" y="1530827"/>
                          <a:ext cx="3543300" cy="3714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383A76D-CBA3-4AC1-98B6-FDE429A4D3D4}"/>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grpSp>
        <p:nvGrpSpPr>
          <p:cNvPr id="15" name="Group 14">
            <a:extLst>
              <a:ext uri="{FF2B5EF4-FFF2-40B4-BE49-F238E27FC236}">
                <a16:creationId xmlns:a16="http://schemas.microsoft.com/office/drawing/2014/main" id="{6FB99A02-1FC9-4130-A893-FC4D3254B440}"/>
              </a:ext>
            </a:extLst>
          </p:cNvPr>
          <p:cNvGrpSpPr/>
          <p:nvPr/>
        </p:nvGrpSpPr>
        <p:grpSpPr>
          <a:xfrm>
            <a:off x="5080000" y="1811048"/>
            <a:ext cx="6391564" cy="1270149"/>
            <a:chOff x="5080000" y="1811048"/>
            <a:chExt cx="6391564" cy="1270149"/>
          </a:xfrm>
        </p:grpSpPr>
        <p:sp>
          <p:nvSpPr>
            <p:cNvPr id="13" name="TextBox 12">
              <a:extLst>
                <a:ext uri="{FF2B5EF4-FFF2-40B4-BE49-F238E27FC236}">
                  <a16:creationId xmlns:a16="http://schemas.microsoft.com/office/drawing/2014/main" id="{28ED96B1-2B8C-4149-AF77-5C092D58A332}"/>
                </a:ext>
              </a:extLst>
            </p:cNvPr>
            <p:cNvSpPr txBox="1"/>
            <p:nvPr/>
          </p:nvSpPr>
          <p:spPr>
            <a:xfrm>
              <a:off x="5080000" y="1811048"/>
              <a:ext cx="639156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فاصله کمره تا آینه های شماره 1 (پشت) و شماره 2 (جلو) برای طول کاواک</a:t>
              </a:r>
            </a:p>
          </p:txBody>
        </p:sp>
        <p:graphicFrame>
          <p:nvGraphicFramePr>
            <p:cNvPr id="14" name="Object 13">
              <a:extLst>
                <a:ext uri="{FF2B5EF4-FFF2-40B4-BE49-F238E27FC236}">
                  <a16:creationId xmlns:a16="http://schemas.microsoft.com/office/drawing/2014/main" id="{A6EDF8E1-DAA4-4849-85ED-5AF142A25DEB}"/>
                </a:ext>
              </a:extLst>
            </p:cNvPr>
            <p:cNvGraphicFramePr>
              <a:graphicFrameLocks noChangeAspect="1"/>
            </p:cNvGraphicFramePr>
            <p:nvPr>
              <p:extLst>
                <p:ext uri="{D42A27DB-BD31-4B8C-83A1-F6EECF244321}">
                  <p14:modId xmlns:p14="http://schemas.microsoft.com/office/powerpoint/2010/main" val="3360468803"/>
                </p:ext>
              </p:extLst>
            </p:nvPr>
          </p:nvGraphicFramePr>
          <p:xfrm>
            <a:off x="7973291" y="2719247"/>
            <a:ext cx="781050" cy="361950"/>
          </p:xfrm>
          <a:graphic>
            <a:graphicData uri="http://schemas.openxmlformats.org/presentationml/2006/ole">
              <mc:AlternateContent xmlns:mc="http://schemas.openxmlformats.org/markup-compatibility/2006">
                <mc:Choice xmlns:v="urn:schemas-microsoft-com:vml" Requires="v">
                  <p:oleObj name="Equation" r:id="rId4" imgW="780941" imgH="361937" progId="Equation.DSMT4">
                    <p:embed/>
                  </p:oleObj>
                </mc:Choice>
                <mc:Fallback>
                  <p:oleObj name="Equation" r:id="rId4" imgW="780941" imgH="361937" progId="Equation.DSMT4">
                    <p:embed/>
                    <p:pic>
                      <p:nvPicPr>
                        <p:cNvPr id="0" name=""/>
                        <p:cNvPicPr/>
                        <p:nvPr/>
                      </p:nvPicPr>
                      <p:blipFill>
                        <a:blip r:embed="rId5"/>
                        <a:stretch>
                          <a:fillRect/>
                        </a:stretch>
                      </p:blipFill>
                      <p:spPr>
                        <a:xfrm>
                          <a:off x="7973291" y="2719247"/>
                          <a:ext cx="781050" cy="361950"/>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B35F34E7-890C-4BD5-871E-436D3A9CB096}"/>
              </a:ext>
            </a:extLst>
          </p:cNvPr>
          <p:cNvGrpSpPr/>
          <p:nvPr/>
        </p:nvGrpSpPr>
        <p:grpSpPr>
          <a:xfrm>
            <a:off x="5130349" y="4778209"/>
            <a:ext cx="6391564" cy="1276554"/>
            <a:chOff x="5130349" y="4778209"/>
            <a:chExt cx="6391564" cy="1276554"/>
          </a:xfrm>
        </p:grpSpPr>
        <p:sp>
          <p:nvSpPr>
            <p:cNvPr id="17" name="TextBox 16">
              <a:extLst>
                <a:ext uri="{FF2B5EF4-FFF2-40B4-BE49-F238E27FC236}">
                  <a16:creationId xmlns:a16="http://schemas.microsoft.com/office/drawing/2014/main" id="{3D71E3A3-603A-449A-BCD4-0CBA1ADC5702}"/>
                </a:ext>
              </a:extLst>
            </p:cNvPr>
            <p:cNvSpPr txBox="1"/>
            <p:nvPr/>
          </p:nvSpPr>
          <p:spPr>
            <a:xfrm>
              <a:off x="5130349" y="4778209"/>
              <a:ext cx="639156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فاصله کمره تا آینه های شماره 1 (پشت) و شماره 2 (جلو) برای طول کاواک</a:t>
              </a:r>
            </a:p>
          </p:txBody>
        </p:sp>
        <p:graphicFrame>
          <p:nvGraphicFramePr>
            <p:cNvPr id="19" name="Object 18">
              <a:extLst>
                <a:ext uri="{FF2B5EF4-FFF2-40B4-BE49-F238E27FC236}">
                  <a16:creationId xmlns:a16="http://schemas.microsoft.com/office/drawing/2014/main" id="{2D1753B2-33B3-46EB-8904-3CD6819D1D87}"/>
                </a:ext>
              </a:extLst>
            </p:cNvPr>
            <p:cNvGraphicFramePr>
              <a:graphicFrameLocks noChangeAspect="1"/>
            </p:cNvGraphicFramePr>
            <p:nvPr>
              <p:extLst>
                <p:ext uri="{D42A27DB-BD31-4B8C-83A1-F6EECF244321}">
                  <p14:modId xmlns:p14="http://schemas.microsoft.com/office/powerpoint/2010/main" val="2874970661"/>
                </p:ext>
              </p:extLst>
            </p:nvPr>
          </p:nvGraphicFramePr>
          <p:xfrm>
            <a:off x="7474095" y="5692813"/>
            <a:ext cx="2009775" cy="361950"/>
          </p:xfrm>
          <a:graphic>
            <a:graphicData uri="http://schemas.openxmlformats.org/presentationml/2006/ole">
              <mc:AlternateContent xmlns:mc="http://schemas.openxmlformats.org/markup-compatibility/2006">
                <mc:Choice xmlns:v="urn:schemas-microsoft-com:vml" Requires="v">
                  <p:oleObj name="Equation" r:id="rId6" imgW="2009830" imgH="361937" progId="Equation.DSMT4">
                    <p:embed/>
                  </p:oleObj>
                </mc:Choice>
                <mc:Fallback>
                  <p:oleObj name="Equation" r:id="rId6" imgW="2009830" imgH="361937" progId="Equation.DSMT4">
                    <p:embed/>
                    <p:pic>
                      <p:nvPicPr>
                        <p:cNvPr id="0" name=""/>
                        <p:cNvPicPr/>
                        <p:nvPr/>
                      </p:nvPicPr>
                      <p:blipFill>
                        <a:blip r:embed="rId7"/>
                        <a:stretch>
                          <a:fillRect/>
                        </a:stretch>
                      </p:blipFill>
                      <p:spPr>
                        <a:xfrm>
                          <a:off x="7474095" y="5692813"/>
                          <a:ext cx="2009775" cy="361950"/>
                        </a:xfrm>
                        <a:prstGeom prst="rect">
                          <a:avLst/>
                        </a:prstGeom>
                      </p:spPr>
                    </p:pic>
                  </p:oleObj>
                </mc:Fallback>
              </mc:AlternateContent>
            </a:graphicData>
          </a:graphic>
        </p:graphicFrame>
      </p:grpSp>
      <p:sp>
        <p:nvSpPr>
          <p:cNvPr id="21" name="Rectangle 20">
            <a:extLst>
              <a:ext uri="{FF2B5EF4-FFF2-40B4-BE49-F238E27FC236}">
                <a16:creationId xmlns:a16="http://schemas.microsoft.com/office/drawing/2014/main" id="{835DB252-BE2A-4264-8599-570EB28EE67A}"/>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24" name="Group 23">
            <a:extLst>
              <a:ext uri="{FF2B5EF4-FFF2-40B4-BE49-F238E27FC236}">
                <a16:creationId xmlns:a16="http://schemas.microsoft.com/office/drawing/2014/main" id="{E308B2CF-F7BB-489F-85DE-2AD96B3A19F8}"/>
              </a:ext>
            </a:extLst>
          </p:cNvPr>
          <p:cNvGrpSpPr/>
          <p:nvPr/>
        </p:nvGrpSpPr>
        <p:grpSpPr>
          <a:xfrm>
            <a:off x="638058" y="4137904"/>
            <a:ext cx="3600000" cy="2332800"/>
            <a:chOff x="638058" y="4137904"/>
            <a:chExt cx="3600000" cy="2332800"/>
          </a:xfrm>
        </p:grpSpPr>
        <p:pic>
          <p:nvPicPr>
            <p:cNvPr id="22" name="Picture 21">
              <a:extLst>
                <a:ext uri="{FF2B5EF4-FFF2-40B4-BE49-F238E27FC236}">
                  <a16:creationId xmlns:a16="http://schemas.microsoft.com/office/drawing/2014/main" id="{3619853B-AF39-4B22-9E57-1F659A2D24BB}"/>
                </a:ext>
              </a:extLst>
            </p:cNvPr>
            <p:cNvPicPr>
              <a:picLocks noChangeAspect="1"/>
            </p:cNvPicPr>
            <p:nvPr/>
          </p:nvPicPr>
          <p:blipFill>
            <a:blip r:embed="rId8"/>
            <a:stretch>
              <a:fillRect/>
            </a:stretch>
          </p:blipFill>
          <p:spPr>
            <a:xfrm>
              <a:off x="638058" y="4137904"/>
              <a:ext cx="3600000" cy="2332800"/>
            </a:xfrm>
            <a:prstGeom prst="rect">
              <a:avLst/>
            </a:prstGeom>
          </p:spPr>
        </p:pic>
        <p:graphicFrame>
          <p:nvGraphicFramePr>
            <p:cNvPr id="23" name="Object 22">
              <a:extLst>
                <a:ext uri="{FF2B5EF4-FFF2-40B4-BE49-F238E27FC236}">
                  <a16:creationId xmlns:a16="http://schemas.microsoft.com/office/drawing/2014/main" id="{75CEDA17-346C-4FA6-A2B2-15731C1284E7}"/>
                </a:ext>
              </a:extLst>
            </p:cNvPr>
            <p:cNvGraphicFramePr>
              <a:graphicFrameLocks noChangeAspect="1"/>
            </p:cNvGraphicFramePr>
            <p:nvPr>
              <p:extLst>
                <p:ext uri="{D42A27DB-BD31-4B8C-83A1-F6EECF244321}">
                  <p14:modId xmlns:p14="http://schemas.microsoft.com/office/powerpoint/2010/main" val="170087459"/>
                </p:ext>
              </p:extLst>
            </p:nvPr>
          </p:nvGraphicFramePr>
          <p:xfrm>
            <a:off x="1683829" y="4667260"/>
            <a:ext cx="2000250" cy="352425"/>
          </p:xfrm>
          <a:graphic>
            <a:graphicData uri="http://schemas.openxmlformats.org/presentationml/2006/ole">
              <mc:AlternateContent xmlns:mc="http://schemas.openxmlformats.org/markup-compatibility/2006">
                <mc:Choice xmlns:v="urn:schemas-microsoft-com:vml" Requires="v">
                  <p:oleObj name="Equation" r:id="rId9" imgW="2000115" imgH="352476" progId="Equation.DSMT4">
                    <p:embed/>
                  </p:oleObj>
                </mc:Choice>
                <mc:Fallback>
                  <p:oleObj name="Equation" r:id="rId9" imgW="2000115" imgH="352476" progId="Equation.DSMT4">
                    <p:embed/>
                    <p:pic>
                      <p:nvPicPr>
                        <p:cNvPr id="0" name=""/>
                        <p:cNvPicPr/>
                        <p:nvPr/>
                      </p:nvPicPr>
                      <p:blipFill>
                        <a:blip r:embed="rId10"/>
                        <a:stretch>
                          <a:fillRect/>
                        </a:stretch>
                      </p:blipFill>
                      <p:spPr>
                        <a:xfrm>
                          <a:off x="1683829" y="4667260"/>
                          <a:ext cx="2000250" cy="352425"/>
                        </a:xfrm>
                        <a:prstGeom prst="rect">
                          <a:avLst/>
                        </a:prstGeom>
                      </p:spPr>
                    </p:pic>
                  </p:oleObj>
                </mc:Fallback>
              </mc:AlternateContent>
            </a:graphicData>
          </a:graphic>
        </p:graphicFrame>
      </p:grpSp>
      <p:sp>
        <p:nvSpPr>
          <p:cNvPr id="25" name="Rectangle 24">
            <a:extLst>
              <a:ext uri="{FF2B5EF4-FFF2-40B4-BE49-F238E27FC236}">
                <a16:creationId xmlns:a16="http://schemas.microsoft.com/office/drawing/2014/main" id="{94B335DD-7D2C-4209-8753-1A23F4FB8192}"/>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28" name="Group 27">
            <a:extLst>
              <a:ext uri="{FF2B5EF4-FFF2-40B4-BE49-F238E27FC236}">
                <a16:creationId xmlns:a16="http://schemas.microsoft.com/office/drawing/2014/main" id="{D215CD60-BBCE-4101-93F5-E6A72E84EDEC}"/>
              </a:ext>
            </a:extLst>
          </p:cNvPr>
          <p:cNvGrpSpPr/>
          <p:nvPr/>
        </p:nvGrpSpPr>
        <p:grpSpPr>
          <a:xfrm>
            <a:off x="720436" y="995400"/>
            <a:ext cx="3600000" cy="2433600"/>
            <a:chOff x="720436" y="995400"/>
            <a:chExt cx="3600000" cy="2433600"/>
          </a:xfrm>
        </p:grpSpPr>
        <p:pic>
          <p:nvPicPr>
            <p:cNvPr id="26" name="Picture 25">
              <a:extLst>
                <a:ext uri="{FF2B5EF4-FFF2-40B4-BE49-F238E27FC236}">
                  <a16:creationId xmlns:a16="http://schemas.microsoft.com/office/drawing/2014/main" id="{E650EA8E-B439-4CEF-985D-19E8B5F33672}"/>
                </a:ext>
              </a:extLst>
            </p:cNvPr>
            <p:cNvPicPr>
              <a:picLocks noChangeAspect="1"/>
            </p:cNvPicPr>
            <p:nvPr/>
          </p:nvPicPr>
          <p:blipFill>
            <a:blip r:embed="rId11"/>
            <a:stretch>
              <a:fillRect/>
            </a:stretch>
          </p:blipFill>
          <p:spPr>
            <a:xfrm>
              <a:off x="720436" y="995400"/>
              <a:ext cx="3600000" cy="2433600"/>
            </a:xfrm>
            <a:prstGeom prst="rect">
              <a:avLst/>
            </a:prstGeom>
          </p:spPr>
        </p:pic>
        <p:graphicFrame>
          <p:nvGraphicFramePr>
            <p:cNvPr id="27" name="Object 26">
              <a:extLst>
                <a:ext uri="{FF2B5EF4-FFF2-40B4-BE49-F238E27FC236}">
                  <a16:creationId xmlns:a16="http://schemas.microsoft.com/office/drawing/2014/main" id="{5942CEA4-B5A8-4A43-BB48-6EA5C3D2A879}"/>
                </a:ext>
              </a:extLst>
            </p:cNvPr>
            <p:cNvGraphicFramePr>
              <a:graphicFrameLocks noChangeAspect="1"/>
            </p:cNvGraphicFramePr>
            <p:nvPr>
              <p:extLst>
                <p:ext uri="{D42A27DB-BD31-4B8C-83A1-F6EECF244321}">
                  <p14:modId xmlns:p14="http://schemas.microsoft.com/office/powerpoint/2010/main" val="4174932569"/>
                </p:ext>
              </p:extLst>
            </p:nvPr>
          </p:nvGraphicFramePr>
          <p:xfrm>
            <a:off x="2134673" y="1366982"/>
            <a:ext cx="771525" cy="352425"/>
          </p:xfrm>
          <a:graphic>
            <a:graphicData uri="http://schemas.openxmlformats.org/presentationml/2006/ole">
              <mc:AlternateContent xmlns:mc="http://schemas.openxmlformats.org/markup-compatibility/2006">
                <mc:Choice xmlns:v="urn:schemas-microsoft-com:vml" Requires="v">
                  <p:oleObj name="Equation" r:id="rId12" imgW="771496" imgH="352476" progId="Equation.DSMT4">
                    <p:embed/>
                  </p:oleObj>
                </mc:Choice>
                <mc:Fallback>
                  <p:oleObj name="Equation" r:id="rId12" imgW="771496" imgH="352476" progId="Equation.DSMT4">
                    <p:embed/>
                    <p:pic>
                      <p:nvPicPr>
                        <p:cNvPr id="0" name=""/>
                        <p:cNvPicPr/>
                        <p:nvPr/>
                      </p:nvPicPr>
                      <p:blipFill>
                        <a:blip r:embed="rId13"/>
                        <a:stretch>
                          <a:fillRect/>
                        </a:stretch>
                      </p:blipFill>
                      <p:spPr>
                        <a:xfrm>
                          <a:off x="2134673" y="1366982"/>
                          <a:ext cx="771525" cy="352425"/>
                        </a:xfrm>
                        <a:prstGeom prst="rect">
                          <a:avLst/>
                        </a:prstGeom>
                      </p:spPr>
                    </p:pic>
                  </p:oleObj>
                </mc:Fallback>
              </mc:AlternateContent>
            </a:graphicData>
          </a:graphic>
        </p:graphicFrame>
      </p:grpSp>
    </p:spTree>
    <p:extLst>
      <p:ext uri="{BB962C8B-B14F-4D97-AF65-F5344CB8AC3E}">
        <p14:creationId xmlns:p14="http://schemas.microsoft.com/office/powerpoint/2010/main" val="2293152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87</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6982691" y="506551"/>
            <a:ext cx="4488873" cy="516847"/>
            <a:chOff x="7416800" y="1385455"/>
            <a:chExt cx="4488873" cy="516847"/>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extLst>
                <p:ext uri="{D42A27DB-BD31-4B8C-83A1-F6EECF244321}">
                  <p14:modId xmlns:p14="http://schemas.microsoft.com/office/powerpoint/2010/main" val="3744919634"/>
                </p:ext>
              </p:extLst>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name="Equation" r:id="rId2" imgW="3543377" imgH="371398" progId="Equation.DSMT4">
                    <p:embed/>
                  </p:oleObj>
                </mc:Choice>
                <mc:Fallback>
                  <p:oleObj name="Equation" r:id="rId2" imgW="3543377" imgH="371398" progId="Equation.DSMT4">
                    <p:embed/>
                    <p:pic>
                      <p:nvPicPr>
                        <p:cNvPr id="5" name="Object 4">
                          <a:extLst>
                            <a:ext uri="{FF2B5EF4-FFF2-40B4-BE49-F238E27FC236}">
                              <a16:creationId xmlns:a16="http://schemas.microsoft.com/office/drawing/2014/main" id="{335DA7B0-4BA7-47E2-8C47-EE12C00339D8}"/>
                            </a:ext>
                          </a:extLst>
                        </p:cNvPr>
                        <p:cNvPicPr/>
                        <p:nvPr/>
                      </p:nvPicPr>
                      <p:blipFill>
                        <a:blip r:embed="rId3"/>
                        <a:stretch>
                          <a:fillRect/>
                        </a:stretch>
                      </p:blipFill>
                      <p:spPr>
                        <a:xfrm>
                          <a:off x="7416800" y="1530827"/>
                          <a:ext cx="3543300" cy="371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5449455" y="2447636"/>
            <a:ext cx="6361545"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رایلی که در دو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extLst>
              <p:ext uri="{D42A27DB-BD31-4B8C-83A1-F6EECF244321}">
                <p14:modId xmlns:p14="http://schemas.microsoft.com/office/powerpoint/2010/main" val="1847654352"/>
              </p:ext>
            </p:extLst>
          </p:nvPr>
        </p:nvGraphicFramePr>
        <p:xfrm>
          <a:off x="6742545" y="3244334"/>
          <a:ext cx="3492500" cy="381000"/>
        </p:xfrm>
        <a:graphic>
          <a:graphicData uri="http://schemas.openxmlformats.org/presentationml/2006/ole">
            <mc:AlternateContent xmlns:mc="http://schemas.openxmlformats.org/markup-compatibility/2006">
              <mc:Choice xmlns:v="urn:schemas-microsoft-com:vml" Requires="v">
                <p:oleObj name="Equation" r:id="rId4" imgW="3492360" imgH="380880" progId="Equation.DSMT4">
                  <p:embed/>
                </p:oleObj>
              </mc:Choice>
              <mc:Fallback>
                <p:oleObj name="Equation" r:id="rId4" imgW="3492360" imgH="380880" progId="Equation.DSMT4">
                  <p:embed/>
                  <p:pic>
                    <p:nvPicPr>
                      <p:cNvPr id="0" name=""/>
                      <p:cNvPicPr/>
                      <p:nvPr/>
                    </p:nvPicPr>
                    <p:blipFill>
                      <a:blip r:embed="rId5"/>
                      <a:stretch>
                        <a:fillRect/>
                      </a:stretch>
                    </p:blipFill>
                    <p:spPr>
                      <a:xfrm>
                        <a:off x="6742545" y="3244334"/>
                        <a:ext cx="3492500" cy="3810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9B40E4E-4E4F-4330-9B6A-49D5794E461D}"/>
              </a:ext>
            </a:extLst>
          </p:cNvPr>
          <p:cNvPicPr>
            <a:picLocks noChangeAspect="1"/>
          </p:cNvPicPr>
          <p:nvPr/>
        </p:nvPicPr>
        <p:blipFill>
          <a:blip r:embed="rId6"/>
          <a:stretch>
            <a:fillRect/>
          </a:stretch>
        </p:blipFill>
        <p:spPr>
          <a:xfrm>
            <a:off x="353291" y="1707254"/>
            <a:ext cx="5760000" cy="3836160"/>
          </a:xfrm>
          <a:prstGeom prst="rect">
            <a:avLst/>
          </a:prstGeom>
        </p:spPr>
      </p:pic>
    </p:spTree>
    <p:extLst>
      <p:ext uri="{BB962C8B-B14F-4D97-AF65-F5344CB8AC3E}">
        <p14:creationId xmlns:p14="http://schemas.microsoft.com/office/powerpoint/2010/main" val="2235461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88</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6982691" y="506551"/>
            <a:ext cx="4488873" cy="516847"/>
            <a:chOff x="7416800" y="1385455"/>
            <a:chExt cx="4488873" cy="516847"/>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name="Equation" r:id="rId2" imgW="3543377" imgH="371398" progId="Equation.DSMT4">
                    <p:embed/>
                  </p:oleObj>
                </mc:Choice>
                <mc:Fallback>
                  <p:oleObj name="Equation" r:id="rId2" imgW="3543377" imgH="371398" progId="Equation.DSMT4">
                    <p:embed/>
                    <p:pic>
                      <p:nvPicPr>
                        <p:cNvPr id="6" name="Object 5">
                          <a:extLst>
                            <a:ext uri="{FF2B5EF4-FFF2-40B4-BE49-F238E27FC236}">
                              <a16:creationId xmlns:a16="http://schemas.microsoft.com/office/drawing/2014/main" id="{E9FEB189-5DE8-4775-8C00-1D47AA17DCD4}"/>
                            </a:ext>
                          </a:extLst>
                        </p:cNvPr>
                        <p:cNvPicPr/>
                        <p:nvPr/>
                      </p:nvPicPr>
                      <p:blipFill>
                        <a:blip r:embed="rId3"/>
                        <a:stretch>
                          <a:fillRect/>
                        </a:stretch>
                      </p:blipFill>
                      <p:spPr>
                        <a:xfrm>
                          <a:off x="7416800" y="1530827"/>
                          <a:ext cx="3543300" cy="371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6336145" y="2487171"/>
            <a:ext cx="5715000"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شعاع کمره باریکه لیزری که در دو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nvGraphicFramePr>
        <p:xfrm>
          <a:off x="6742545" y="3244334"/>
          <a:ext cx="3492500" cy="381000"/>
        </p:xfrm>
        <a:graphic>
          <a:graphicData uri="http://schemas.openxmlformats.org/presentationml/2006/ole">
            <mc:AlternateContent xmlns:mc="http://schemas.openxmlformats.org/markup-compatibility/2006">
              <mc:Choice xmlns:v="urn:schemas-microsoft-com:vml" Requires="v">
                <p:oleObj name="Equation" r:id="rId4" imgW="3492360" imgH="380880" progId="Equation.DSMT4">
                  <p:embed/>
                </p:oleObj>
              </mc:Choice>
              <mc:Fallback>
                <p:oleObj name="Equation" r:id="rId4" imgW="3492360" imgH="380880" progId="Equation.DSMT4">
                  <p:embed/>
                  <p:pic>
                    <p:nvPicPr>
                      <p:cNvPr id="10" name="Object 9">
                        <a:extLst>
                          <a:ext uri="{FF2B5EF4-FFF2-40B4-BE49-F238E27FC236}">
                            <a16:creationId xmlns:a16="http://schemas.microsoft.com/office/drawing/2014/main" id="{1D9CD941-AE80-46A0-B6F1-22F6B5056995}"/>
                          </a:ext>
                        </a:extLst>
                      </p:cNvPr>
                      <p:cNvPicPr/>
                      <p:nvPr/>
                    </p:nvPicPr>
                    <p:blipFill>
                      <a:blip r:embed="rId5"/>
                      <a:stretch>
                        <a:fillRect/>
                      </a:stretch>
                    </p:blipFill>
                    <p:spPr>
                      <a:xfrm>
                        <a:off x="6742545" y="3244334"/>
                        <a:ext cx="3492500" cy="3810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8D14D69-D5D4-4ADC-B7BB-9106910CB20D}"/>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12" name="Picture 11">
            <a:extLst>
              <a:ext uri="{FF2B5EF4-FFF2-40B4-BE49-F238E27FC236}">
                <a16:creationId xmlns:a16="http://schemas.microsoft.com/office/drawing/2014/main" id="{CE11552D-36D1-453C-A294-6BF620793441}"/>
              </a:ext>
            </a:extLst>
          </p:cNvPr>
          <p:cNvPicPr>
            <a:picLocks noChangeAspect="1"/>
          </p:cNvPicPr>
          <p:nvPr/>
        </p:nvPicPr>
        <p:blipFill>
          <a:blip r:embed="rId6"/>
          <a:stretch>
            <a:fillRect/>
          </a:stretch>
        </p:blipFill>
        <p:spPr>
          <a:xfrm>
            <a:off x="576145" y="1649506"/>
            <a:ext cx="5760000" cy="3928320"/>
          </a:xfrm>
          <a:prstGeom prst="rect">
            <a:avLst/>
          </a:prstGeom>
        </p:spPr>
      </p:pic>
    </p:spTree>
    <p:extLst>
      <p:ext uri="{BB962C8B-B14F-4D97-AF65-F5344CB8AC3E}">
        <p14:creationId xmlns:p14="http://schemas.microsoft.com/office/powerpoint/2010/main" val="30561186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89</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7539038" y="589679"/>
            <a:ext cx="3899043" cy="521571"/>
            <a:chOff x="8006630" y="1385455"/>
            <a:chExt cx="3899043" cy="521571"/>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extLst>
                <p:ext uri="{D42A27DB-BD31-4B8C-83A1-F6EECF244321}">
                  <p14:modId xmlns:p14="http://schemas.microsoft.com/office/powerpoint/2010/main" val="2514050503"/>
                </p:ext>
              </p:extLst>
            </p:nvPr>
          </p:nvGraphicFramePr>
          <p:xfrm>
            <a:off x="8006630" y="1526026"/>
            <a:ext cx="2362200" cy="381000"/>
          </p:xfrm>
          <a:graphic>
            <a:graphicData uri="http://schemas.openxmlformats.org/presentationml/2006/ole">
              <mc:AlternateContent xmlns:mc="http://schemas.openxmlformats.org/markup-compatibility/2006">
                <mc:Choice xmlns:v="urn:schemas-microsoft-com:vml" Requires="v">
                  <p:oleObj name="Equation" r:id="rId2" imgW="2361960" imgH="380880" progId="Equation.DSMT4">
                    <p:embed/>
                  </p:oleObj>
                </mc:Choice>
                <mc:Fallback>
                  <p:oleObj name="Equation" r:id="rId2" imgW="2361960" imgH="380880" progId="Equation.DSMT4">
                    <p:embed/>
                    <p:pic>
                      <p:nvPicPr>
                        <p:cNvPr id="6" name="Object 5">
                          <a:extLst>
                            <a:ext uri="{FF2B5EF4-FFF2-40B4-BE49-F238E27FC236}">
                              <a16:creationId xmlns:a16="http://schemas.microsoft.com/office/drawing/2014/main" id="{E9FEB189-5DE8-4775-8C00-1D47AA17DCD4}"/>
                            </a:ext>
                          </a:extLst>
                        </p:cNvPr>
                        <p:cNvPicPr/>
                        <p:nvPr/>
                      </p:nvPicPr>
                      <p:blipFill>
                        <a:blip r:embed="rId3"/>
                        <a:stretch>
                          <a:fillRect/>
                        </a:stretch>
                      </p:blipFill>
                      <p:spPr>
                        <a:xfrm>
                          <a:off x="8006630" y="1526026"/>
                          <a:ext cx="2362200" cy="381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6336145" y="2487171"/>
            <a:ext cx="5715000"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شعاع کمره باریکه لیزری که در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extLst>
              <p:ext uri="{D42A27DB-BD31-4B8C-83A1-F6EECF244321}">
                <p14:modId xmlns:p14="http://schemas.microsoft.com/office/powerpoint/2010/main" val="3597306726"/>
              </p:ext>
            </p:extLst>
          </p:nvPr>
        </p:nvGraphicFramePr>
        <p:xfrm>
          <a:off x="7910513" y="3263900"/>
          <a:ext cx="1155700" cy="342900"/>
        </p:xfrm>
        <a:graphic>
          <a:graphicData uri="http://schemas.openxmlformats.org/presentationml/2006/ole">
            <mc:AlternateContent xmlns:mc="http://schemas.openxmlformats.org/markup-compatibility/2006">
              <mc:Choice xmlns:v="urn:schemas-microsoft-com:vml" Requires="v">
                <p:oleObj name="Equation" r:id="rId4" imgW="1155600" imgH="342720" progId="Equation.DSMT4">
                  <p:embed/>
                </p:oleObj>
              </mc:Choice>
              <mc:Fallback>
                <p:oleObj name="Equation" r:id="rId4" imgW="1155600" imgH="342720" progId="Equation.DSMT4">
                  <p:embed/>
                  <p:pic>
                    <p:nvPicPr>
                      <p:cNvPr id="10" name="Object 9">
                        <a:extLst>
                          <a:ext uri="{FF2B5EF4-FFF2-40B4-BE49-F238E27FC236}">
                            <a16:creationId xmlns:a16="http://schemas.microsoft.com/office/drawing/2014/main" id="{1D9CD941-AE80-46A0-B6F1-22F6B5056995}"/>
                          </a:ext>
                        </a:extLst>
                      </p:cNvPr>
                      <p:cNvPicPr/>
                      <p:nvPr/>
                    </p:nvPicPr>
                    <p:blipFill>
                      <a:blip r:embed="rId5"/>
                      <a:stretch>
                        <a:fillRect/>
                      </a:stretch>
                    </p:blipFill>
                    <p:spPr>
                      <a:xfrm>
                        <a:off x="7910513" y="3263900"/>
                        <a:ext cx="1155700" cy="3429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8D14D69-D5D4-4ADC-B7BB-9106910CB20D}"/>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12" name="Picture 11">
            <a:extLst>
              <a:ext uri="{FF2B5EF4-FFF2-40B4-BE49-F238E27FC236}">
                <a16:creationId xmlns:a16="http://schemas.microsoft.com/office/drawing/2014/main" id="{9490C774-B210-4356-988B-5A8C806DCFAF}"/>
              </a:ext>
            </a:extLst>
          </p:cNvPr>
          <p:cNvPicPr>
            <a:picLocks noChangeAspect="1"/>
          </p:cNvPicPr>
          <p:nvPr/>
        </p:nvPicPr>
        <p:blipFill>
          <a:blip r:embed="rId6"/>
          <a:stretch>
            <a:fillRect/>
          </a:stretch>
        </p:blipFill>
        <p:spPr>
          <a:xfrm>
            <a:off x="460393" y="1558719"/>
            <a:ext cx="5760000" cy="3928320"/>
          </a:xfrm>
          <a:prstGeom prst="rect">
            <a:avLst/>
          </a:prstGeom>
        </p:spPr>
      </p:pic>
    </p:spTree>
    <p:extLst>
      <p:ext uri="{BB962C8B-B14F-4D97-AF65-F5344CB8AC3E}">
        <p14:creationId xmlns:p14="http://schemas.microsoft.com/office/powerpoint/2010/main" val="19675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1"/>
            <a:ext cx="8458200" cy="461665"/>
          </a:xfrm>
          <a:prstGeom prst="rect">
            <a:avLst/>
          </a:prstGeom>
          <a:noFill/>
        </p:spPr>
        <p:txBody>
          <a:bodyPr wrap="square" rtlCol="0">
            <a:spAutoFit/>
          </a:bodyPr>
          <a:lstStyle/>
          <a:p>
            <a:r>
              <a:rPr lang="en-US" sz="2400" dirty="0">
                <a:latin typeface="Times New Roman" pitchFamily="18" charset="0"/>
                <a:cs typeface="Times New Roman" pitchFamily="18" charset="0"/>
              </a:rPr>
              <a:t>In order to solve the Eq. (12) we can assume that:</a:t>
            </a:r>
          </a:p>
        </p:txBody>
      </p:sp>
      <p:graphicFrame>
        <p:nvGraphicFramePr>
          <p:cNvPr id="3" name="Object 2"/>
          <p:cNvGraphicFramePr>
            <a:graphicFrameLocks noChangeAspect="1"/>
          </p:cNvGraphicFramePr>
          <p:nvPr>
            <p:extLst>
              <p:ext uri="{D42A27DB-BD31-4B8C-83A1-F6EECF244321}">
                <p14:modId xmlns:p14="http://schemas.microsoft.com/office/powerpoint/2010/main" val="1472402580"/>
              </p:ext>
            </p:extLst>
          </p:nvPr>
        </p:nvGraphicFramePr>
        <p:xfrm>
          <a:off x="4464050" y="1339850"/>
          <a:ext cx="2171700" cy="381000"/>
        </p:xfrm>
        <a:graphic>
          <a:graphicData uri="http://schemas.openxmlformats.org/presentationml/2006/ole">
            <mc:AlternateContent xmlns:mc="http://schemas.openxmlformats.org/markup-compatibility/2006">
              <mc:Choice xmlns:v="urn:schemas-microsoft-com:vml" Requires="v">
                <p:oleObj name="Equation" r:id="rId2" imgW="2171520" imgH="380880" progId="Equation.DSMT4">
                  <p:embed/>
                </p:oleObj>
              </mc:Choice>
              <mc:Fallback>
                <p:oleObj name="Equation" r:id="rId2" imgW="2171520" imgH="380880" progId="Equation.DSMT4">
                  <p:embed/>
                  <p:pic>
                    <p:nvPicPr>
                      <p:cNvPr id="3" name="Object 2"/>
                      <p:cNvPicPr>
                        <a:picLocks noChangeAspect="1" noChangeArrowheads="1"/>
                      </p:cNvPicPr>
                      <p:nvPr/>
                    </p:nvPicPr>
                    <p:blipFill>
                      <a:blip r:embed="rId3"/>
                      <a:srcRect/>
                      <a:stretch>
                        <a:fillRect/>
                      </a:stretch>
                    </p:blipFill>
                    <p:spPr bwMode="auto">
                      <a:xfrm>
                        <a:off x="4464050" y="1339850"/>
                        <a:ext cx="2171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67408496"/>
              </p:ext>
            </p:extLst>
          </p:nvPr>
        </p:nvGraphicFramePr>
        <p:xfrm>
          <a:off x="2965450" y="2406650"/>
          <a:ext cx="5384800" cy="368300"/>
        </p:xfrm>
        <a:graphic>
          <a:graphicData uri="http://schemas.openxmlformats.org/presentationml/2006/ole">
            <mc:AlternateContent xmlns:mc="http://schemas.openxmlformats.org/markup-compatibility/2006">
              <mc:Choice xmlns:v="urn:schemas-microsoft-com:vml" Requires="v">
                <p:oleObj name="Equation" r:id="rId4" imgW="5384520" imgH="368280" progId="Equation.DSMT4">
                  <p:embed/>
                </p:oleObj>
              </mc:Choice>
              <mc:Fallback>
                <p:oleObj name="Equation" r:id="rId4" imgW="5384520" imgH="368280" progId="Equation.DSMT4">
                  <p:embed/>
                  <p:pic>
                    <p:nvPicPr>
                      <p:cNvPr id="4" name="Object 3"/>
                      <p:cNvPicPr>
                        <a:picLocks noChangeAspect="1" noChangeArrowheads="1"/>
                      </p:cNvPicPr>
                      <p:nvPr/>
                    </p:nvPicPr>
                    <p:blipFill>
                      <a:blip r:embed="rId5"/>
                      <a:srcRect/>
                      <a:stretch>
                        <a:fillRect/>
                      </a:stretch>
                    </p:blipFill>
                    <p:spPr bwMode="auto">
                      <a:xfrm>
                        <a:off x="2965450" y="2406650"/>
                        <a:ext cx="538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117975" y="3448050"/>
          <a:ext cx="3060700" cy="368300"/>
        </p:xfrm>
        <a:graphic>
          <a:graphicData uri="http://schemas.openxmlformats.org/presentationml/2006/ole">
            <mc:AlternateContent xmlns:mc="http://schemas.openxmlformats.org/markup-compatibility/2006">
              <mc:Choice xmlns:v="urn:schemas-microsoft-com:vml" Requires="v">
                <p:oleObj name="Equation" r:id="rId6" imgW="3060360" imgH="368280" progId="Equation.DSMT4">
                  <p:embed/>
                </p:oleObj>
              </mc:Choice>
              <mc:Fallback>
                <p:oleObj name="Equation" r:id="rId6" imgW="3060360" imgH="36828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975" y="3448050"/>
                        <a:ext cx="30607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575050" y="4356100"/>
          <a:ext cx="4432300" cy="469900"/>
        </p:xfrm>
        <a:graphic>
          <a:graphicData uri="http://schemas.openxmlformats.org/presentationml/2006/ole">
            <mc:AlternateContent xmlns:mc="http://schemas.openxmlformats.org/markup-compatibility/2006">
              <mc:Choice xmlns:v="urn:schemas-microsoft-com:vml" Requires="v">
                <p:oleObj name="Equation" r:id="rId8" imgW="4431960" imgH="469800" progId="Equation.DSMT4">
                  <p:embed/>
                </p:oleObj>
              </mc:Choice>
              <mc:Fallback>
                <p:oleObj name="Equation" r:id="rId8" imgW="4431960" imgH="469800" progId="Equation.DSMT4">
                  <p:embed/>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5050" y="4356100"/>
                        <a:ext cx="4432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152650" y="5619750"/>
          <a:ext cx="7950200" cy="558800"/>
        </p:xfrm>
        <a:graphic>
          <a:graphicData uri="http://schemas.openxmlformats.org/presentationml/2006/ole">
            <mc:AlternateContent xmlns:mc="http://schemas.openxmlformats.org/markup-compatibility/2006">
              <mc:Choice xmlns:v="urn:schemas-microsoft-com:vml" Requires="v">
                <p:oleObj name="Equation" r:id="rId10" imgW="7949880" imgH="558720" progId="Equation.DSMT4">
                  <p:embed/>
                </p:oleObj>
              </mc:Choice>
              <mc:Fallback>
                <p:oleObj name="Equation" r:id="rId10" imgW="7949880" imgH="558720" progId="Equation.DSMT4">
                  <p:embed/>
                  <p:pic>
                    <p:nvPicPr>
                      <p:cNvPr id="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650" y="5619750"/>
                        <a:ext cx="7950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a:extLst>
              <a:ext uri="{FF2B5EF4-FFF2-40B4-BE49-F238E27FC236}">
                <a16:creationId xmlns:a16="http://schemas.microsoft.com/office/drawing/2014/main" id="{5CAB43A2-D548-4C35-A0A4-A1369AC5F691}"/>
              </a:ext>
            </a:extLst>
          </p:cNvPr>
          <p:cNvSpPr>
            <a:spLocks noGrp="1"/>
          </p:cNvSpPr>
          <p:nvPr>
            <p:ph type="sldNum" sz="quarter" idx="12"/>
          </p:nvPr>
        </p:nvSpPr>
        <p:spPr/>
        <p:txBody>
          <a:bodyPr/>
          <a:lstStyle/>
          <a:p>
            <a:fld id="{8AC7B609-6235-4DF7-8376-3B4225D7EDEF}" type="slidenum">
              <a:rPr lang="en-US" smtClean="0"/>
              <a:pPr/>
              <a:t>9</a:t>
            </a:fld>
            <a:endParaRPr lang="en-US" dirty="0"/>
          </a:p>
        </p:txBody>
      </p:sp>
    </p:spTree>
    <p:extLst>
      <p:ext uri="{BB962C8B-B14F-4D97-AF65-F5344CB8AC3E}">
        <p14:creationId xmlns:p14="http://schemas.microsoft.com/office/powerpoint/2010/main" val="2310538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49E98-EE99-4688-8C0B-AE35B230DE3A}"/>
              </a:ext>
            </a:extLst>
          </p:cNvPr>
          <p:cNvSpPr>
            <a:spLocks noGrp="1"/>
          </p:cNvSpPr>
          <p:nvPr>
            <p:ph type="sldNum" sz="quarter" idx="12"/>
          </p:nvPr>
        </p:nvSpPr>
        <p:spPr/>
        <p:txBody>
          <a:bodyPr/>
          <a:lstStyle/>
          <a:p>
            <a:fld id="{8AC7B609-6235-4DF7-8376-3B4225D7EDEF}" type="slidenum">
              <a:rPr lang="en-US" smtClean="0"/>
              <a:pPr/>
              <a:t>90</a:t>
            </a:fld>
            <a:endParaRPr lang="en-US" dirty="0"/>
          </a:p>
        </p:txBody>
      </p:sp>
      <p:sp>
        <p:nvSpPr>
          <p:cNvPr id="3" name="Rectangle 2">
            <a:extLst>
              <a:ext uri="{FF2B5EF4-FFF2-40B4-BE49-F238E27FC236}">
                <a16:creationId xmlns:a16="http://schemas.microsoft.com/office/drawing/2014/main" id="{8164F4B5-054A-47E3-8296-DDA73062B98B}"/>
              </a:ext>
            </a:extLst>
          </p:cNvPr>
          <p:cNvSpPr/>
          <p:nvPr/>
        </p:nvSpPr>
        <p:spPr>
          <a:xfrm>
            <a:off x="397217" y="356279"/>
            <a:ext cx="5404172" cy="369332"/>
          </a:xfrm>
          <a:prstGeom prst="rect">
            <a:avLst/>
          </a:prstGeom>
        </p:spPr>
        <p:txBody>
          <a:bodyPr wrap="none">
            <a:spAutoFit/>
          </a:bodyPr>
          <a:lstStyle/>
          <a:p>
            <a:r>
              <a:rPr lang="en-US" b="1" dirty="0">
                <a:latin typeface="Arial" panose="020B0604020202020204" pitchFamily="34" charset="0"/>
              </a:rPr>
              <a:t>APPLICATION OF THE </a:t>
            </a:r>
            <a:r>
              <a:rPr lang="en-US" b="1" i="1" dirty="0">
                <a:latin typeface="Arial" panose="020B0604020202020204" pitchFamily="34" charset="0"/>
              </a:rPr>
              <a:t>ABCD </a:t>
            </a:r>
            <a:r>
              <a:rPr lang="en-US" b="1" dirty="0">
                <a:latin typeface="Arial" panose="020B0604020202020204" pitchFamily="34" charset="0"/>
              </a:rPr>
              <a:t>LAW TO CAVITIES</a:t>
            </a:r>
            <a:endParaRPr lang="fa-IR" dirty="0"/>
          </a:p>
        </p:txBody>
      </p:sp>
      <p:sp>
        <p:nvSpPr>
          <p:cNvPr id="4" name="TextBox 3">
            <a:extLst>
              <a:ext uri="{FF2B5EF4-FFF2-40B4-BE49-F238E27FC236}">
                <a16:creationId xmlns:a16="http://schemas.microsoft.com/office/drawing/2014/main" id="{92B658FE-7E4C-4D4D-8B47-E4AB42F66322}"/>
              </a:ext>
            </a:extLst>
          </p:cNvPr>
          <p:cNvSpPr txBox="1"/>
          <p:nvPr/>
        </p:nvSpPr>
        <p:spPr>
          <a:xfrm>
            <a:off x="397217" y="887240"/>
            <a:ext cx="1151223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 اینکه مدهای ویژه شکل گرفته درون یک کاوک اپتیکی پایدار مدهای هرمیت – گاوسی هستند پس پارامتر مختلط باریکه پس از دور کامل درون کاواک به مقدار اولیه خود می رسد. یعنی:</a:t>
            </a:r>
          </a:p>
        </p:txBody>
      </p:sp>
      <p:pic>
        <p:nvPicPr>
          <p:cNvPr id="5" name="Picture 4">
            <a:extLst>
              <a:ext uri="{FF2B5EF4-FFF2-40B4-BE49-F238E27FC236}">
                <a16:creationId xmlns:a16="http://schemas.microsoft.com/office/drawing/2014/main" id="{DF62CFAB-1788-46C2-9452-33B4E207B0AC}"/>
              </a:ext>
            </a:extLst>
          </p:cNvPr>
          <p:cNvPicPr>
            <a:picLocks noChangeAspect="1"/>
          </p:cNvPicPr>
          <p:nvPr/>
        </p:nvPicPr>
        <p:blipFill>
          <a:blip r:embed="rId2"/>
          <a:stretch>
            <a:fillRect/>
          </a:stretch>
        </p:blipFill>
        <p:spPr>
          <a:xfrm>
            <a:off x="2655589" y="1752022"/>
            <a:ext cx="3295650" cy="514350"/>
          </a:xfrm>
          <a:prstGeom prst="rect">
            <a:avLst/>
          </a:prstGeom>
        </p:spPr>
      </p:pic>
      <p:pic>
        <p:nvPicPr>
          <p:cNvPr id="6" name="Picture 5">
            <a:extLst>
              <a:ext uri="{FF2B5EF4-FFF2-40B4-BE49-F238E27FC236}">
                <a16:creationId xmlns:a16="http://schemas.microsoft.com/office/drawing/2014/main" id="{D995D126-A434-44D9-8A71-8D28F7B7802D}"/>
              </a:ext>
            </a:extLst>
          </p:cNvPr>
          <p:cNvPicPr>
            <a:picLocks noChangeAspect="1"/>
          </p:cNvPicPr>
          <p:nvPr/>
        </p:nvPicPr>
        <p:blipFill>
          <a:blip r:embed="rId3"/>
          <a:stretch>
            <a:fillRect/>
          </a:stretch>
        </p:blipFill>
        <p:spPr>
          <a:xfrm>
            <a:off x="2655589" y="2990850"/>
            <a:ext cx="2781300" cy="876300"/>
          </a:xfrm>
          <a:prstGeom prst="rect">
            <a:avLst/>
          </a:prstGeom>
        </p:spPr>
      </p:pic>
      <p:sp>
        <p:nvSpPr>
          <p:cNvPr id="7" name="TextBox 6">
            <a:extLst>
              <a:ext uri="{FF2B5EF4-FFF2-40B4-BE49-F238E27FC236}">
                <a16:creationId xmlns:a16="http://schemas.microsoft.com/office/drawing/2014/main" id="{7F6B9441-39A1-417F-A828-606057D855AA}"/>
              </a:ext>
            </a:extLst>
          </p:cNvPr>
          <p:cNvSpPr txBox="1"/>
          <p:nvPr/>
        </p:nvSpPr>
        <p:spPr>
          <a:xfrm>
            <a:off x="755583" y="2232347"/>
            <a:ext cx="11153870" cy="960006"/>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قانون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برای تبدیل پارامتر مختلط باریکه در یک دور کامل به صورت زیر خواهد بود که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عناصر ماتریس انتقال برای یک دور کامل خواهند بود. </a:t>
            </a:r>
          </a:p>
        </p:txBody>
      </p:sp>
      <p:pic>
        <p:nvPicPr>
          <p:cNvPr id="8" name="Picture 7">
            <a:extLst>
              <a:ext uri="{FF2B5EF4-FFF2-40B4-BE49-F238E27FC236}">
                <a16:creationId xmlns:a16="http://schemas.microsoft.com/office/drawing/2014/main" id="{51592F08-B0E5-4C67-A508-924B94C3A06F}"/>
              </a:ext>
            </a:extLst>
          </p:cNvPr>
          <p:cNvPicPr>
            <a:picLocks noChangeAspect="1"/>
          </p:cNvPicPr>
          <p:nvPr/>
        </p:nvPicPr>
        <p:blipFill>
          <a:blip r:embed="rId4"/>
          <a:stretch>
            <a:fillRect/>
          </a:stretch>
        </p:blipFill>
        <p:spPr>
          <a:xfrm>
            <a:off x="2442452" y="4252194"/>
            <a:ext cx="2809875" cy="476250"/>
          </a:xfrm>
          <a:prstGeom prst="rect">
            <a:avLst/>
          </a:prstGeom>
        </p:spPr>
      </p:pic>
      <p:pic>
        <p:nvPicPr>
          <p:cNvPr id="9" name="Picture 8">
            <a:extLst>
              <a:ext uri="{FF2B5EF4-FFF2-40B4-BE49-F238E27FC236}">
                <a16:creationId xmlns:a16="http://schemas.microsoft.com/office/drawing/2014/main" id="{EAEB58D0-C8E3-4262-9504-5E78EE93525F}"/>
              </a:ext>
            </a:extLst>
          </p:cNvPr>
          <p:cNvPicPr>
            <a:picLocks noChangeAspect="1"/>
          </p:cNvPicPr>
          <p:nvPr/>
        </p:nvPicPr>
        <p:blipFill>
          <a:blip r:embed="rId5"/>
          <a:stretch>
            <a:fillRect/>
          </a:stretch>
        </p:blipFill>
        <p:spPr>
          <a:xfrm>
            <a:off x="6056841" y="3811824"/>
            <a:ext cx="5267325" cy="1228725"/>
          </a:xfrm>
          <a:prstGeom prst="rect">
            <a:avLst/>
          </a:prstGeom>
        </p:spPr>
      </p:pic>
      <p:pic>
        <p:nvPicPr>
          <p:cNvPr id="10" name="Picture 9">
            <a:extLst>
              <a:ext uri="{FF2B5EF4-FFF2-40B4-BE49-F238E27FC236}">
                <a16:creationId xmlns:a16="http://schemas.microsoft.com/office/drawing/2014/main" id="{3196506D-8398-4336-9846-9AEA35A22E47}"/>
              </a:ext>
            </a:extLst>
          </p:cNvPr>
          <p:cNvPicPr>
            <a:picLocks noChangeAspect="1"/>
          </p:cNvPicPr>
          <p:nvPr/>
        </p:nvPicPr>
        <p:blipFill>
          <a:blip r:embed="rId6"/>
          <a:stretch>
            <a:fillRect/>
          </a:stretch>
        </p:blipFill>
        <p:spPr>
          <a:xfrm>
            <a:off x="1996288" y="5375329"/>
            <a:ext cx="5791200" cy="1095375"/>
          </a:xfrm>
          <a:prstGeom prst="rect">
            <a:avLst/>
          </a:prstGeom>
        </p:spPr>
      </p:pic>
    </p:spTree>
    <p:extLst>
      <p:ext uri="{BB962C8B-B14F-4D97-AF65-F5344CB8AC3E}">
        <p14:creationId xmlns:p14="http://schemas.microsoft.com/office/powerpoint/2010/main" val="40388431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44B7B-8271-444F-8B35-60F2BC03E911}"/>
              </a:ext>
            </a:extLst>
          </p:cNvPr>
          <p:cNvSpPr>
            <a:spLocks noGrp="1"/>
          </p:cNvSpPr>
          <p:nvPr>
            <p:ph type="sldNum" sz="quarter" idx="12"/>
          </p:nvPr>
        </p:nvSpPr>
        <p:spPr>
          <a:xfrm>
            <a:off x="11045560" y="6461657"/>
            <a:ext cx="973667" cy="274320"/>
          </a:xfrm>
        </p:spPr>
        <p:txBody>
          <a:bodyPr/>
          <a:lstStyle/>
          <a:p>
            <a:fld id="{8AC7B609-6235-4DF7-8376-3B4225D7EDEF}" type="slidenum">
              <a:rPr lang="en-US" smtClean="0"/>
              <a:pPr/>
              <a:t>91</a:t>
            </a:fld>
            <a:endParaRPr lang="en-US" dirty="0"/>
          </a:p>
        </p:txBody>
      </p:sp>
      <p:grpSp>
        <p:nvGrpSpPr>
          <p:cNvPr id="5" name="Group 4">
            <a:extLst>
              <a:ext uri="{FF2B5EF4-FFF2-40B4-BE49-F238E27FC236}">
                <a16:creationId xmlns:a16="http://schemas.microsoft.com/office/drawing/2014/main" id="{41F60A52-6E35-4A46-AF46-3AFE181F4DDE}"/>
              </a:ext>
            </a:extLst>
          </p:cNvPr>
          <p:cNvGrpSpPr/>
          <p:nvPr/>
        </p:nvGrpSpPr>
        <p:grpSpPr>
          <a:xfrm>
            <a:off x="-81481" y="307825"/>
            <a:ext cx="11892481" cy="960328"/>
            <a:chOff x="-81481" y="534154"/>
            <a:chExt cx="11892481" cy="960328"/>
          </a:xfrm>
        </p:grpSpPr>
        <p:sp>
          <p:nvSpPr>
            <p:cNvPr id="3" name="TextBox 2">
              <a:extLst>
                <a:ext uri="{FF2B5EF4-FFF2-40B4-BE49-F238E27FC236}">
                  <a16:creationId xmlns:a16="http://schemas.microsoft.com/office/drawing/2014/main" id="{D187A08E-E24A-4839-9FCF-6DA6088FE11E}"/>
                </a:ext>
              </a:extLst>
            </p:cNvPr>
            <p:cNvSpPr txBox="1"/>
            <p:nvPr/>
          </p:nvSpPr>
          <p:spPr>
            <a:xfrm>
              <a:off x="-81481" y="534154"/>
              <a:ext cx="11892481"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توجه به اینکه داریم:</a:t>
              </a:r>
            </a:p>
            <a:p>
              <a:pPr algn="just" rtl="1">
                <a:lnSpc>
                  <a:spcPct val="150000"/>
                </a:lnSpc>
              </a:pPr>
              <a:r>
                <a:rPr lang="fa-IR" sz="20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DAECBFFE-3A87-4EA0-B91B-C9A61FD9322D}"/>
                </a:ext>
              </a:extLst>
            </p:cNvPr>
            <p:cNvPicPr>
              <a:picLocks noChangeAspect="1"/>
            </p:cNvPicPr>
            <p:nvPr/>
          </p:nvPicPr>
          <p:blipFill>
            <a:blip r:embed="rId2"/>
            <a:stretch>
              <a:fillRect/>
            </a:stretch>
          </p:blipFill>
          <p:spPr>
            <a:xfrm>
              <a:off x="7155727" y="707019"/>
              <a:ext cx="1809750" cy="361950"/>
            </a:xfrm>
            <a:prstGeom prst="rect">
              <a:avLst/>
            </a:prstGeom>
          </p:spPr>
        </p:pic>
      </p:grpSp>
      <p:sp>
        <p:nvSpPr>
          <p:cNvPr id="7" name="TextBox 6">
            <a:extLst>
              <a:ext uri="{FF2B5EF4-FFF2-40B4-BE49-F238E27FC236}">
                <a16:creationId xmlns:a16="http://schemas.microsoft.com/office/drawing/2014/main" id="{1290263F-C627-4F5E-95D1-532C4C8075E7}"/>
              </a:ext>
            </a:extLst>
          </p:cNvPr>
          <p:cNvSpPr txBox="1"/>
          <p:nvPr/>
        </p:nvSpPr>
        <p:spPr>
          <a:xfrm>
            <a:off x="651850" y="1439509"/>
            <a:ext cx="11036174"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رابطه قبلی را می توان به صورت مختلط زیر نوشت که قسمت حقیقی آن مرتبط با شعاع خمیدگی جبهه موج و قسمت موهومی مرتبط با شعاع باریکه است</a:t>
            </a:r>
          </a:p>
        </p:txBody>
      </p:sp>
      <p:graphicFrame>
        <p:nvGraphicFramePr>
          <p:cNvPr id="8" name="Object 7">
            <a:extLst>
              <a:ext uri="{FF2B5EF4-FFF2-40B4-BE49-F238E27FC236}">
                <a16:creationId xmlns:a16="http://schemas.microsoft.com/office/drawing/2014/main" id="{653D3966-8203-4394-869A-411E225A20FF}"/>
              </a:ext>
            </a:extLst>
          </p:cNvPr>
          <p:cNvGraphicFramePr>
            <a:graphicFrameLocks noChangeAspect="1"/>
          </p:cNvGraphicFramePr>
          <p:nvPr>
            <p:extLst>
              <p:ext uri="{D42A27DB-BD31-4B8C-83A1-F6EECF244321}">
                <p14:modId xmlns:p14="http://schemas.microsoft.com/office/powerpoint/2010/main" val="951118716"/>
              </p:ext>
            </p:extLst>
          </p:nvPr>
        </p:nvGraphicFramePr>
        <p:xfrm>
          <a:off x="504825" y="4032250"/>
          <a:ext cx="3162300" cy="800100"/>
        </p:xfrm>
        <a:graphic>
          <a:graphicData uri="http://schemas.openxmlformats.org/presentationml/2006/ole">
            <mc:AlternateContent xmlns:mc="http://schemas.openxmlformats.org/markup-compatibility/2006">
              <mc:Choice xmlns:v="urn:schemas-microsoft-com:vml" Requires="v">
                <p:oleObj name="Equation" r:id="rId3" imgW="3162240" imgH="799920" progId="Equation.DSMT4">
                  <p:embed/>
                </p:oleObj>
              </mc:Choice>
              <mc:Fallback>
                <p:oleObj name="Equation" r:id="rId3" imgW="3162240" imgH="799920" progId="Equation.DSMT4">
                  <p:embed/>
                  <p:pic>
                    <p:nvPicPr>
                      <p:cNvPr id="0" name=""/>
                      <p:cNvPicPr/>
                      <p:nvPr/>
                    </p:nvPicPr>
                    <p:blipFill>
                      <a:blip r:embed="rId4"/>
                      <a:stretch>
                        <a:fillRect/>
                      </a:stretch>
                    </p:blipFill>
                    <p:spPr>
                      <a:xfrm>
                        <a:off x="504825" y="4032250"/>
                        <a:ext cx="3162300" cy="8001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9CDFB6A-17D0-449A-B5D5-498FDA0A0E4B}"/>
              </a:ext>
            </a:extLst>
          </p:cNvPr>
          <p:cNvPicPr>
            <a:picLocks noChangeAspect="1"/>
          </p:cNvPicPr>
          <p:nvPr/>
        </p:nvPicPr>
        <p:blipFill>
          <a:blip r:embed="rId5"/>
          <a:stretch>
            <a:fillRect/>
          </a:stretch>
        </p:blipFill>
        <p:spPr>
          <a:xfrm>
            <a:off x="4462839" y="4094216"/>
            <a:ext cx="2314575" cy="676275"/>
          </a:xfrm>
          <a:prstGeom prst="rect">
            <a:avLst/>
          </a:prstGeom>
        </p:spPr>
      </p:pic>
      <p:pic>
        <p:nvPicPr>
          <p:cNvPr id="10" name="Picture 9">
            <a:extLst>
              <a:ext uri="{FF2B5EF4-FFF2-40B4-BE49-F238E27FC236}">
                <a16:creationId xmlns:a16="http://schemas.microsoft.com/office/drawing/2014/main" id="{E00E9612-37DF-4653-A0EB-7D05849E93E3}"/>
              </a:ext>
            </a:extLst>
          </p:cNvPr>
          <p:cNvPicPr>
            <a:picLocks noChangeAspect="1"/>
          </p:cNvPicPr>
          <p:nvPr/>
        </p:nvPicPr>
        <p:blipFill>
          <a:blip r:embed="rId6"/>
          <a:stretch>
            <a:fillRect/>
          </a:stretch>
        </p:blipFill>
        <p:spPr>
          <a:xfrm>
            <a:off x="7306525" y="3915653"/>
            <a:ext cx="4572000" cy="1543050"/>
          </a:xfrm>
          <a:prstGeom prst="rect">
            <a:avLst/>
          </a:prstGeom>
        </p:spPr>
      </p:pic>
      <p:sp>
        <p:nvSpPr>
          <p:cNvPr id="11" name="TextBox 10">
            <a:extLst>
              <a:ext uri="{FF2B5EF4-FFF2-40B4-BE49-F238E27FC236}">
                <a16:creationId xmlns:a16="http://schemas.microsoft.com/office/drawing/2014/main" id="{C1829C34-7903-4F67-A097-5B78AD67FFCB}"/>
              </a:ext>
            </a:extLst>
          </p:cNvPr>
          <p:cNvSpPr txBox="1"/>
          <p:nvPr/>
        </p:nvSpPr>
        <p:spPr>
          <a:xfrm>
            <a:off x="126749" y="5603555"/>
            <a:ext cx="11684251"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پس با داشتن ماتریس انتقال پرتو در یک دور کامل می توان شعاع خمیدگی جبهه موج وشعاع باریکه را در هر مکان درون کاواک پیدا کرد.</a:t>
            </a:r>
          </a:p>
        </p:txBody>
      </p:sp>
      <p:grpSp>
        <p:nvGrpSpPr>
          <p:cNvPr id="14" name="Group 13">
            <a:extLst>
              <a:ext uri="{FF2B5EF4-FFF2-40B4-BE49-F238E27FC236}">
                <a16:creationId xmlns:a16="http://schemas.microsoft.com/office/drawing/2014/main" id="{FA92DFC3-C275-9AB5-6748-9C740A05137F}"/>
              </a:ext>
            </a:extLst>
          </p:cNvPr>
          <p:cNvGrpSpPr/>
          <p:nvPr/>
        </p:nvGrpSpPr>
        <p:grpSpPr>
          <a:xfrm>
            <a:off x="295275" y="2120041"/>
            <a:ext cx="5752919" cy="1561629"/>
            <a:chOff x="295275" y="2120041"/>
            <a:chExt cx="5752919" cy="1561629"/>
          </a:xfrm>
        </p:grpSpPr>
        <p:pic>
          <p:nvPicPr>
            <p:cNvPr id="6" name="Picture 5">
              <a:extLst>
                <a:ext uri="{FF2B5EF4-FFF2-40B4-BE49-F238E27FC236}">
                  <a16:creationId xmlns:a16="http://schemas.microsoft.com/office/drawing/2014/main" id="{20AD25CC-8D4D-49C0-94D9-ED3B96B02FF1}"/>
                </a:ext>
              </a:extLst>
            </p:cNvPr>
            <p:cNvPicPr>
              <a:picLocks noChangeAspect="1"/>
            </p:cNvPicPr>
            <p:nvPr/>
          </p:nvPicPr>
          <p:blipFill rotWithShape="1">
            <a:blip r:embed="rId7"/>
            <a:srcRect r="57021"/>
            <a:stretch/>
          </p:blipFill>
          <p:spPr>
            <a:xfrm>
              <a:off x="295275" y="2120041"/>
              <a:ext cx="2493081" cy="1552575"/>
            </a:xfrm>
            <a:prstGeom prst="rect">
              <a:avLst/>
            </a:prstGeom>
          </p:spPr>
        </p:pic>
        <p:pic>
          <p:nvPicPr>
            <p:cNvPr id="12" name="Picture 11">
              <a:extLst>
                <a:ext uri="{FF2B5EF4-FFF2-40B4-BE49-F238E27FC236}">
                  <a16:creationId xmlns:a16="http://schemas.microsoft.com/office/drawing/2014/main" id="{79AB04E2-9AE7-A1BC-37BC-D984AF555496}"/>
                </a:ext>
              </a:extLst>
            </p:cNvPr>
            <p:cNvPicPr>
              <a:picLocks noChangeAspect="1"/>
            </p:cNvPicPr>
            <p:nvPr/>
          </p:nvPicPr>
          <p:blipFill rotWithShape="1">
            <a:blip r:embed="rId7"/>
            <a:srcRect l="47169"/>
            <a:stretch/>
          </p:blipFill>
          <p:spPr>
            <a:xfrm>
              <a:off x="2983584" y="2129095"/>
              <a:ext cx="3064610" cy="1552575"/>
            </a:xfrm>
            <a:prstGeom prst="rect">
              <a:avLst/>
            </a:prstGeom>
          </p:spPr>
        </p:pic>
        <p:sp>
          <p:nvSpPr>
            <p:cNvPr id="13" name="TextBox 12">
              <a:extLst>
                <a:ext uri="{FF2B5EF4-FFF2-40B4-BE49-F238E27FC236}">
                  <a16:creationId xmlns:a16="http://schemas.microsoft.com/office/drawing/2014/main" id="{767C28B0-D2D7-F9FD-FCD7-E7AF7411C9B4}"/>
                </a:ext>
              </a:extLst>
            </p:cNvPr>
            <p:cNvSpPr txBox="1"/>
            <p:nvPr/>
          </p:nvSpPr>
          <p:spPr>
            <a:xfrm>
              <a:off x="2732011" y="2923501"/>
              <a:ext cx="328937"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52312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72341-68D9-4D7B-8490-492D62FE93F5}"/>
              </a:ext>
            </a:extLst>
          </p:cNvPr>
          <p:cNvSpPr>
            <a:spLocks noGrp="1"/>
          </p:cNvSpPr>
          <p:nvPr>
            <p:ph type="sldNum" sz="quarter" idx="12"/>
          </p:nvPr>
        </p:nvSpPr>
        <p:spPr>
          <a:xfrm>
            <a:off x="11392706" y="6470015"/>
            <a:ext cx="533819" cy="274320"/>
          </a:xfrm>
        </p:spPr>
        <p:txBody>
          <a:bodyPr/>
          <a:lstStyle/>
          <a:p>
            <a:fld id="{8AC7B609-6235-4DF7-8376-3B4225D7EDEF}" type="slidenum">
              <a:rPr lang="en-US" smtClean="0"/>
              <a:pPr/>
              <a:t>92</a:t>
            </a:fld>
            <a:endParaRPr lang="en-US" dirty="0"/>
          </a:p>
        </p:txBody>
      </p:sp>
      <p:graphicFrame>
        <p:nvGraphicFramePr>
          <p:cNvPr id="3" name="Object 2">
            <a:extLst>
              <a:ext uri="{FF2B5EF4-FFF2-40B4-BE49-F238E27FC236}">
                <a16:creationId xmlns:a16="http://schemas.microsoft.com/office/drawing/2014/main" id="{725B5EBF-3E00-4C47-8D92-B86BBDAE786B}"/>
              </a:ext>
            </a:extLst>
          </p:cNvPr>
          <p:cNvGraphicFramePr>
            <a:graphicFrameLocks noChangeAspect="1"/>
          </p:cNvGraphicFramePr>
          <p:nvPr>
            <p:extLst>
              <p:ext uri="{D42A27DB-BD31-4B8C-83A1-F6EECF244321}">
                <p14:modId xmlns:p14="http://schemas.microsoft.com/office/powerpoint/2010/main" val="3252852124"/>
              </p:ext>
            </p:extLst>
          </p:nvPr>
        </p:nvGraphicFramePr>
        <p:xfrm>
          <a:off x="211562" y="2994967"/>
          <a:ext cx="5884438" cy="1251496"/>
        </p:xfrm>
        <a:graphic>
          <a:graphicData uri="http://schemas.openxmlformats.org/presentationml/2006/ole">
            <mc:AlternateContent xmlns:mc="http://schemas.openxmlformats.org/markup-compatibility/2006">
              <mc:Choice xmlns:v="urn:schemas-microsoft-com:vml" Requires="v">
                <p:oleObj name="Equation" r:id="rId2" imgW="6210000" imgH="1320480" progId="Equation.DSMT4">
                  <p:embed/>
                </p:oleObj>
              </mc:Choice>
              <mc:Fallback>
                <p:oleObj name="Equation" r:id="rId2" imgW="6210000" imgH="13204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62" y="2994967"/>
                        <a:ext cx="5884438" cy="125149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E82B6DC4-3260-4F0B-B318-14B287C81BE7}"/>
              </a:ext>
            </a:extLst>
          </p:cNvPr>
          <p:cNvGraphicFramePr>
            <a:graphicFrameLocks noChangeAspect="1"/>
          </p:cNvGraphicFramePr>
          <p:nvPr>
            <p:extLst>
              <p:ext uri="{D42A27DB-BD31-4B8C-83A1-F6EECF244321}">
                <p14:modId xmlns:p14="http://schemas.microsoft.com/office/powerpoint/2010/main" val="742021379"/>
              </p:ext>
            </p:extLst>
          </p:nvPr>
        </p:nvGraphicFramePr>
        <p:xfrm>
          <a:off x="265475" y="4777020"/>
          <a:ext cx="6062897" cy="1693684"/>
        </p:xfrm>
        <a:graphic>
          <a:graphicData uri="http://schemas.openxmlformats.org/presentationml/2006/ole">
            <mc:AlternateContent xmlns:mc="http://schemas.openxmlformats.org/markup-compatibility/2006">
              <mc:Choice xmlns:v="urn:schemas-microsoft-com:vml" Requires="v">
                <p:oleObj name="Equation" r:id="rId4" imgW="6273720" imgH="1752480" progId="Equation.DSMT4">
                  <p:embed/>
                </p:oleObj>
              </mc:Choice>
              <mc:Fallback>
                <p:oleObj name="Equation" r:id="rId4" imgW="6273720" imgH="1752480" progId="Equation.DSMT4">
                  <p:embed/>
                  <p:pic>
                    <p:nvPicPr>
                      <p:cNvPr id="0" name=""/>
                      <p:cNvPicPr/>
                      <p:nvPr/>
                    </p:nvPicPr>
                    <p:blipFill>
                      <a:blip r:embed="rId5"/>
                      <a:stretch>
                        <a:fillRect/>
                      </a:stretch>
                    </p:blipFill>
                    <p:spPr>
                      <a:xfrm>
                        <a:off x="265475" y="4777020"/>
                        <a:ext cx="6062897" cy="169368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807265B-616B-4381-B069-462DB5B44125}"/>
              </a:ext>
            </a:extLst>
          </p:cNvPr>
          <p:cNvPicPr>
            <a:picLocks noChangeAspect="1"/>
          </p:cNvPicPr>
          <p:nvPr/>
        </p:nvPicPr>
        <p:blipFill rotWithShape="1">
          <a:blip r:embed="rId6"/>
          <a:srcRect l="2201" t="18956" r="6242"/>
          <a:stretch/>
        </p:blipFill>
        <p:spPr>
          <a:xfrm>
            <a:off x="265475" y="100171"/>
            <a:ext cx="5241957" cy="2579072"/>
          </a:xfrm>
          <a:prstGeom prst="rect">
            <a:avLst/>
          </a:prstGeom>
        </p:spPr>
      </p:pic>
      <p:sp>
        <p:nvSpPr>
          <p:cNvPr id="7" name="TextBox 6">
            <a:extLst>
              <a:ext uri="{FF2B5EF4-FFF2-40B4-BE49-F238E27FC236}">
                <a16:creationId xmlns:a16="http://schemas.microsoft.com/office/drawing/2014/main" id="{964421BF-93BD-4843-9021-A9F1D11B3C6B}"/>
              </a:ext>
            </a:extLst>
          </p:cNvPr>
          <p:cNvSpPr txBox="1"/>
          <p:nvPr/>
        </p:nvSpPr>
        <p:spPr>
          <a:xfrm>
            <a:off x="5777931" y="465316"/>
            <a:ext cx="6062897"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رزوناتور شکل مقابل اگر صفحع ورودی را روی آینه 2 فرض کنیم آنگاه ماتریس انتقال برای یک دور کامل </a:t>
            </a:r>
            <a:r>
              <a:rPr lang="en-US" sz="2000" i="1" dirty="0">
                <a:latin typeface="Times New Roman" panose="02020603050405020304" pitchFamily="18" charset="0"/>
                <a:cs typeface="Times New Roman" panose="02020603050405020304" pitchFamily="18" charset="0"/>
              </a:rPr>
              <a:t>M</a:t>
            </a:r>
            <a:r>
              <a:rPr lang="fa-IR" sz="2000" dirty="0">
                <a:latin typeface="Times New Roman" panose="02020603050405020304" pitchFamily="18" charset="0"/>
                <a:cs typeface="Times New Roman" panose="02020603050405020304" pitchFamily="18" charset="0"/>
              </a:rPr>
              <a:t> خواهد بود. </a:t>
            </a:r>
          </a:p>
        </p:txBody>
      </p:sp>
      <p:graphicFrame>
        <p:nvGraphicFramePr>
          <p:cNvPr id="9" name="Object 8">
            <a:extLst>
              <a:ext uri="{FF2B5EF4-FFF2-40B4-BE49-F238E27FC236}">
                <a16:creationId xmlns:a16="http://schemas.microsoft.com/office/drawing/2014/main" id="{7EE38996-C5C6-4ADF-86EF-C34061B2A04F}"/>
              </a:ext>
            </a:extLst>
          </p:cNvPr>
          <p:cNvGraphicFramePr>
            <a:graphicFrameLocks noChangeAspect="1"/>
          </p:cNvGraphicFramePr>
          <p:nvPr>
            <p:extLst>
              <p:ext uri="{D42A27DB-BD31-4B8C-83A1-F6EECF244321}">
                <p14:modId xmlns:p14="http://schemas.microsoft.com/office/powerpoint/2010/main" val="1408014880"/>
              </p:ext>
            </p:extLst>
          </p:nvPr>
        </p:nvGraphicFramePr>
        <p:xfrm>
          <a:off x="6853364" y="3092840"/>
          <a:ext cx="5232400" cy="3479800"/>
        </p:xfrm>
        <a:graphic>
          <a:graphicData uri="http://schemas.openxmlformats.org/presentationml/2006/ole">
            <mc:AlternateContent xmlns:mc="http://schemas.openxmlformats.org/markup-compatibility/2006">
              <mc:Choice xmlns:v="urn:schemas-microsoft-com:vml" Requires="v">
                <p:oleObj name="Equation" r:id="rId7" imgW="5232240" imgH="3479760" progId="Equation.DSMT4">
                  <p:embed/>
                </p:oleObj>
              </mc:Choice>
              <mc:Fallback>
                <p:oleObj name="Equation" r:id="rId7" imgW="5232240" imgH="3479760" progId="Equation.DSMT4">
                  <p:embed/>
                  <p:pic>
                    <p:nvPicPr>
                      <p:cNvPr id="0" name=""/>
                      <p:cNvPicPr/>
                      <p:nvPr/>
                    </p:nvPicPr>
                    <p:blipFill>
                      <a:blip r:embed="rId8"/>
                      <a:stretch>
                        <a:fillRect/>
                      </a:stretch>
                    </p:blipFill>
                    <p:spPr>
                      <a:xfrm>
                        <a:off x="6853364" y="3092840"/>
                        <a:ext cx="5232400" cy="347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51DB517-0F0B-4B9B-9DC7-31A6F37610B2}"/>
              </a:ext>
            </a:extLst>
          </p:cNvPr>
          <p:cNvGraphicFramePr>
            <a:graphicFrameLocks noChangeAspect="1"/>
          </p:cNvGraphicFramePr>
          <p:nvPr>
            <p:extLst>
              <p:ext uri="{D42A27DB-BD31-4B8C-83A1-F6EECF244321}">
                <p14:modId xmlns:p14="http://schemas.microsoft.com/office/powerpoint/2010/main" val="3686208698"/>
              </p:ext>
            </p:extLst>
          </p:nvPr>
        </p:nvGraphicFramePr>
        <p:xfrm>
          <a:off x="9074259" y="2025641"/>
          <a:ext cx="2000250" cy="714375"/>
        </p:xfrm>
        <a:graphic>
          <a:graphicData uri="http://schemas.openxmlformats.org/presentationml/2006/ole">
            <mc:AlternateContent xmlns:mc="http://schemas.openxmlformats.org/markup-compatibility/2006">
              <mc:Choice xmlns:v="urn:schemas-microsoft-com:vml" Requires="v">
                <p:oleObj name="Equation" r:id="rId9" imgW="2000115" imgH="714414" progId="Equation.DSMT4">
                  <p:embed/>
                </p:oleObj>
              </mc:Choice>
              <mc:Fallback>
                <p:oleObj name="Equation" r:id="rId9" imgW="2000115" imgH="714414" progId="Equation.DSMT4">
                  <p:embed/>
                  <p:pic>
                    <p:nvPicPr>
                      <p:cNvPr id="0" name=""/>
                      <p:cNvPicPr/>
                      <p:nvPr/>
                    </p:nvPicPr>
                    <p:blipFill>
                      <a:blip r:embed="rId10"/>
                      <a:stretch>
                        <a:fillRect/>
                      </a:stretch>
                    </p:blipFill>
                    <p:spPr>
                      <a:xfrm>
                        <a:off x="9074259" y="2025641"/>
                        <a:ext cx="2000250" cy="714375"/>
                      </a:xfrm>
                      <a:prstGeom prst="rect">
                        <a:avLst/>
                      </a:prstGeom>
                    </p:spPr>
                  </p:pic>
                </p:oleObj>
              </mc:Fallback>
            </mc:AlternateContent>
          </a:graphicData>
        </a:graphic>
      </p:graphicFrame>
    </p:spTree>
    <p:extLst>
      <p:ext uri="{BB962C8B-B14F-4D97-AF65-F5344CB8AC3E}">
        <p14:creationId xmlns:p14="http://schemas.microsoft.com/office/powerpoint/2010/main" val="38241120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72341-68D9-4D7B-8490-492D62FE93F5}"/>
              </a:ext>
            </a:extLst>
          </p:cNvPr>
          <p:cNvSpPr>
            <a:spLocks noGrp="1"/>
          </p:cNvSpPr>
          <p:nvPr>
            <p:ph type="sldNum" sz="quarter" idx="12"/>
          </p:nvPr>
        </p:nvSpPr>
        <p:spPr>
          <a:xfrm>
            <a:off x="11392706" y="6470015"/>
            <a:ext cx="533819" cy="274320"/>
          </a:xfrm>
        </p:spPr>
        <p:txBody>
          <a:bodyPr/>
          <a:lstStyle/>
          <a:p>
            <a:fld id="{8AC7B609-6235-4DF7-8376-3B4225D7EDEF}" type="slidenum">
              <a:rPr lang="en-US" smtClean="0"/>
              <a:pPr/>
              <a:t>93</a:t>
            </a:fld>
            <a:endParaRPr lang="en-US" dirty="0"/>
          </a:p>
        </p:txBody>
      </p:sp>
      <p:pic>
        <p:nvPicPr>
          <p:cNvPr id="5" name="Picture 4">
            <a:extLst>
              <a:ext uri="{FF2B5EF4-FFF2-40B4-BE49-F238E27FC236}">
                <a16:creationId xmlns:a16="http://schemas.microsoft.com/office/drawing/2014/main" id="{4807265B-616B-4381-B069-462DB5B44125}"/>
              </a:ext>
            </a:extLst>
          </p:cNvPr>
          <p:cNvPicPr>
            <a:picLocks noChangeAspect="1"/>
          </p:cNvPicPr>
          <p:nvPr/>
        </p:nvPicPr>
        <p:blipFill rotWithShape="1">
          <a:blip r:embed="rId2"/>
          <a:srcRect l="2201" t="18956" r="6242"/>
          <a:stretch/>
        </p:blipFill>
        <p:spPr>
          <a:xfrm>
            <a:off x="265475" y="100171"/>
            <a:ext cx="5241957" cy="2579072"/>
          </a:xfrm>
          <a:prstGeom prst="rect">
            <a:avLst/>
          </a:prstGeom>
        </p:spPr>
      </p:pic>
      <p:sp>
        <p:nvSpPr>
          <p:cNvPr id="7" name="TextBox 6">
            <a:extLst>
              <a:ext uri="{FF2B5EF4-FFF2-40B4-BE49-F238E27FC236}">
                <a16:creationId xmlns:a16="http://schemas.microsoft.com/office/drawing/2014/main" id="{964421BF-93BD-4843-9021-A9F1D11B3C6B}"/>
              </a:ext>
            </a:extLst>
          </p:cNvPr>
          <p:cNvSpPr txBox="1"/>
          <p:nvPr/>
        </p:nvSpPr>
        <p:spPr>
          <a:xfrm>
            <a:off x="6684570" y="250825"/>
            <a:ext cx="4975634"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رزوناتور شکل مقابل اگر صفحه ورودی را روی کمره فرض کنید آنگاه ماتریس انتقال برای یک دور کامل به دست آورده و شعاع خمیدگی جبهه موج و شعاع باریکه را حساب کنید. </a:t>
            </a:r>
          </a:p>
        </p:txBody>
      </p:sp>
      <p:graphicFrame>
        <p:nvGraphicFramePr>
          <p:cNvPr id="6" name="Object 5">
            <a:extLst>
              <a:ext uri="{FF2B5EF4-FFF2-40B4-BE49-F238E27FC236}">
                <a16:creationId xmlns:a16="http://schemas.microsoft.com/office/drawing/2014/main" id="{EE00C390-0EB5-481D-BC2B-001DDDAF5338}"/>
              </a:ext>
            </a:extLst>
          </p:cNvPr>
          <p:cNvGraphicFramePr>
            <a:graphicFrameLocks noChangeAspect="1"/>
          </p:cNvGraphicFramePr>
          <p:nvPr>
            <p:extLst>
              <p:ext uri="{D42A27DB-BD31-4B8C-83A1-F6EECF244321}">
                <p14:modId xmlns:p14="http://schemas.microsoft.com/office/powerpoint/2010/main" val="3693910423"/>
              </p:ext>
            </p:extLst>
          </p:nvPr>
        </p:nvGraphicFramePr>
        <p:xfrm>
          <a:off x="9399225" y="5442585"/>
          <a:ext cx="2527300" cy="723900"/>
        </p:xfrm>
        <a:graphic>
          <a:graphicData uri="http://schemas.openxmlformats.org/presentationml/2006/ole">
            <mc:AlternateContent xmlns:mc="http://schemas.openxmlformats.org/markup-compatibility/2006">
              <mc:Choice xmlns:v="urn:schemas-microsoft-com:vml" Requires="v">
                <p:oleObj name="Equation" r:id="rId3" imgW="2527200" imgH="723600" progId="Equation.DSMT4">
                  <p:embed/>
                </p:oleObj>
              </mc:Choice>
              <mc:Fallback>
                <p:oleObj name="Equation" r:id="rId3" imgW="2527200" imgH="723600" progId="Equation.DSMT4">
                  <p:embed/>
                  <p:pic>
                    <p:nvPicPr>
                      <p:cNvPr id="0" name=""/>
                      <p:cNvPicPr/>
                      <p:nvPr/>
                    </p:nvPicPr>
                    <p:blipFill>
                      <a:blip r:embed="rId4"/>
                      <a:stretch>
                        <a:fillRect/>
                      </a:stretch>
                    </p:blipFill>
                    <p:spPr>
                      <a:xfrm>
                        <a:off x="9399225" y="5442585"/>
                        <a:ext cx="2527300" cy="723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33BC5BA-81A9-4823-A832-ED543CC097FA}"/>
              </a:ext>
            </a:extLst>
          </p:cNvPr>
          <p:cNvGraphicFramePr>
            <a:graphicFrameLocks noChangeAspect="1"/>
          </p:cNvGraphicFramePr>
          <p:nvPr>
            <p:extLst>
              <p:ext uri="{D42A27DB-BD31-4B8C-83A1-F6EECF244321}">
                <p14:modId xmlns:p14="http://schemas.microsoft.com/office/powerpoint/2010/main" val="1790230153"/>
              </p:ext>
            </p:extLst>
          </p:nvPr>
        </p:nvGraphicFramePr>
        <p:xfrm>
          <a:off x="368300" y="3046270"/>
          <a:ext cx="8051800" cy="1320800"/>
        </p:xfrm>
        <a:graphic>
          <a:graphicData uri="http://schemas.openxmlformats.org/presentationml/2006/ole">
            <mc:AlternateContent xmlns:mc="http://schemas.openxmlformats.org/markup-compatibility/2006">
              <mc:Choice xmlns:v="urn:schemas-microsoft-com:vml" Requires="v">
                <p:oleObj name="Equation" r:id="rId5" imgW="8051760" imgH="1320480" progId="Equation.DSMT4">
                  <p:embed/>
                </p:oleObj>
              </mc:Choice>
              <mc:Fallback>
                <p:oleObj name="Equation" r:id="rId5" imgW="8051760" imgH="1320480" progId="Equation.DSMT4">
                  <p:embed/>
                  <p:pic>
                    <p:nvPicPr>
                      <p:cNvPr id="0" name=""/>
                      <p:cNvPicPr/>
                      <p:nvPr/>
                    </p:nvPicPr>
                    <p:blipFill>
                      <a:blip r:embed="rId6"/>
                      <a:stretch>
                        <a:fillRect/>
                      </a:stretch>
                    </p:blipFill>
                    <p:spPr>
                      <a:xfrm>
                        <a:off x="368300" y="3046270"/>
                        <a:ext cx="8051800" cy="1320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5AD1FC5-7716-4153-81AC-34CC554B66D0}"/>
              </a:ext>
            </a:extLst>
          </p:cNvPr>
          <p:cNvGraphicFramePr>
            <a:graphicFrameLocks noChangeAspect="1"/>
          </p:cNvGraphicFramePr>
          <p:nvPr>
            <p:extLst>
              <p:ext uri="{D42A27DB-BD31-4B8C-83A1-F6EECF244321}">
                <p14:modId xmlns:p14="http://schemas.microsoft.com/office/powerpoint/2010/main" val="2568139317"/>
              </p:ext>
            </p:extLst>
          </p:nvPr>
        </p:nvGraphicFramePr>
        <p:xfrm>
          <a:off x="9240696" y="3306620"/>
          <a:ext cx="2311400" cy="800100"/>
        </p:xfrm>
        <a:graphic>
          <a:graphicData uri="http://schemas.openxmlformats.org/presentationml/2006/ole">
            <mc:AlternateContent xmlns:mc="http://schemas.openxmlformats.org/markup-compatibility/2006">
              <mc:Choice xmlns:v="urn:schemas-microsoft-com:vml" Requires="v">
                <p:oleObj name="Equation" r:id="rId7" imgW="2311200" imgH="799920" progId="Equation.DSMT4">
                  <p:embed/>
                </p:oleObj>
              </mc:Choice>
              <mc:Fallback>
                <p:oleObj name="Equation" r:id="rId7" imgW="2311200" imgH="799920" progId="Equation.DSMT4">
                  <p:embed/>
                  <p:pic>
                    <p:nvPicPr>
                      <p:cNvPr id="0" name=""/>
                      <p:cNvPicPr/>
                      <p:nvPr/>
                    </p:nvPicPr>
                    <p:blipFill>
                      <a:blip r:embed="rId8"/>
                      <a:stretch>
                        <a:fillRect/>
                      </a:stretch>
                    </p:blipFill>
                    <p:spPr>
                      <a:xfrm>
                        <a:off x="9240696" y="3306620"/>
                        <a:ext cx="2311400" cy="800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22B9FFD-FD45-4087-A946-3560D06B27BE}"/>
              </a:ext>
            </a:extLst>
          </p:cNvPr>
          <p:cNvGraphicFramePr>
            <a:graphicFrameLocks noChangeAspect="1"/>
          </p:cNvGraphicFramePr>
          <p:nvPr>
            <p:extLst>
              <p:ext uri="{D42A27DB-BD31-4B8C-83A1-F6EECF244321}">
                <p14:modId xmlns:p14="http://schemas.microsoft.com/office/powerpoint/2010/main" val="1998755088"/>
              </p:ext>
            </p:extLst>
          </p:nvPr>
        </p:nvGraphicFramePr>
        <p:xfrm>
          <a:off x="265475" y="4864735"/>
          <a:ext cx="8890000" cy="1879600"/>
        </p:xfrm>
        <a:graphic>
          <a:graphicData uri="http://schemas.openxmlformats.org/presentationml/2006/ole">
            <mc:AlternateContent xmlns:mc="http://schemas.openxmlformats.org/markup-compatibility/2006">
              <mc:Choice xmlns:v="urn:schemas-microsoft-com:vml" Requires="v">
                <p:oleObj name="Equation" r:id="rId9" imgW="8889840" imgH="1879560" progId="Equation.DSMT4">
                  <p:embed/>
                </p:oleObj>
              </mc:Choice>
              <mc:Fallback>
                <p:oleObj name="Equation" r:id="rId9" imgW="8889840" imgH="1879560" progId="Equation.DSMT4">
                  <p:embed/>
                  <p:pic>
                    <p:nvPicPr>
                      <p:cNvPr id="0" name=""/>
                      <p:cNvPicPr/>
                      <p:nvPr/>
                    </p:nvPicPr>
                    <p:blipFill>
                      <a:blip r:embed="rId10"/>
                      <a:stretch>
                        <a:fillRect/>
                      </a:stretch>
                    </p:blipFill>
                    <p:spPr>
                      <a:xfrm>
                        <a:off x="265475" y="4864735"/>
                        <a:ext cx="8890000" cy="1879600"/>
                      </a:xfrm>
                      <a:prstGeom prst="rect">
                        <a:avLst/>
                      </a:prstGeom>
                    </p:spPr>
                  </p:pic>
                </p:oleObj>
              </mc:Fallback>
            </mc:AlternateContent>
          </a:graphicData>
        </a:graphic>
      </p:graphicFrame>
    </p:spTree>
    <p:extLst>
      <p:ext uri="{BB962C8B-B14F-4D97-AF65-F5344CB8AC3E}">
        <p14:creationId xmlns:p14="http://schemas.microsoft.com/office/powerpoint/2010/main" val="2651608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0CA9F-9571-47E6-AA45-87F1DCE098BD}"/>
              </a:ext>
            </a:extLst>
          </p:cNvPr>
          <p:cNvSpPr>
            <a:spLocks noGrp="1"/>
          </p:cNvSpPr>
          <p:nvPr>
            <p:ph type="sldNum" sz="quarter" idx="12"/>
          </p:nvPr>
        </p:nvSpPr>
        <p:spPr>
          <a:xfrm>
            <a:off x="11353045" y="6391746"/>
            <a:ext cx="624687" cy="308009"/>
          </a:xfrm>
        </p:spPr>
        <p:txBody>
          <a:bodyPr/>
          <a:lstStyle/>
          <a:p>
            <a:fld id="{8AC7B609-6235-4DF7-8376-3B4225D7EDEF}" type="slidenum">
              <a:rPr lang="en-US" smtClean="0"/>
              <a:pPr/>
              <a:t>94</a:t>
            </a:fld>
            <a:endParaRPr lang="en-US" dirty="0"/>
          </a:p>
        </p:txBody>
      </p:sp>
      <p:sp>
        <p:nvSpPr>
          <p:cNvPr id="3" name="Rectangle 2">
            <a:extLst>
              <a:ext uri="{FF2B5EF4-FFF2-40B4-BE49-F238E27FC236}">
                <a16:creationId xmlns:a16="http://schemas.microsoft.com/office/drawing/2014/main" id="{5FD4D109-9870-45DB-8761-5C97203A51CA}"/>
              </a:ext>
            </a:extLst>
          </p:cNvPr>
          <p:cNvSpPr/>
          <p:nvPr/>
        </p:nvSpPr>
        <p:spPr>
          <a:xfrm>
            <a:off x="376842" y="301957"/>
            <a:ext cx="4865499" cy="369332"/>
          </a:xfrm>
          <a:prstGeom prst="rect">
            <a:avLst/>
          </a:prstGeom>
        </p:spPr>
        <p:txBody>
          <a:bodyPr wrap="none">
            <a:spAutoFit/>
          </a:bodyPr>
          <a:lstStyle/>
          <a:p>
            <a:r>
              <a:rPr lang="en-US" b="1" dirty="0">
                <a:latin typeface="Arial" panose="020B0604020202020204" pitchFamily="34" charset="0"/>
              </a:rPr>
              <a:t>MODE VOLUME IN STABLE RESONATORS</a:t>
            </a:r>
            <a:endParaRPr lang="fa-IR" dirty="0"/>
          </a:p>
        </p:txBody>
      </p:sp>
      <p:sp>
        <p:nvSpPr>
          <p:cNvPr id="4" name="TextBox 3">
            <a:extLst>
              <a:ext uri="{FF2B5EF4-FFF2-40B4-BE49-F238E27FC236}">
                <a16:creationId xmlns:a16="http://schemas.microsoft.com/office/drawing/2014/main" id="{43F2734C-6FB0-496A-A23B-BF8A7BC3AEF3}"/>
              </a:ext>
            </a:extLst>
          </p:cNvPr>
          <p:cNvSpPr txBox="1"/>
          <p:nvPr/>
        </p:nvSpPr>
        <p:spPr>
          <a:xfrm>
            <a:off x="5694630" y="389299"/>
            <a:ext cx="618351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مدهای هرمیت-گاوسی در یک کاواک پایدار</a:t>
            </a:r>
          </a:p>
        </p:txBody>
      </p:sp>
      <p:sp>
        <p:nvSpPr>
          <p:cNvPr id="5" name="TextBox 4">
            <a:extLst>
              <a:ext uri="{FF2B5EF4-FFF2-40B4-BE49-F238E27FC236}">
                <a16:creationId xmlns:a16="http://schemas.microsoft.com/office/drawing/2014/main" id="{856C4517-1494-41D6-83F5-A6FA72AF90B4}"/>
              </a:ext>
            </a:extLst>
          </p:cNvPr>
          <p:cNvSpPr txBox="1"/>
          <p:nvPr/>
        </p:nvSpPr>
        <p:spPr>
          <a:xfrm>
            <a:off x="778598" y="1140014"/>
            <a:ext cx="1109954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انتگرال فضایی توزیع شدت مدهای هرمیت – گاوسی حجم این مدها را میدهد. </a:t>
            </a:r>
          </a:p>
        </p:txBody>
      </p:sp>
      <p:pic>
        <p:nvPicPr>
          <p:cNvPr id="7" name="Picture 6">
            <a:extLst>
              <a:ext uri="{FF2B5EF4-FFF2-40B4-BE49-F238E27FC236}">
                <a16:creationId xmlns:a16="http://schemas.microsoft.com/office/drawing/2014/main" id="{D1F78DBF-5456-4C65-846F-9FD2AEE070E0}"/>
              </a:ext>
            </a:extLst>
          </p:cNvPr>
          <p:cNvPicPr>
            <a:picLocks noChangeAspect="1"/>
          </p:cNvPicPr>
          <p:nvPr/>
        </p:nvPicPr>
        <p:blipFill>
          <a:blip r:embed="rId2"/>
          <a:stretch>
            <a:fillRect/>
          </a:stretch>
        </p:blipFill>
        <p:spPr>
          <a:xfrm>
            <a:off x="607997" y="1638677"/>
            <a:ext cx="8477250" cy="2266950"/>
          </a:xfrm>
          <a:prstGeom prst="rect">
            <a:avLst/>
          </a:prstGeom>
        </p:spPr>
      </p:pic>
      <p:sp>
        <p:nvSpPr>
          <p:cNvPr id="8" name="TextBox 7">
            <a:extLst>
              <a:ext uri="{FF2B5EF4-FFF2-40B4-BE49-F238E27FC236}">
                <a16:creationId xmlns:a16="http://schemas.microsoft.com/office/drawing/2014/main" id="{FE87D76E-9A36-45FE-BCE1-64DB216DB4AC}"/>
              </a:ext>
            </a:extLst>
          </p:cNvPr>
          <p:cNvSpPr txBox="1"/>
          <p:nvPr/>
        </p:nvSpPr>
        <p:spPr>
          <a:xfrm>
            <a:off x="570365" y="3951152"/>
            <a:ext cx="1140736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راستای طولی محدوده انتگرال گیری طول محیط فعال است و در راستای عرضی از منفی تا مثبت بینهایت توزیع گاوسی گسترده است. </a:t>
            </a:r>
          </a:p>
        </p:txBody>
      </p:sp>
      <p:pic>
        <p:nvPicPr>
          <p:cNvPr id="9" name="Picture 8">
            <a:extLst>
              <a:ext uri="{FF2B5EF4-FFF2-40B4-BE49-F238E27FC236}">
                <a16:creationId xmlns:a16="http://schemas.microsoft.com/office/drawing/2014/main" id="{9F1FFF9D-1AAE-4B74-99FC-F19B1FB76DEC}"/>
              </a:ext>
            </a:extLst>
          </p:cNvPr>
          <p:cNvPicPr>
            <a:picLocks noChangeAspect="1"/>
          </p:cNvPicPr>
          <p:nvPr/>
        </p:nvPicPr>
        <p:blipFill>
          <a:blip r:embed="rId3"/>
          <a:stretch>
            <a:fillRect/>
          </a:stretch>
        </p:blipFill>
        <p:spPr>
          <a:xfrm>
            <a:off x="570365" y="4755961"/>
            <a:ext cx="8029575" cy="1924050"/>
          </a:xfrm>
          <a:prstGeom prst="rect">
            <a:avLst/>
          </a:prstGeom>
        </p:spPr>
      </p:pic>
    </p:spTree>
    <p:extLst>
      <p:ext uri="{BB962C8B-B14F-4D97-AF65-F5344CB8AC3E}">
        <p14:creationId xmlns:p14="http://schemas.microsoft.com/office/powerpoint/2010/main" val="9096556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7CF06-5B34-4876-899A-374EBFF57F01}"/>
              </a:ext>
            </a:extLst>
          </p:cNvPr>
          <p:cNvSpPr>
            <a:spLocks noGrp="1"/>
          </p:cNvSpPr>
          <p:nvPr>
            <p:ph type="sldNum" sz="quarter" idx="12"/>
          </p:nvPr>
        </p:nvSpPr>
        <p:spPr/>
        <p:txBody>
          <a:bodyPr/>
          <a:lstStyle/>
          <a:p>
            <a:fld id="{8AC7B609-6235-4DF7-8376-3B4225D7EDEF}" type="slidenum">
              <a:rPr lang="en-US" smtClean="0"/>
              <a:pPr/>
              <a:t>95</a:t>
            </a:fld>
            <a:endParaRPr lang="en-US" dirty="0"/>
          </a:p>
        </p:txBody>
      </p:sp>
      <p:pic>
        <p:nvPicPr>
          <p:cNvPr id="3" name="Picture 2">
            <a:extLst>
              <a:ext uri="{FF2B5EF4-FFF2-40B4-BE49-F238E27FC236}">
                <a16:creationId xmlns:a16="http://schemas.microsoft.com/office/drawing/2014/main" id="{4D821155-A3B1-4930-8CDE-805D91932E47}"/>
              </a:ext>
            </a:extLst>
          </p:cNvPr>
          <p:cNvPicPr>
            <a:picLocks noChangeAspect="1"/>
          </p:cNvPicPr>
          <p:nvPr/>
        </p:nvPicPr>
        <p:blipFill>
          <a:blip r:embed="rId2"/>
          <a:stretch>
            <a:fillRect/>
          </a:stretch>
        </p:blipFill>
        <p:spPr>
          <a:xfrm>
            <a:off x="1628492" y="548802"/>
            <a:ext cx="4191000" cy="885825"/>
          </a:xfrm>
          <a:prstGeom prst="rect">
            <a:avLst/>
          </a:prstGeom>
        </p:spPr>
      </p:pic>
      <p:sp>
        <p:nvSpPr>
          <p:cNvPr id="4" name="TextBox 3">
            <a:extLst>
              <a:ext uri="{FF2B5EF4-FFF2-40B4-BE49-F238E27FC236}">
                <a16:creationId xmlns:a16="http://schemas.microsoft.com/office/drawing/2014/main" id="{BD4DFC74-1A2C-4BAE-91BD-D58A0627D8F0}"/>
              </a:ext>
            </a:extLst>
          </p:cNvPr>
          <p:cNvSpPr txBox="1"/>
          <p:nvPr/>
        </p:nvSpPr>
        <p:spPr>
          <a:xfrm>
            <a:off x="5495453" y="742384"/>
            <a:ext cx="603866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توجه با رابطه زیر:</a:t>
            </a:r>
          </a:p>
        </p:txBody>
      </p:sp>
      <p:pic>
        <p:nvPicPr>
          <p:cNvPr id="5" name="Picture 4">
            <a:extLst>
              <a:ext uri="{FF2B5EF4-FFF2-40B4-BE49-F238E27FC236}">
                <a16:creationId xmlns:a16="http://schemas.microsoft.com/office/drawing/2014/main" id="{1762031F-9FD9-48BD-B192-A6E93C93DD3A}"/>
              </a:ext>
            </a:extLst>
          </p:cNvPr>
          <p:cNvPicPr>
            <a:picLocks noChangeAspect="1"/>
          </p:cNvPicPr>
          <p:nvPr/>
        </p:nvPicPr>
        <p:blipFill>
          <a:blip r:embed="rId3"/>
          <a:stretch>
            <a:fillRect/>
          </a:stretch>
        </p:blipFill>
        <p:spPr>
          <a:xfrm>
            <a:off x="1553942" y="2069286"/>
            <a:ext cx="3362325" cy="800100"/>
          </a:xfrm>
          <a:prstGeom prst="rect">
            <a:avLst/>
          </a:prstGeom>
        </p:spPr>
      </p:pic>
      <p:grpSp>
        <p:nvGrpSpPr>
          <p:cNvPr id="8" name="Group 7">
            <a:extLst>
              <a:ext uri="{FF2B5EF4-FFF2-40B4-BE49-F238E27FC236}">
                <a16:creationId xmlns:a16="http://schemas.microsoft.com/office/drawing/2014/main" id="{835C9F68-139B-49BE-8BC9-577E19A74F93}"/>
              </a:ext>
            </a:extLst>
          </p:cNvPr>
          <p:cNvGrpSpPr/>
          <p:nvPr/>
        </p:nvGrpSpPr>
        <p:grpSpPr>
          <a:xfrm>
            <a:off x="3235104" y="2069286"/>
            <a:ext cx="6409853" cy="570410"/>
            <a:chOff x="5251010" y="2308634"/>
            <a:chExt cx="6409853" cy="570410"/>
          </a:xfrm>
        </p:grpSpPr>
        <p:sp>
          <p:nvSpPr>
            <p:cNvPr id="6" name="TextBox 5">
              <a:extLst>
                <a:ext uri="{FF2B5EF4-FFF2-40B4-BE49-F238E27FC236}">
                  <a16:creationId xmlns:a16="http://schemas.microsoft.com/office/drawing/2014/main" id="{BE6941A3-3599-4FB1-9930-E58B684DA019}"/>
                </a:ext>
              </a:extLst>
            </p:cNvPr>
            <p:cNvSpPr txBox="1"/>
            <p:nvPr/>
          </p:nvSpPr>
          <p:spPr>
            <a:xfrm>
              <a:off x="5251010" y="2308634"/>
              <a:ext cx="6409853"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 هرمیت گاوسی </a:t>
              </a:r>
            </a:p>
          </p:txBody>
        </p:sp>
        <p:graphicFrame>
          <p:nvGraphicFramePr>
            <p:cNvPr id="7" name="Object 6">
              <a:extLst>
                <a:ext uri="{FF2B5EF4-FFF2-40B4-BE49-F238E27FC236}">
                  <a16:creationId xmlns:a16="http://schemas.microsoft.com/office/drawing/2014/main" id="{B306ADE9-6B37-4A86-B742-042F73E59E3C}"/>
                </a:ext>
              </a:extLst>
            </p:cNvPr>
            <p:cNvGraphicFramePr>
              <a:graphicFrameLocks noChangeAspect="1"/>
            </p:cNvGraphicFramePr>
            <p:nvPr>
              <p:extLst>
                <p:ext uri="{D42A27DB-BD31-4B8C-83A1-F6EECF244321}">
                  <p14:modId xmlns:p14="http://schemas.microsoft.com/office/powerpoint/2010/main" val="3339977094"/>
                </p:ext>
              </p:extLst>
            </p:nvPr>
          </p:nvGraphicFramePr>
          <p:xfrm>
            <a:off x="8514785" y="2459944"/>
            <a:ext cx="914400" cy="419100"/>
          </p:xfrm>
          <a:graphic>
            <a:graphicData uri="http://schemas.openxmlformats.org/presentationml/2006/ole">
              <mc:AlternateContent xmlns:mc="http://schemas.openxmlformats.org/markup-compatibility/2006">
                <mc:Choice xmlns:v="urn:schemas-microsoft-com:vml" Requires="v">
                  <p:oleObj name="Equation" r:id="rId4" imgW="914400" imgH="419040" progId="Equation.DSMT4">
                    <p:embed/>
                  </p:oleObj>
                </mc:Choice>
                <mc:Fallback>
                  <p:oleObj name="Equation" r:id="rId4" imgW="914400" imgH="419040" progId="Equation.DSMT4">
                    <p:embed/>
                    <p:pic>
                      <p:nvPicPr>
                        <p:cNvPr id="0" name=""/>
                        <p:cNvPicPr/>
                        <p:nvPr/>
                      </p:nvPicPr>
                      <p:blipFill>
                        <a:blip r:embed="rId5"/>
                        <a:stretch>
                          <a:fillRect/>
                        </a:stretch>
                      </p:blipFill>
                      <p:spPr>
                        <a:xfrm>
                          <a:off x="8514785" y="2459944"/>
                          <a:ext cx="914400" cy="419100"/>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F257ECBD-B2F8-4226-BF0B-CB43145A4B80}"/>
              </a:ext>
            </a:extLst>
          </p:cNvPr>
          <p:cNvGrpSpPr/>
          <p:nvPr/>
        </p:nvGrpSpPr>
        <p:grpSpPr>
          <a:xfrm>
            <a:off x="669956" y="3331674"/>
            <a:ext cx="11226297" cy="2806987"/>
            <a:chOff x="669956" y="3802455"/>
            <a:chExt cx="11226297" cy="2806987"/>
          </a:xfrm>
        </p:grpSpPr>
        <p:sp>
          <p:nvSpPr>
            <p:cNvPr id="9" name="TextBox 8">
              <a:extLst>
                <a:ext uri="{FF2B5EF4-FFF2-40B4-BE49-F238E27FC236}">
                  <a16:creationId xmlns:a16="http://schemas.microsoft.com/office/drawing/2014/main" id="{20678275-021B-4E33-AA91-07300DCA9F43}"/>
                </a:ext>
              </a:extLst>
            </p:cNvPr>
            <p:cNvSpPr txBox="1"/>
            <p:nvPr/>
          </p:nvSpPr>
          <p:spPr>
            <a:xfrm>
              <a:off x="669956" y="3802455"/>
              <a:ext cx="11226297" cy="280698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هرچقدر حجم مد بیشتر باشد اتمهای بیشتری از ماده فعال در عمل لیز شرکت کرده و توان خروجی لیزر بیشتر خواهد بود.</a:t>
              </a:r>
            </a:p>
            <a:p>
              <a:pPr algn="just" rtl="1">
                <a:lnSpc>
                  <a:spcPct val="150000"/>
                </a:lnSpc>
              </a:pPr>
              <a:r>
                <a:rPr lang="fa-IR" sz="2000" dirty="0">
                  <a:latin typeface="Times New Roman" panose="02020603050405020304" pitchFamily="18" charset="0"/>
                  <a:cs typeface="Times New Roman" panose="02020603050405020304" pitchFamily="18" charset="0"/>
                </a:rPr>
                <a:t>طبق این رابطه راههای افزایش حجم مد به قرار زیر است:</a:t>
              </a:r>
            </a:p>
            <a:p>
              <a:pPr algn="just" rtl="1">
                <a:lnSpc>
                  <a:spcPct val="150000"/>
                </a:lnSpc>
              </a:pPr>
              <a:r>
                <a:rPr lang="fa-IR" sz="2000" dirty="0">
                  <a:latin typeface="Times New Roman" panose="02020603050405020304" pitchFamily="18" charset="0"/>
                  <a:cs typeface="Times New Roman" panose="02020603050405020304" pitchFamily="18" charset="0"/>
                </a:rPr>
                <a:t>1- افزایش طول کاواک که البته محدودیت فنی دارد و مثلا نمی تواند لیزری با طول 10 متر ساخت.</a:t>
              </a:r>
            </a:p>
            <a:p>
              <a:pPr algn="just" rtl="1">
                <a:lnSpc>
                  <a:spcPct val="150000"/>
                </a:lnSpc>
              </a:pPr>
              <a:r>
                <a:rPr lang="fa-IR" sz="2000" dirty="0">
                  <a:latin typeface="Times New Roman" panose="02020603050405020304" pitchFamily="18" charset="0"/>
                  <a:cs typeface="Times New Roman" panose="02020603050405020304" pitchFamily="18" charset="0"/>
                </a:rPr>
                <a:t>2- افزایش مرتبه مدها. مثلا حجم مد                 چهار برابر حجم مد اصلی                 است. منتها باید توجه کرد که با این کار ضریب کیفیت باریکه کاهش یافته و نمی توان آن را در یک لکه کوچک کانونی کرد. یعنی لیزر توان بیشتری در اختیار می گذارد لیکن به علت بزرگ بودن لکه لیزری در کانون، شدت لیزر به عنوان پارامتر اصلی کارایی لیزر در برش و جوشکاری، قابل افزایش نیست.  </a:t>
              </a:r>
            </a:p>
          </p:txBody>
        </p:sp>
        <p:graphicFrame>
          <p:nvGraphicFramePr>
            <p:cNvPr id="10" name="Object 9">
              <a:extLst>
                <a:ext uri="{FF2B5EF4-FFF2-40B4-BE49-F238E27FC236}">
                  <a16:creationId xmlns:a16="http://schemas.microsoft.com/office/drawing/2014/main" id="{51E73543-F22B-45EE-B539-5CA28CD94988}"/>
                </a:ext>
              </a:extLst>
            </p:cNvPr>
            <p:cNvGraphicFramePr>
              <a:graphicFrameLocks noChangeAspect="1"/>
            </p:cNvGraphicFramePr>
            <p:nvPr>
              <p:extLst>
                <p:ext uri="{D42A27DB-BD31-4B8C-83A1-F6EECF244321}">
                  <p14:modId xmlns:p14="http://schemas.microsoft.com/office/powerpoint/2010/main" val="308770066"/>
                </p:ext>
              </p:extLst>
            </p:nvPr>
          </p:nvGraphicFramePr>
          <p:xfrm>
            <a:off x="7970838" y="5291138"/>
            <a:ext cx="812800" cy="381000"/>
          </p:xfrm>
          <a:graphic>
            <a:graphicData uri="http://schemas.openxmlformats.org/presentationml/2006/ole">
              <mc:AlternateContent xmlns:mc="http://schemas.openxmlformats.org/markup-compatibility/2006">
                <mc:Choice xmlns:v="urn:schemas-microsoft-com:vml" Requires="v">
                  <p:oleObj name="Equation" r:id="rId6" imgW="812520" imgH="380880" progId="Equation.DSMT4">
                    <p:embed/>
                  </p:oleObj>
                </mc:Choice>
                <mc:Fallback>
                  <p:oleObj name="Equation" r:id="rId6" imgW="812520" imgH="380880" progId="Equation.DSMT4">
                    <p:embed/>
                    <p:pic>
                      <p:nvPicPr>
                        <p:cNvPr id="0" name=""/>
                        <p:cNvPicPr/>
                        <p:nvPr/>
                      </p:nvPicPr>
                      <p:blipFill>
                        <a:blip r:embed="rId7"/>
                        <a:stretch>
                          <a:fillRect/>
                        </a:stretch>
                      </p:blipFill>
                      <p:spPr>
                        <a:xfrm>
                          <a:off x="7970838" y="5291138"/>
                          <a:ext cx="812800" cy="381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BE85341-4822-468E-9B6D-D86FFD23DBC9}"/>
                </a:ext>
              </a:extLst>
            </p:cNvPr>
            <p:cNvGraphicFramePr>
              <a:graphicFrameLocks noChangeAspect="1"/>
            </p:cNvGraphicFramePr>
            <p:nvPr>
              <p:extLst>
                <p:ext uri="{D42A27DB-BD31-4B8C-83A1-F6EECF244321}">
                  <p14:modId xmlns:p14="http://schemas.microsoft.com/office/powerpoint/2010/main" val="2629488328"/>
                </p:ext>
              </p:extLst>
            </p:nvPr>
          </p:nvGraphicFramePr>
          <p:xfrm>
            <a:off x="4819650" y="5288564"/>
            <a:ext cx="850900" cy="381000"/>
          </p:xfrm>
          <a:graphic>
            <a:graphicData uri="http://schemas.openxmlformats.org/presentationml/2006/ole">
              <mc:AlternateContent xmlns:mc="http://schemas.openxmlformats.org/markup-compatibility/2006">
                <mc:Choice xmlns:v="urn:schemas-microsoft-com:vml" Requires="v">
                  <p:oleObj name="Equation" r:id="rId8" imgW="850680" imgH="380880" progId="Equation.DSMT4">
                    <p:embed/>
                  </p:oleObj>
                </mc:Choice>
                <mc:Fallback>
                  <p:oleObj name="Equation" r:id="rId8" imgW="850680" imgH="380880" progId="Equation.DSMT4">
                    <p:embed/>
                    <p:pic>
                      <p:nvPicPr>
                        <p:cNvPr id="0" name=""/>
                        <p:cNvPicPr/>
                        <p:nvPr/>
                      </p:nvPicPr>
                      <p:blipFill>
                        <a:blip r:embed="rId9"/>
                        <a:stretch>
                          <a:fillRect/>
                        </a:stretch>
                      </p:blipFill>
                      <p:spPr>
                        <a:xfrm>
                          <a:off x="4819650" y="5288564"/>
                          <a:ext cx="850900" cy="381000"/>
                        </a:xfrm>
                        <a:prstGeom prst="rect">
                          <a:avLst/>
                        </a:prstGeom>
                      </p:spPr>
                    </p:pic>
                  </p:oleObj>
                </mc:Fallback>
              </mc:AlternateContent>
            </a:graphicData>
          </a:graphic>
        </p:graphicFrame>
      </p:grpSp>
    </p:spTree>
    <p:extLst>
      <p:ext uri="{BB962C8B-B14F-4D97-AF65-F5344CB8AC3E}">
        <p14:creationId xmlns:p14="http://schemas.microsoft.com/office/powerpoint/2010/main" val="27477487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3C20A-FA33-4B7E-929E-B67AA22E3070}"/>
              </a:ext>
            </a:extLst>
          </p:cNvPr>
          <p:cNvSpPr>
            <a:spLocks noGrp="1"/>
          </p:cNvSpPr>
          <p:nvPr>
            <p:ph type="sldNum" sz="quarter" idx="12"/>
          </p:nvPr>
        </p:nvSpPr>
        <p:spPr/>
        <p:txBody>
          <a:bodyPr/>
          <a:lstStyle/>
          <a:p>
            <a:fld id="{8AC7B609-6235-4DF7-8376-3B4225D7EDEF}" type="slidenum">
              <a:rPr lang="en-US" smtClean="0"/>
              <a:pPr/>
              <a:t>96</a:t>
            </a:fld>
            <a:endParaRPr lang="en-US" dirty="0"/>
          </a:p>
        </p:txBody>
      </p:sp>
      <p:sp>
        <p:nvSpPr>
          <p:cNvPr id="3" name="TextBox 2">
            <a:extLst>
              <a:ext uri="{FF2B5EF4-FFF2-40B4-BE49-F238E27FC236}">
                <a16:creationId xmlns:a16="http://schemas.microsoft.com/office/drawing/2014/main" id="{550C3B46-8C92-4EDD-9154-8C6BC12BFB93}"/>
              </a:ext>
            </a:extLst>
          </p:cNvPr>
          <p:cNvSpPr txBox="1"/>
          <p:nvPr/>
        </p:nvSpPr>
        <p:spPr>
          <a:xfrm>
            <a:off x="1865376" y="1399032"/>
            <a:ext cx="954633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 عرضی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22</a:t>
            </a:r>
            <a:r>
              <a:rPr lang="fa-IR" sz="2000" dirty="0">
                <a:latin typeface="Times New Roman" panose="02020603050405020304" pitchFamily="18" charset="0"/>
                <a:cs typeface="Times New Roman" panose="02020603050405020304" pitchFamily="18" charset="0"/>
              </a:rPr>
              <a:t> چند برابر حجم مد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11</a:t>
            </a:r>
            <a:r>
              <a:rPr lang="fa-IR" sz="2000" dirty="0">
                <a:latin typeface="Times New Roman" panose="02020603050405020304" pitchFamily="18" charset="0"/>
                <a:cs typeface="Times New Roman" panose="02020603050405020304" pitchFamily="18" charset="0"/>
              </a:rPr>
              <a:t> است. </a:t>
            </a:r>
          </a:p>
        </p:txBody>
      </p:sp>
    </p:spTree>
    <p:extLst>
      <p:ext uri="{BB962C8B-B14F-4D97-AF65-F5344CB8AC3E}">
        <p14:creationId xmlns:p14="http://schemas.microsoft.com/office/powerpoint/2010/main" val="284700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1&quot;&gt;&lt;property id=&quot;20148&quot; value=&quot;5&quot;/&gt;&lt;property id=&quot;20300&quot; value=&quot;Slide 24&quot;/&gt;&lt;property id=&quot;20307&quot; value=&quot;310&quot;/&gt;&lt;/object&gt;&lt;object type=&quot;3&quot; unique_id=&quot;10032&quot;&gt;&lt;property id=&quot;20148&quot; value=&quot;5&quot;/&gt;&lt;property id=&quot;20300&quot; value=&quot;Slide 28&quot;/&gt;&lt;property id=&quot;20307&quot; value=&quot;278&quot;/&gt;&lt;/object&gt;&lt;object type=&quot;3&quot; unique_id=&quot;10033&quot;&gt;&lt;property id=&quot;20148&quot; value=&quot;5&quot;/&gt;&lt;property id=&quot;20300&quot; value=&quot;Slide 34&quot;/&gt;&lt;property id=&quot;20307&quot; value=&quot;279&quot;/&gt;&lt;/object&gt;&lt;object type=&quot;3&quot; unique_id=&quot;10034&quot;&gt;&lt;property id=&quot;20148&quot; value=&quot;5&quot;/&gt;&lt;property id=&quot;20300&quot; value=&quot;Slide 35&quot;/&gt;&lt;property id=&quot;20307&quot; value=&quot;311&quot;/&gt;&lt;/object&gt;&lt;object type=&quot;3&quot; unique_id=&quot;10035&quot;&gt;&lt;property id=&quot;20148&quot; value=&quot;5&quot;/&gt;&lt;property id=&quot;20300&quot; value=&quot;Slide 36&quot;/&gt;&lt;property id=&quot;20307&quot; value=&quot;312&quot;/&gt;&lt;/object&gt;&lt;object type=&quot;3&quot; unique_id=&quot;10036&quot;&gt;&lt;property id=&quot;20148&quot; value=&quot;5&quot;/&gt;&lt;property id=&quot;20300&quot; value=&quot;Slide 37&quot;/&gt;&lt;property id=&quot;20307&quot; value=&quot;280&quot;/&gt;&lt;/object&gt;&lt;object type=&quot;3&quot; unique_id=&quot;10037&quot;&gt;&lt;property id=&quot;20148&quot; value=&quot;5&quot;/&gt;&lt;property id=&quot;20300&quot; value=&quot;Slide 38&quot;/&gt;&lt;property id=&quot;20307&quot; value=&quot;317&quot;/&gt;&lt;/object&gt;&lt;object type=&quot;3&quot; unique_id=&quot;10038&quot;&gt;&lt;property id=&quot;20148&quot; value=&quot;5&quot;/&gt;&lt;property id=&quot;20300&quot; value=&quot;Slide 39&quot;/&gt;&lt;property id=&quot;20307&quot; value=&quot;318&quot;/&gt;&lt;/object&gt;&lt;object type=&quot;3&quot; unique_id=&quot;10039&quot;&gt;&lt;property id=&quot;20148&quot; value=&quot;5&quot;/&gt;&lt;property id=&quot;20300&quot; value=&quot;Slide 40&quot;/&gt;&lt;property id=&quot;20307&quot; value=&quot;326&quot;/&gt;&lt;/object&gt;&lt;object type=&quot;3&quot; unique_id=&quot;10040&quot;&gt;&lt;property id=&quot;20148&quot; value=&quot;5&quot;/&gt;&lt;property id=&quot;20300&quot; value=&quot;Slide 41&quot;/&gt;&lt;property id=&quot;20307&quot; value=&quot;327&quot;/&gt;&lt;/object&gt;&lt;object type=&quot;3&quot; unique_id=&quot;10041&quot;&gt;&lt;property id=&quot;20148&quot; value=&quot;5&quot;/&gt;&lt;property id=&quot;20300&quot; value=&quot;Slide 42&quot;/&gt;&lt;property id=&quot;20307&quot; value=&quot;285&quot;/&gt;&lt;/object&gt;&lt;object type=&quot;3&quot; unique_id=&quot;10042&quot;&gt;&lt;property id=&quot;20148&quot; value=&quot;5&quot;/&gt;&lt;property id=&quot;20300&quot; value=&quot;Slide 43&quot;/&gt;&lt;property id=&quot;20307&quot; value=&quot;304&quot;/&gt;&lt;/object&gt;&lt;object type=&quot;3&quot; unique_id=&quot;10043&quot;&gt;&lt;property id=&quot;20148&quot; value=&quot;5&quot;/&gt;&lt;property id=&quot;20300&quot; value=&quot;Slide 44&quot;/&gt;&lt;property id=&quot;20307&quot; value=&quot;319&quot;/&gt;&lt;/object&gt;&lt;object type=&quot;3&quot; unique_id=&quot;10044&quot;&gt;&lt;property id=&quot;20148&quot; value=&quot;5&quot;/&gt;&lt;property id=&quot;20300&quot; value=&quot;Slide 45&quot;/&gt;&lt;property id=&quot;20307&quot; value=&quot;320&quot;/&gt;&lt;/object&gt;&lt;object type=&quot;3&quot; unique_id=&quot;10045&quot;&gt;&lt;property id=&quot;20148&quot; value=&quot;5&quot;/&gt;&lt;property id=&quot;20300&quot; value=&quot;Slide 46&quot;/&gt;&lt;property id=&quot;20307&quot; value=&quot;305&quot;/&gt;&lt;/object&gt;&lt;object type=&quot;3&quot; unique_id=&quot;10046&quot;&gt;&lt;property id=&quot;20148&quot; value=&quot;5&quot;/&gt;&lt;property id=&quot;20300&quot; value=&quot;Slide 47&quot;/&gt;&lt;property id=&quot;20307&quot; value=&quot;321&quot;/&gt;&lt;/object&gt;&lt;object type=&quot;3&quot; unique_id=&quot;10047&quot;&gt;&lt;property id=&quot;20148&quot; value=&quot;5&quot;/&gt;&lt;property id=&quot;20300&quot; value=&quot;Slide 48&quot;/&gt;&lt;property id=&quot;20307&quot; value=&quot;322&quot;/&gt;&lt;/object&gt;&lt;object type=&quot;3&quot; unique_id=&quot;10048&quot;&gt;&lt;property id=&quot;20148&quot; value=&quot;5&quot;/&gt;&lt;property id=&quot;20300&quot; value=&quot;Slide 49&quot;/&gt;&lt;property id=&quot;20307&quot; value=&quot;306&quot;/&gt;&lt;/object&gt;&lt;object type=&quot;3&quot; unique_id=&quot;10049&quot;&gt;&lt;property id=&quot;20148&quot; value=&quot;5&quot;/&gt;&lt;property id=&quot;20300&quot; value=&quot;Slide 50&quot;/&gt;&lt;property id=&quot;20307&quot; value=&quot;307&quot;/&gt;&lt;/object&gt;&lt;object type=&quot;3&quot; unique_id=&quot;10050&quot;&gt;&lt;property id=&quot;20148&quot; value=&quot;5&quot;/&gt;&lt;property id=&quot;20300&quot; value=&quot;Slide 51&quot;/&gt;&lt;property id=&quot;20307&quot; value=&quot;308&quot;/&gt;&lt;/object&gt;&lt;object type=&quot;3&quot; unique_id=&quot;10051&quot;&gt;&lt;property id=&quot;20148&quot; value=&quot;5&quot;/&gt;&lt;property id=&quot;20300&quot; value=&quot;Slide 52&quot;/&gt;&lt;property id=&quot;20307&quot; value=&quot;323&quot;/&gt;&lt;/object&gt;&lt;object type=&quot;3&quot; unique_id=&quot;10052&quot;&gt;&lt;property id=&quot;20148&quot; value=&quot;5&quot;/&gt;&lt;property id=&quot;20300&quot; value=&quot;Slide 53&quot;/&gt;&lt;property id=&quot;20307&quot; value=&quot;287&quot;/&gt;&lt;/object&gt;&lt;object type=&quot;3&quot; unique_id=&quot;10058&quot;&gt;&lt;property id=&quot;20148&quot; value=&quot;5&quot;/&gt;&lt;property id=&quot;20300&quot; value=&quot;Slide 54&quot;/&gt;&lt;property id=&quot;20307&quot; value=&quot;290&quot;/&gt;&lt;/object&gt;&lt;object type=&quot;3&quot; unique_id=&quot;10059&quot;&gt;&lt;property id=&quot;20148&quot; value=&quot;5&quot;/&gt;&lt;property id=&quot;20300&quot; value=&quot;Slide 55&quot;/&gt;&lt;property id=&quot;20307&quot; value=&quot;328&quot;/&gt;&lt;/object&gt;&lt;object type=&quot;3&quot; unique_id=&quot;10068&quot;&gt;&lt;property id=&quot;20148&quot; value=&quot;5&quot;/&gt;&lt;property id=&quot;20300&quot; value=&quot;Slide 58&quot;/&gt;&lt;property id=&quot;20307&quot; value=&quot;329&quot;/&gt;&lt;/object&gt;&lt;object type=&quot;3&quot; unique_id=&quot;10069&quot;&gt;&lt;property id=&quot;20148&quot; value=&quot;5&quot;/&gt;&lt;property id=&quot;20300&quot; value=&quot;Slide 59&quot;/&gt;&lt;property id=&quot;20307&quot; value=&quot;334&quot;/&gt;&lt;/object&gt;&lt;object type=&quot;3&quot; unique_id=&quot;10070&quot;&gt;&lt;property id=&quot;20148&quot; value=&quot;5&quot;/&gt;&lt;property id=&quot;20300&quot; value=&quot;Slide 60&quot;/&gt;&lt;property id=&quot;20307&quot; value=&quot;335&quot;/&gt;&lt;/object&gt;&lt;object type=&quot;3&quot; unique_id=&quot;10071&quot;&gt;&lt;property id=&quot;20148&quot; value=&quot;5&quot;/&gt;&lt;property id=&quot;20300&quot; value=&quot;Slide 61&quot;/&gt;&lt;property id=&quot;20307&quot; value=&quot;284&quot;/&gt;&lt;/object&gt;&lt;object type=&quot;3&quot; unique_id=&quot;10072&quot;&gt;&lt;property id=&quot;20148&quot; value=&quot;5&quot;/&gt;&lt;property id=&quot;20300&quot; value=&quot;Slide 62&quot;/&gt;&lt;property id=&quot;20307&quot; value=&quot;336&quot;/&gt;&lt;/object&gt;&lt;object type=&quot;3&quot; unique_id=&quot;10073&quot;&gt;&lt;property id=&quot;20148&quot; value=&quot;5&quot;/&gt;&lt;property id=&quot;20300&quot; value=&quot;Slide 64&quot;/&gt;&lt;property id=&quot;20307&quot; value=&quot;337&quot;/&gt;&lt;/object&gt;&lt;object type=&quot;3&quot; unique_id=&quot;10074&quot;&gt;&lt;property id=&quot;20148&quot; value=&quot;5&quot;/&gt;&lt;property id=&quot;20300&quot; value=&quot;Slide 65&quot;/&gt;&lt;property id=&quot;20307&quot; value=&quot;338&quot;/&gt;&lt;/object&gt;&lt;object type=&quot;3&quot; unique_id=&quot;10075&quot;&gt;&lt;property id=&quot;20148&quot; value=&quot;5&quot;/&gt;&lt;property id=&quot;20300&quot; value=&quot;Slide 66&quot;/&gt;&lt;property id=&quot;20307&quot; value=&quot;325&quot;/&gt;&lt;/object&gt;&lt;object type=&quot;3&quot; unique_id=&quot;10076&quot;&gt;&lt;property id=&quot;20148&quot; value=&quot;5&quot;/&gt;&lt;property id=&quot;20300&quot; value=&quot;Slide 67&quot;/&gt;&lt;property id=&quot;20307&quot; value=&quot;343&quot;/&gt;&lt;/object&gt;&lt;object type=&quot;3&quot; unique_id=&quot;10077&quot;&gt;&lt;property id=&quot;20148&quot; value=&quot;5&quot;/&gt;&lt;property id=&quot;20300&quot; value=&quot;Slide 68&quot;/&gt;&lt;property id=&quot;20307&quot; value=&quot;339&quot;/&gt;&lt;/object&gt;&lt;object type=&quot;3&quot; unique_id=&quot;10078&quot;&gt;&lt;property id=&quot;20148&quot; value=&quot;5&quot;/&gt;&lt;property id=&quot;20300&quot; value=&quot;Slide 69&quot;/&gt;&lt;property id=&quot;20307&quot; value=&quot;342&quot;/&gt;&lt;/object&gt;&lt;object type=&quot;3&quot; unique_id=&quot;10079&quot;&gt;&lt;property id=&quot;20148&quot; value=&quot;5&quot;/&gt;&lt;property id=&quot;20300&quot; value=&quot;Slide 70&quot;/&gt;&lt;property id=&quot;20307&quot; value=&quot;330&quot;/&gt;&lt;/object&gt;&lt;object type=&quot;3&quot; unique_id=&quot;10080&quot;&gt;&lt;property id=&quot;20148&quot; value=&quot;5&quot;/&gt;&lt;property id=&quot;20300&quot; value=&quot;Slide 71&quot;/&gt;&lt;property id=&quot;20307&quot; value=&quot;331&quot;/&gt;&lt;/object&gt;&lt;object type=&quot;3&quot; unique_id=&quot;11529&quot;&gt;&lt;property id=&quot;20148&quot; value=&quot;5&quot;/&gt;&lt;property id=&quot;20300&quot; value=&quot;Slide 125&quot;/&gt;&lt;property id=&quot;20307&quot; value=&quot;387&quot;/&gt;&lt;/object&gt;&lt;object type=&quot;3&quot; unique_id=&quot;11530&quot;&gt;&lt;property id=&quot;20148&quot; value=&quot;5&quot;/&gt;&lt;property id=&quot;20300&quot; value=&quot;Slide 126&quot;/&gt;&lt;property id=&quot;20307&quot; value=&quot;388&quot;/&gt;&lt;/object&gt;&lt;object type=&quot;3&quot; unique_id=&quot;11532&quot;&gt;&lt;property id=&quot;20148&quot; value=&quot;5&quot;/&gt;&lt;property id=&quot;20300&quot; value=&quot;Slide 127&quot;/&gt;&lt;property id=&quot;20307&quot; value=&quot;392&quot;/&gt;&lt;/object&gt;&lt;object type=&quot;3&quot; unique_id=&quot;11533&quot;&gt;&lt;property id=&quot;20148&quot; value=&quot;5&quot;/&gt;&lt;property id=&quot;20300&quot; value=&quot;Slide 128&quot;/&gt;&lt;property id=&quot;20307&quot; value=&quot;393&quot;/&gt;&lt;/object&gt;&lt;object type=&quot;3&quot; unique_id=&quot;11534&quot;&gt;&lt;property id=&quot;20148&quot; value=&quot;5&quot;/&gt;&lt;property id=&quot;20300&quot; value=&quot;Slide 129&quot;/&gt;&lt;property id=&quot;20307&quot; value=&quot;394&quot;/&gt;&lt;/object&gt;&lt;object type=&quot;3&quot; unique_id=&quot;11535&quot;&gt;&lt;property id=&quot;20148&quot; value=&quot;5&quot;/&gt;&lt;property id=&quot;20300&quot; value=&quot;Slide 130&quot;/&gt;&lt;property id=&quot;20307&quot; value=&quot;395&quot;/&gt;&lt;/object&gt;&lt;object type=&quot;3&quot; unique_id=&quot;11537&quot;&gt;&lt;property id=&quot;20148&quot; value=&quot;5&quot;/&gt;&lt;property id=&quot;20300&quot; value=&quot;Slide 145&quot;/&gt;&lt;property id=&quot;20307&quot; value=&quot;398&quot;/&gt;&lt;/object&gt;&lt;object type=&quot;3&quot; unique_id=&quot;11539&quot;&gt;&lt;property id=&quot;20148&quot; value=&quot;5&quot;/&gt;&lt;property id=&quot;20300&quot; value=&quot;Slide 150&quot;/&gt;&lt;property id=&quot;20307&quot; value=&quot;400&quot;/&gt;&lt;/object&gt;&lt;object type=&quot;3&quot; unique_id=&quot;11540&quot;&gt;&lt;property id=&quot;20148&quot; value=&quot;5&quot;/&gt;&lt;property id=&quot;20300&quot; value=&quot;Slide 153&quot;/&gt;&lt;property id=&quot;20307&quot; value=&quot;401&quot;/&gt;&lt;/object&gt;&lt;object type=&quot;3&quot; unique_id=&quot;11541&quot;&gt;&lt;property id=&quot;20148&quot; value=&quot;5&quot;/&gt;&lt;property id=&quot;20300&quot; value=&quot;Slide 154&quot;/&gt;&lt;property id=&quot;20307&quot; value=&quot;402&quot;/&gt;&lt;/object&gt;&lt;object type=&quot;3&quot; unique_id=&quot;11542&quot;&gt;&lt;property id=&quot;20148&quot; value=&quot;5&quot;/&gt;&lt;property id=&quot;20300&quot; value=&quot;Slide 157&quot;/&gt;&lt;property id=&quot;20307&quot; value=&quot;403&quot;/&gt;&lt;/object&gt;&lt;object type=&quot;3&quot; unique_id=&quot;11543&quot;&gt;&lt;property id=&quot;20148&quot; value=&quot;5&quot;/&gt;&lt;property id=&quot;20300&quot; value=&quot;Slide 158&quot;/&gt;&lt;property id=&quot;20307&quot; value=&quot;404&quot;/&gt;&lt;/object&gt;&lt;object type=&quot;3&quot; unique_id=&quot;11544&quot;&gt;&lt;property id=&quot;20148&quot; value=&quot;5&quot;/&gt;&lt;property id=&quot;20300&quot; value=&quot;Slide 159&quot;/&gt;&lt;property id=&quot;20307&quot; value=&quot;405&quot;/&gt;&lt;/object&gt;&lt;object type=&quot;3&quot; unique_id=&quot;11960&quot;&gt;&lt;property id=&quot;20148&quot; value=&quot;5&quot;/&gt;&lt;property id=&quot;20300&quot; value=&quot;Slide 123&quot;/&gt;&lt;property id=&quot;20307&quot; value=&quot;420&quot;/&gt;&lt;/object&gt;&lt;object type=&quot;3&quot; unique_id=&quot;11961&quot;&gt;&lt;property id=&quot;20148&quot; value=&quot;5&quot;/&gt;&lt;property id=&quot;20300&quot; value=&quot;Slide 124&quot;/&gt;&lt;property id=&quot;20307&quot; value=&quot;421&quot;/&gt;&lt;/object&gt;&lt;object type=&quot;3&quot; unique_id=&quot;12395&quot;&gt;&lt;property id=&quot;20148&quot; value=&quot;5&quot;/&gt;&lt;property id=&quot;20300&quot; value=&quot;Slide 29&quot;/&gt;&lt;property id=&quot;20307&quot; value=&quot;422&quot;/&gt;&lt;/object&gt;&lt;object type=&quot;3&quot; unique_id=&quot;12396&quot;&gt;&lt;property id=&quot;20148&quot; value=&quot;5&quot;/&gt;&lt;property id=&quot;20300&quot; value=&quot;Slide 31&quot;/&gt;&lt;property id=&quot;20307&quot; value=&quot;423&quot;/&gt;&lt;/object&gt;&lt;object type=&quot;3&quot; unique_id=&quot;12397&quot;&gt;&lt;property id=&quot;20148&quot; value=&quot;5&quot;/&gt;&lt;property id=&quot;20300&quot; value=&quot;Slide 33&quot;/&gt;&lt;property id=&quot;20307&quot; value=&quot;424&quot;/&gt;&lt;/object&gt;&lt;object type=&quot;3&quot; unique_id=&quot;13240&quot;&gt;&lt;property id=&quot;20148&quot; value=&quot;5&quot;/&gt;&lt;property id=&quot;20300&quot; value=&quot;Slide 32&quot;/&gt;&lt;property id=&quot;20307&quot; value=&quot;425&quot;/&gt;&lt;/object&gt;&lt;object type=&quot;3&quot; unique_id=&quot;13241&quot;&gt;&lt;property id=&quot;20148&quot; value=&quot;5&quot;/&gt;&lt;property id=&quot;20300&quot; value=&quot;Slide 72&quot;/&gt;&lt;property id=&quot;20307&quot; value=&quot;426&quot;/&gt;&lt;/object&gt;&lt;object type=&quot;3&quot; unique_id=&quot;13242&quot;&gt;&lt;property id=&quot;20148&quot; value=&quot;5&quot;/&gt;&lt;property id=&quot;20300&quot; value=&quot;Slide 73&quot;/&gt;&lt;property id=&quot;20307&quot; value=&quot;427&quot;/&gt;&lt;/object&gt;&lt;object type=&quot;3&quot; unique_id=&quot;13937&quot;&gt;&lt;property id=&quot;20148&quot; value=&quot;5&quot;/&gt;&lt;property id=&quot;20300&quot; value=&quot;Slide 56&quot;/&gt;&lt;property id=&quot;20307&quot; value=&quot;428&quot;/&gt;&lt;/object&gt;&lt;object type=&quot;3&quot; unique_id=&quot;14623&quot;&gt;&lt;property id=&quot;20148&quot; value=&quot;5&quot;/&gt;&lt;property id=&quot;20300&quot; value=&quot;Slide 57&quot;/&gt;&lt;property id=&quot;20307&quot; value=&quot;429&quot;/&gt;&lt;/object&gt;&lt;object type=&quot;3&quot; unique_id=&quot;15728&quot;&gt;&lt;property id=&quot;20148&quot; value=&quot;5&quot;/&gt;&lt;property id=&quot;20300&quot; value=&quot;Slide 63&quot;/&gt;&lt;property id=&quot;20307&quot; value=&quot;430&quot;/&gt;&lt;/object&gt;&lt;object type=&quot;3&quot; unique_id=&quot;19707&quot;&gt;&lt;property id=&quot;20148&quot; value=&quot;5&quot;/&gt;&lt;property id=&quot;20300&quot; value=&quot;Slide 1&quot;/&gt;&lt;property id=&quot;20307&quot; value=&quot;436&quot;/&gt;&lt;/object&gt;&lt;object type=&quot;3&quot; unique_id=&quot;19709&quot;&gt;&lt;property id=&quot;20148&quot; value=&quot;5&quot;/&gt;&lt;property id=&quot;20300&quot; value=&quot;Slide 2&quot;/&gt;&lt;property id=&quot;20307&quot; value=&quot;438&quot;/&gt;&lt;/object&gt;&lt;object type=&quot;3&quot; unique_id=&quot;19710&quot;&gt;&lt;property id=&quot;20148&quot; value=&quot;5&quot;/&gt;&lt;property id=&quot;20300&quot; value=&quot;Slide 3&quot;/&gt;&lt;property id=&quot;20307&quot; value=&quot;439&quot;/&gt;&lt;/object&gt;&lt;object type=&quot;3&quot; unique_id=&quot;19711&quot;&gt;&lt;property id=&quot;20148&quot; value=&quot;5&quot;/&gt;&lt;property id=&quot;20300&quot; value=&quot;Slide 4&quot;/&gt;&lt;property id=&quot;20307&quot; value=&quot;440&quot;/&gt;&lt;/object&gt;&lt;object type=&quot;3&quot; unique_id=&quot;19712&quot;&gt;&lt;property id=&quot;20148&quot; value=&quot;5&quot;/&gt;&lt;property id=&quot;20300&quot; value=&quot;Slide 5&quot;/&gt;&lt;property id=&quot;20307&quot; value=&quot;441&quot;/&gt;&lt;/object&gt;&lt;object type=&quot;3&quot; unique_id=&quot;19713&quot;&gt;&lt;property id=&quot;20148&quot; value=&quot;5&quot;/&gt;&lt;property id=&quot;20300&quot; value=&quot;Slide 6&quot;/&gt;&lt;property id=&quot;20307&quot; value=&quot;442&quot;/&gt;&lt;/object&gt;&lt;object type=&quot;3&quot; unique_id=&quot;19714&quot;&gt;&lt;property id=&quot;20148&quot; value=&quot;5&quot;/&gt;&lt;property id=&quot;20300&quot; value=&quot;Slide 7&quot;/&gt;&lt;property id=&quot;20307&quot; value=&quot;443&quot;/&gt;&lt;/object&gt;&lt;object type=&quot;3&quot; unique_id=&quot;19715&quot;&gt;&lt;property id=&quot;20148&quot; value=&quot;5&quot;/&gt;&lt;property id=&quot;20300&quot; value=&quot;Slide 8&quot;/&gt;&lt;property id=&quot;20307&quot; value=&quot;444&quot;/&gt;&lt;/object&gt;&lt;object type=&quot;3&quot; unique_id=&quot;19716&quot;&gt;&lt;property id=&quot;20148&quot; value=&quot;5&quot;/&gt;&lt;property id=&quot;20300&quot; value=&quot;Slide 9&quot;/&gt;&lt;property id=&quot;20307&quot; value=&quot;445&quot;/&gt;&lt;/object&gt;&lt;object type=&quot;3&quot; unique_id=&quot;19717&quot;&gt;&lt;property id=&quot;20148&quot; value=&quot;5&quot;/&gt;&lt;property id=&quot;20300&quot; value=&quot;Slide 10&quot;/&gt;&lt;property id=&quot;20307&quot; value=&quot;446&quot;/&gt;&lt;/object&gt;&lt;object type=&quot;3&quot; unique_id=&quot;19718&quot;&gt;&lt;property id=&quot;20148&quot; value=&quot;5&quot;/&gt;&lt;property id=&quot;20300&quot; value=&quot;Slide 11&quot;/&gt;&lt;property id=&quot;20307&quot; value=&quot;447&quot;/&gt;&lt;/object&gt;&lt;object type=&quot;3&quot; unique_id=&quot;19719&quot;&gt;&lt;property id=&quot;20148&quot; value=&quot;5&quot;/&gt;&lt;property id=&quot;20300&quot; value=&quot;Slide 12&quot;/&gt;&lt;property id=&quot;20307&quot; value=&quot;448&quot;/&gt;&lt;/object&gt;&lt;object type=&quot;3&quot; unique_id=&quot;19720&quot;&gt;&lt;property id=&quot;20148&quot; value=&quot;5&quot;/&gt;&lt;property id=&quot;20300&quot; value=&quot;Slide 13&quot;/&gt;&lt;property id=&quot;20307&quot; value=&quot;449&quot;/&gt;&lt;/object&gt;&lt;object type=&quot;3&quot; unique_id=&quot;19721&quot;&gt;&lt;property id=&quot;20148&quot; value=&quot;5&quot;/&gt;&lt;property id=&quot;20300&quot; value=&quot;Slide 14&quot;/&gt;&lt;property id=&quot;20307&quot; value=&quot;450&quot;/&gt;&lt;/object&gt;&lt;object type=&quot;3&quot; unique_id=&quot;19722&quot;&gt;&lt;property id=&quot;20148&quot; value=&quot;5&quot;/&gt;&lt;property id=&quot;20300&quot; value=&quot;Slide 15&quot;/&gt;&lt;property id=&quot;20307&quot; value=&quot;451&quot;/&gt;&lt;/object&gt;&lt;object type=&quot;3&quot; unique_id=&quot;19723&quot;&gt;&lt;property id=&quot;20148&quot; value=&quot;5&quot;/&gt;&lt;property id=&quot;20300&quot; value=&quot;Slide 16&quot;/&gt;&lt;property id=&quot;20307&quot; value=&quot;452&quot;/&gt;&lt;/object&gt;&lt;object type=&quot;3&quot; unique_id=&quot;19724&quot;&gt;&lt;property id=&quot;20148&quot; value=&quot;5&quot;/&gt;&lt;property id=&quot;20300&quot; value=&quot;Slide 17&quot;/&gt;&lt;property id=&quot;20307&quot; value=&quot;453&quot;/&gt;&lt;/object&gt;&lt;object type=&quot;3&quot; unique_id=&quot;19725&quot;&gt;&lt;property id=&quot;20148&quot; value=&quot;5&quot;/&gt;&lt;property id=&quot;20300&quot; value=&quot;Slide 18&quot;/&gt;&lt;property id=&quot;20307&quot; value=&quot;454&quot;/&gt;&lt;/object&gt;&lt;object type=&quot;3&quot; unique_id=&quot;19726&quot;&gt;&lt;property id=&quot;20148&quot; value=&quot;5&quot;/&gt;&lt;property id=&quot;20300&quot; value=&quot;Slide 19&quot;/&gt;&lt;property id=&quot;20307&quot; value=&quot;455&quot;/&gt;&lt;/object&gt;&lt;object type=&quot;3&quot; unique_id=&quot;19727&quot;&gt;&lt;property id=&quot;20148&quot; value=&quot;5&quot;/&gt;&lt;property id=&quot;20300&quot; value=&quot;Slide 20&quot;/&gt;&lt;property id=&quot;20307&quot; value=&quot;456&quot;/&gt;&lt;/object&gt;&lt;object type=&quot;3&quot; unique_id=&quot;19728&quot;&gt;&lt;property id=&quot;20148&quot; value=&quot;5&quot;/&gt;&lt;property id=&quot;20300&quot; value=&quot;Slide 21&quot;/&gt;&lt;property id=&quot;20307&quot; value=&quot;457&quot;/&gt;&lt;/object&gt;&lt;object type=&quot;3&quot; unique_id=&quot;19729&quot;&gt;&lt;property id=&quot;20148&quot; value=&quot;5&quot;/&gt;&lt;property id=&quot;20300&quot; value=&quot;Slide 22&quot;/&gt;&lt;property id=&quot;20307&quot; value=&quot;458&quot;/&gt;&lt;/object&gt;&lt;object type=&quot;3&quot; unique_id=&quot;19730&quot;&gt;&lt;property id=&quot;20148&quot; value=&quot;5&quot;/&gt;&lt;property id=&quot;20300&quot; value=&quot;Slide 23&quot;/&gt;&lt;property id=&quot;20307&quot; value=&quot;459&quot;/&gt;&lt;/object&gt;&lt;object type=&quot;3&quot; unique_id=&quot;20315&quot;&gt;&lt;property id=&quot;20148&quot; value=&quot;5&quot;/&gt;&lt;property id=&quot;20300&quot; value=&quot;Slide 25&quot;/&gt;&lt;property id=&quot;20307&quot; value=&quot;460&quot;/&gt;&lt;/object&gt;&lt;object type=&quot;3&quot; unique_id=&quot;20463&quot;&gt;&lt;property id=&quot;20148&quot; value=&quot;5&quot;/&gt;&lt;property id=&quot;20300&quot; value=&quot;Slide 26&quot;/&gt;&lt;property id=&quot;20307&quot; value=&quot;461&quot;/&gt;&lt;/object&gt;&lt;object type=&quot;3&quot; unique_id=&quot;21352&quot;&gt;&lt;property id=&quot;20148&quot; value=&quot;5&quot;/&gt;&lt;property id=&quot;20300&quot; value=&quot;Slide 27&quot;/&gt;&lt;property id=&quot;20307&quot; value=&quot;462&quot;/&gt;&lt;/object&gt;&lt;object type=&quot;3&quot; unique_id=&quot;21353&quot;&gt;&lt;property id=&quot;20148&quot; value=&quot;5&quot;/&gt;&lt;property id=&quot;20300&quot; value=&quot;Slide 30&quot;/&gt;&lt;property id=&quot;20307&quot; value=&quot;463&quot;/&gt;&lt;/object&gt;&lt;object type=&quot;3&quot; unique_id=&quot;24684&quot;&gt;&lt;property id=&quot;20148&quot; value=&quot;5&quot;/&gt;&lt;property id=&quot;20300&quot; value=&quot;Slide 122&quot;/&gt;&lt;property id=&quot;20307&quot; value=&quot;479&quot;/&gt;&lt;/object&gt;&lt;object type=&quot;3&quot; unique_id=&quot;25317&quot;&gt;&lt;property id=&quot;20148&quot; value=&quot;5&quot;/&gt;&lt;property id=&quot;20300&quot; value=&quot;Slide 131&quot;/&gt;&lt;property id=&quot;20307&quot; value=&quot;483&quot;/&gt;&lt;/object&gt;&lt;object type=&quot;3&quot; unique_id=&quot;25318&quot;&gt;&lt;property id=&quot;20148&quot; value=&quot;5&quot;/&gt;&lt;property id=&quot;20300&quot; value=&quot;Slide 132&quot;/&gt;&lt;property id=&quot;20307&quot; value=&quot;484&quot;/&gt;&lt;/object&gt;&lt;object type=&quot;3&quot; unique_id=&quot;25319&quot;&gt;&lt;property id=&quot;20148&quot; value=&quot;5&quot;/&gt;&lt;property id=&quot;20300&quot; value=&quot;Slide 133&quot;/&gt;&lt;property id=&quot;20307&quot; value=&quot;481&quot;/&gt;&lt;/object&gt;&lt;object type=&quot;3&quot; unique_id=&quot;25321&quot;&gt;&lt;property id=&quot;20148&quot; value=&quot;5&quot;/&gt;&lt;property id=&quot;20300&quot; value=&quot;Slide 146&quot;/&gt;&lt;property id=&quot;20307&quot; value=&quot;485&quot;/&gt;&lt;/object&gt;&lt;object type=&quot;3&quot; unique_id=&quot;33050&quot;&gt;&lt;property id=&quot;20148&quot; value=&quot;5&quot;/&gt;&lt;property id=&quot;20300&quot; value=&quot;Slide 74&quot;/&gt;&lt;property id=&quot;20307&quot; value=&quot;486&quot;/&gt;&lt;/object&gt;&lt;object type=&quot;3&quot; unique_id=&quot;33051&quot;&gt;&lt;property id=&quot;20148&quot; value=&quot;5&quot;/&gt;&lt;property id=&quot;20300&quot; value=&quot;Slide 75&quot;/&gt;&lt;property id=&quot;20307&quot; value=&quot;487&quot;/&gt;&lt;/object&gt;&lt;object type=&quot;3&quot; unique_id=&quot;33052&quot;&gt;&lt;property id=&quot;20148&quot; value=&quot;5&quot;/&gt;&lt;property id=&quot;20300&quot; value=&quot;Slide 76&quot;/&gt;&lt;property id=&quot;20307&quot; value=&quot;488&quot;/&gt;&lt;/object&gt;&lt;object type=&quot;3&quot; unique_id=&quot;33053&quot;&gt;&lt;property id=&quot;20148&quot; value=&quot;5&quot;/&gt;&lt;property id=&quot;20300&quot; value=&quot;Slide 77&quot;/&gt;&lt;property id=&quot;20307&quot; value=&quot;489&quot;/&gt;&lt;/object&gt;&lt;object type=&quot;3&quot; unique_id=&quot;33054&quot;&gt;&lt;property id=&quot;20148&quot; value=&quot;5&quot;/&gt;&lt;property id=&quot;20300&quot; value=&quot;Slide 78&quot;/&gt;&lt;property id=&quot;20307&quot; value=&quot;490&quot;/&gt;&lt;/object&gt;&lt;object type=&quot;3&quot; unique_id=&quot;33055&quot;&gt;&lt;property id=&quot;20148&quot; value=&quot;5&quot;/&gt;&lt;property id=&quot;20300&quot; value=&quot;Slide 79&quot;/&gt;&lt;property id=&quot;20307&quot; value=&quot;491&quot;/&gt;&lt;/object&gt;&lt;object type=&quot;3&quot; unique_id=&quot;33056&quot;&gt;&lt;property id=&quot;20148&quot; value=&quot;5&quot;/&gt;&lt;property id=&quot;20300&quot; value=&quot;Slide 80&quot;/&gt;&lt;property id=&quot;20307&quot; value=&quot;492&quot;/&gt;&lt;/object&gt;&lt;object type=&quot;3&quot; unique_id=&quot;33057&quot;&gt;&lt;property id=&quot;20148&quot; value=&quot;5&quot;/&gt;&lt;property id=&quot;20300&quot; value=&quot;Slide 81&quot;/&gt;&lt;property id=&quot;20307&quot; value=&quot;493&quot;/&gt;&lt;/object&gt;&lt;object type=&quot;3&quot; unique_id=&quot;33058&quot;&gt;&lt;property id=&quot;20148&quot; value=&quot;5&quot;/&gt;&lt;property id=&quot;20300&quot; value=&quot;Slide 82&quot;/&gt;&lt;property id=&quot;20307&quot; value=&quot;494&quot;/&gt;&lt;/object&gt;&lt;object type=&quot;3&quot; unique_id=&quot;33059&quot;&gt;&lt;property id=&quot;20148&quot; value=&quot;5&quot;/&gt;&lt;property id=&quot;20300&quot; value=&quot;Slide 83&quot;/&gt;&lt;property id=&quot;20307&quot; value=&quot;495&quot;/&gt;&lt;/object&gt;&lt;object type=&quot;3&quot; unique_id=&quot;33060&quot;&gt;&lt;property id=&quot;20148&quot; value=&quot;5&quot;/&gt;&lt;property id=&quot;20300&quot; value=&quot;Slide 84&quot;/&gt;&lt;property id=&quot;20307&quot; value=&quot;496&quot;/&gt;&lt;/object&gt;&lt;object type=&quot;3&quot; unique_id=&quot;33061&quot;&gt;&lt;property id=&quot;20148&quot; value=&quot;5&quot;/&gt;&lt;property id=&quot;20300&quot; value=&quot;Slide 85&quot;/&gt;&lt;property id=&quot;20307&quot; value=&quot;497&quot;/&gt;&lt;/object&gt;&lt;object type=&quot;3&quot; unique_id=&quot;33062&quot;&gt;&lt;property id=&quot;20148&quot; value=&quot;5&quot;/&gt;&lt;property id=&quot;20300&quot; value=&quot;Slide 86&quot;/&gt;&lt;property id=&quot;20307&quot; value=&quot;498&quot;/&gt;&lt;/object&gt;&lt;object type=&quot;3&quot; unique_id=&quot;33063&quot;&gt;&lt;property id=&quot;20148&quot; value=&quot;5&quot;/&gt;&lt;property id=&quot;20300&quot; value=&quot;Slide 87&quot;/&gt;&lt;property id=&quot;20307&quot; value=&quot;499&quot;/&gt;&lt;/object&gt;&lt;object type=&quot;3&quot; unique_id=&quot;33064&quot;&gt;&lt;property id=&quot;20148&quot; value=&quot;5&quot;/&gt;&lt;property id=&quot;20300&quot; value=&quot;Slide 88&quot;/&gt;&lt;property id=&quot;20307&quot; value=&quot;500&quot;/&gt;&lt;/object&gt;&lt;object type=&quot;3&quot; unique_id=&quot;33065&quot;&gt;&lt;property id=&quot;20148&quot; value=&quot;5&quot;/&gt;&lt;property id=&quot;20300&quot; value=&quot;Slide 89&quot;/&gt;&lt;property id=&quot;20307&quot; value=&quot;501&quot;/&gt;&lt;/object&gt;&lt;object type=&quot;3&quot; unique_id=&quot;33066&quot;&gt;&lt;property id=&quot;20148&quot; value=&quot;5&quot;/&gt;&lt;property id=&quot;20300&quot; value=&quot;Slide 90&quot;/&gt;&lt;property id=&quot;20307&quot; value=&quot;502&quot;/&gt;&lt;/object&gt;&lt;object type=&quot;3&quot; unique_id=&quot;33067&quot;&gt;&lt;property id=&quot;20148&quot; value=&quot;5&quot;/&gt;&lt;property id=&quot;20300&quot; value=&quot;Slide 91&quot;/&gt;&lt;property id=&quot;20307&quot; value=&quot;503&quot;/&gt;&lt;/object&gt;&lt;object type=&quot;3&quot; unique_id=&quot;33068&quot;&gt;&lt;property id=&quot;20148&quot; value=&quot;5&quot;/&gt;&lt;property id=&quot;20300&quot; value=&quot;Slide 92&quot;/&gt;&lt;property id=&quot;20307&quot; value=&quot;504&quot;/&gt;&lt;/object&gt;&lt;object type=&quot;3&quot; unique_id=&quot;33069&quot;&gt;&lt;property id=&quot;20148&quot; value=&quot;5&quot;/&gt;&lt;property id=&quot;20300&quot; value=&quot;Slide 93&quot;/&gt;&lt;property id=&quot;20307&quot; value=&quot;505&quot;/&gt;&lt;/object&gt;&lt;object type=&quot;3&quot; unique_id=&quot;33070&quot;&gt;&lt;property id=&quot;20148&quot; value=&quot;5&quot;/&gt;&lt;property id=&quot;20300&quot; value=&quot;Slide 94&quot;/&gt;&lt;property id=&quot;20307&quot; value=&quot;506&quot;/&gt;&lt;/object&gt;&lt;object type=&quot;3&quot; unique_id=&quot;33071&quot;&gt;&lt;property id=&quot;20148&quot; value=&quot;5&quot;/&gt;&lt;property id=&quot;20300&quot; value=&quot;Slide 95&quot;/&gt;&lt;property id=&quot;20307&quot; value=&quot;507&quot;/&gt;&lt;/object&gt;&lt;object type=&quot;3&quot; unique_id=&quot;33072&quot;&gt;&lt;property id=&quot;20148&quot; value=&quot;5&quot;/&gt;&lt;property id=&quot;20300&quot; value=&quot;Slide 96&quot;/&gt;&lt;property id=&quot;20307&quot; value=&quot;508&quot;/&gt;&lt;/object&gt;&lt;object type=&quot;3&quot; unique_id=&quot;33073&quot;&gt;&lt;property id=&quot;20148&quot; value=&quot;5&quot;/&gt;&lt;property id=&quot;20300&quot; value=&quot;Slide 97&quot;/&gt;&lt;property id=&quot;20307&quot; value=&quot;509&quot;/&gt;&lt;/object&gt;&lt;object type=&quot;3&quot; unique_id=&quot;33074&quot;&gt;&lt;property id=&quot;20148&quot; value=&quot;5&quot;/&gt;&lt;property id=&quot;20300&quot; value=&quot;Slide 98&quot;/&gt;&lt;property id=&quot;20307&quot; value=&quot;510&quot;/&gt;&lt;/object&gt;&lt;object type=&quot;3&quot; unique_id=&quot;33075&quot;&gt;&lt;property id=&quot;20148&quot; value=&quot;5&quot;/&gt;&lt;property id=&quot;20300&quot; value=&quot;Slide 99&quot;/&gt;&lt;property id=&quot;20307&quot; value=&quot;511&quot;/&gt;&lt;/object&gt;&lt;object type=&quot;3&quot; unique_id=&quot;33076&quot;&gt;&lt;property id=&quot;20148&quot; value=&quot;5&quot;/&gt;&lt;property id=&quot;20300&quot; value=&quot;Slide 100&quot;/&gt;&lt;property id=&quot;20307&quot; value=&quot;512&quot;/&gt;&lt;/object&gt;&lt;object type=&quot;3&quot; unique_id=&quot;33077&quot;&gt;&lt;property id=&quot;20148&quot; value=&quot;5&quot;/&gt;&lt;property id=&quot;20300&quot; value=&quot;Slide 101&quot;/&gt;&lt;property id=&quot;20307&quot; value=&quot;513&quot;/&gt;&lt;/object&gt;&lt;object type=&quot;3&quot; unique_id=&quot;33078&quot;&gt;&lt;property id=&quot;20148&quot; value=&quot;5&quot;/&gt;&lt;property id=&quot;20300&quot; value=&quot;Slide 102&quot;/&gt;&lt;property id=&quot;20307&quot; value=&quot;514&quot;/&gt;&lt;/object&gt;&lt;object type=&quot;3&quot; unique_id=&quot;33079&quot;&gt;&lt;property id=&quot;20148&quot; value=&quot;5&quot;/&gt;&lt;property id=&quot;20300&quot; value=&quot;Slide 103&quot;/&gt;&lt;property id=&quot;20307&quot; value=&quot;515&quot;/&gt;&lt;/object&gt;&lt;object type=&quot;3&quot; unique_id=&quot;33080&quot;&gt;&lt;property id=&quot;20148&quot; value=&quot;5&quot;/&gt;&lt;property id=&quot;20300&quot; value=&quot;Slide 104&quot;/&gt;&lt;property id=&quot;20307&quot; value=&quot;516&quot;/&gt;&lt;/object&gt;&lt;object type=&quot;3&quot; unique_id=&quot;33081&quot;&gt;&lt;property id=&quot;20148&quot; value=&quot;5&quot;/&gt;&lt;property id=&quot;20300&quot; value=&quot;Slide 105&quot;/&gt;&lt;property id=&quot;20307&quot; value=&quot;517&quot;/&gt;&lt;/object&gt;&lt;object type=&quot;3&quot; unique_id=&quot;33082&quot;&gt;&lt;property id=&quot;20148&quot; value=&quot;5&quot;/&gt;&lt;property id=&quot;20300&quot; value=&quot;Slide 106&quot;/&gt;&lt;property id=&quot;20307&quot; value=&quot;518&quot;/&gt;&lt;/object&gt;&lt;object type=&quot;3&quot; unique_id=&quot;33083&quot;&gt;&lt;property id=&quot;20148&quot; value=&quot;5&quot;/&gt;&lt;property id=&quot;20300&quot; value=&quot;Slide 107&quot;/&gt;&lt;property id=&quot;20307&quot; value=&quot;519&quot;/&gt;&lt;/object&gt;&lt;object type=&quot;3&quot; unique_id=&quot;33084&quot;&gt;&lt;property id=&quot;20148&quot; value=&quot;5&quot;/&gt;&lt;property id=&quot;20300&quot; value=&quot;Slide 108&quot;/&gt;&lt;property id=&quot;20307&quot; value=&quot;520&quot;/&gt;&lt;/object&gt;&lt;object type=&quot;3&quot; unique_id=&quot;33085&quot;&gt;&lt;property id=&quot;20148&quot; value=&quot;5&quot;/&gt;&lt;property id=&quot;20300&quot; value=&quot;Slide 109&quot;/&gt;&lt;property id=&quot;20307&quot; value=&quot;521&quot;/&gt;&lt;/object&gt;&lt;object type=&quot;3&quot; unique_id=&quot;33086&quot;&gt;&lt;property id=&quot;20148&quot; value=&quot;5&quot;/&gt;&lt;property id=&quot;20300&quot; value=&quot;Slide 110&quot;/&gt;&lt;property id=&quot;20307&quot; value=&quot;522&quot;/&gt;&lt;/object&gt;&lt;object type=&quot;3&quot; unique_id=&quot;33087&quot;&gt;&lt;property id=&quot;20148&quot; value=&quot;5&quot;/&gt;&lt;property id=&quot;20300&quot; value=&quot;Slide 111&quot;/&gt;&lt;property id=&quot;20307&quot; value=&quot;523&quot;/&gt;&lt;/object&gt;&lt;object type=&quot;3&quot; unique_id=&quot;33088&quot;&gt;&lt;property id=&quot;20148&quot; value=&quot;5&quot;/&gt;&lt;property id=&quot;20300&quot; value=&quot;Slide 112&quot;/&gt;&lt;property id=&quot;20307&quot; value=&quot;524&quot;/&gt;&lt;/object&gt;&lt;object type=&quot;3&quot; unique_id=&quot;33089&quot;&gt;&lt;property id=&quot;20148&quot; value=&quot;5&quot;/&gt;&lt;property id=&quot;20300&quot; value=&quot;Slide 113&quot;/&gt;&lt;property id=&quot;20307&quot; value=&quot;525&quot;/&gt;&lt;/object&gt;&lt;object type=&quot;3&quot; unique_id=&quot;33090&quot;&gt;&lt;property id=&quot;20148&quot; value=&quot;5&quot;/&gt;&lt;property id=&quot;20300&quot; value=&quot;Slide 114&quot;/&gt;&lt;property id=&quot;20307&quot; value=&quot;526&quot;/&gt;&lt;/object&gt;&lt;object type=&quot;3&quot; unique_id=&quot;33091&quot;&gt;&lt;property id=&quot;20148&quot; value=&quot;5&quot;/&gt;&lt;property id=&quot;20300&quot; value=&quot;Slide 115&quot;/&gt;&lt;property id=&quot;20307&quot; value=&quot;527&quot;/&gt;&lt;/object&gt;&lt;object type=&quot;3&quot; unique_id=&quot;33092&quot;&gt;&lt;property id=&quot;20148&quot; value=&quot;5&quot;/&gt;&lt;property id=&quot;20300&quot; value=&quot;Slide 116&quot;/&gt;&lt;property id=&quot;20307&quot; value=&quot;528&quot;/&gt;&lt;/object&gt;&lt;object type=&quot;3&quot; unique_id=&quot;33093&quot;&gt;&lt;property id=&quot;20148&quot; value=&quot;5&quot;/&gt;&lt;property id=&quot;20300&quot; value=&quot;Slide 117&quot;/&gt;&lt;property id=&quot;20307&quot; value=&quot;529&quot;/&gt;&lt;/object&gt;&lt;object type=&quot;3&quot; unique_id=&quot;33094&quot;&gt;&lt;property id=&quot;20148&quot; value=&quot;5&quot;/&gt;&lt;property id=&quot;20300&quot; value=&quot;Slide 118&quot;/&gt;&lt;property id=&quot;20307&quot; value=&quot;530&quot;/&gt;&lt;/object&gt;&lt;object type=&quot;3&quot; unique_id=&quot;33095&quot;&gt;&lt;property id=&quot;20148&quot; value=&quot;5&quot;/&gt;&lt;property id=&quot;20300&quot; value=&quot;Slide 119&quot;/&gt;&lt;property id=&quot;20307&quot; value=&quot;531&quot;/&gt;&lt;/object&gt;&lt;object type=&quot;3&quot; unique_id=&quot;33096&quot;&gt;&lt;property id=&quot;20148&quot; value=&quot;5&quot;/&gt;&lt;property id=&quot;20300&quot; value=&quot;Slide 120&quot;/&gt;&lt;property id=&quot;20307&quot; value=&quot;532&quot;/&gt;&lt;/object&gt;&lt;object type=&quot;3&quot; unique_id=&quot;33097&quot;&gt;&lt;property id=&quot;20148&quot; value=&quot;5&quot;/&gt;&lt;property id=&quot;20300&quot; value=&quot;Slide 121&quot;/&gt;&lt;property id=&quot;20307&quot; value=&quot;533&quot;/&gt;&lt;/object&gt;&lt;object type=&quot;3&quot; unique_id=&quot;34008&quot;&gt;&lt;property id=&quot;20148&quot; value=&quot;5&quot;/&gt;&lt;property id=&quot;20300&quot; value=&quot;Slide 147&quot;/&gt;&lt;property id=&quot;20307&quot; value=&quot;534&quot;/&gt;&lt;/object&gt;&lt;object type=&quot;3&quot; unique_id=&quot;34009&quot;&gt;&lt;property id=&quot;20148&quot; value=&quot;5&quot;/&gt;&lt;property id=&quot;20300&quot; value=&quot;Slide 160&quot;/&gt;&lt;property id=&quot;20307&quot; value=&quot;535&quot;/&gt;&lt;/object&gt;&lt;object type=&quot;3&quot; unique_id=&quot;34508&quot;&gt;&lt;property id=&quot;20148&quot; value=&quot;5&quot;/&gt;&lt;property id=&quot;20300&quot; value=&quot;Slide 134&quot;/&gt;&lt;property id=&quot;20307&quot; value=&quot;536&quot;/&gt;&lt;/object&gt;&lt;object type=&quot;3&quot; unique_id=&quot;34509&quot;&gt;&lt;property id=&quot;20148&quot; value=&quot;5&quot;/&gt;&lt;property id=&quot;20300&quot; value=&quot;Slide 135&quot;/&gt;&lt;property id=&quot;20307&quot; value=&quot;537&quot;/&gt;&lt;/object&gt;&lt;object type=&quot;3&quot; unique_id=&quot;34510&quot;&gt;&lt;property id=&quot;20148&quot; value=&quot;5&quot;/&gt;&lt;property id=&quot;20300&quot; value=&quot;Slide 136&quot;/&gt;&lt;property id=&quot;20307&quot; value=&quot;538&quot;/&gt;&lt;/object&gt;&lt;object type=&quot;3&quot; unique_id=&quot;35356&quot;&gt;&lt;property id=&quot;20148&quot; value=&quot;5&quot;/&gt;&lt;property id=&quot;20300&quot; value=&quot;Slide 137&quot;/&gt;&lt;property id=&quot;20307&quot; value=&quot;539&quot;/&gt;&lt;/object&gt;&lt;object type=&quot;3&quot; unique_id=&quot;35357&quot;&gt;&lt;property id=&quot;20148&quot; value=&quot;5&quot;/&gt;&lt;property id=&quot;20300&quot; value=&quot;Slide 138&quot;/&gt;&lt;property id=&quot;20307&quot; value=&quot;540&quot;/&gt;&lt;/object&gt;&lt;object type=&quot;3&quot; unique_id=&quot;36726&quot;&gt;&lt;property id=&quot;20148&quot; value=&quot;5&quot;/&gt;&lt;property id=&quot;20300&quot; value=&quot;Slide 139&quot;/&gt;&lt;property id=&quot;20307&quot; value=&quot;541&quot;/&gt;&lt;/object&gt;&lt;object type=&quot;3&quot; unique_id=&quot;36727&quot;&gt;&lt;property id=&quot;20148&quot; value=&quot;5&quot;/&gt;&lt;property id=&quot;20300&quot; value=&quot;Slide 140&quot;/&gt;&lt;property id=&quot;20307&quot; value=&quot;542&quot;/&gt;&lt;/object&gt;&lt;object type=&quot;3&quot; unique_id=&quot;36728&quot;&gt;&lt;property id=&quot;20148&quot; value=&quot;5&quot;/&gt;&lt;property id=&quot;20300&quot; value=&quot;Slide 141&quot;/&gt;&lt;property id=&quot;20307&quot; value=&quot;543&quot;/&gt;&lt;/object&gt;&lt;object type=&quot;3&quot; unique_id=&quot;36729&quot;&gt;&lt;property id=&quot;20148&quot; value=&quot;5&quot;/&gt;&lt;property id=&quot;20300&quot; value=&quot;Slide 142&quot;/&gt;&lt;property id=&quot;20307&quot; value=&quot;544&quot;/&gt;&lt;/object&gt;&lt;object type=&quot;3&quot; unique_id=&quot;36730&quot;&gt;&lt;property id=&quot;20148&quot; value=&quot;5&quot;/&gt;&lt;property id=&quot;20300&quot; value=&quot;Slide 143&quot;/&gt;&lt;property id=&quot;20307&quot; value=&quot;545&quot;/&gt;&lt;/object&gt;&lt;object type=&quot;3&quot; unique_id=&quot;36731&quot;&gt;&lt;property id=&quot;20148&quot; value=&quot;5&quot;/&gt;&lt;property id=&quot;20300&quot; value=&quot;Slide 144&quot;/&gt;&lt;property id=&quot;20307&quot; value=&quot;546&quot;/&gt;&lt;/object&gt;&lt;object type=&quot;3&quot; unique_id=&quot;38120&quot;&gt;&lt;property id=&quot;20148&quot; value=&quot;5&quot;/&gt;&lt;property id=&quot;20300&quot; value=&quot;Slide 148&quot;/&gt;&lt;property id=&quot;20307&quot; value=&quot;547&quot;/&gt;&lt;/object&gt;&lt;object type=&quot;3&quot; unique_id=&quot;38121&quot;&gt;&lt;property id=&quot;20148&quot; value=&quot;5&quot;/&gt;&lt;property id=&quot;20300&quot; value=&quot;Slide 149&quot;/&gt;&lt;property id=&quot;20307&quot; value=&quot;548&quot;/&gt;&lt;/object&gt;&lt;object type=&quot;3&quot; unique_id=&quot;38997&quot;&gt;&lt;property id=&quot;20148&quot; value=&quot;5&quot;/&gt;&lt;property id=&quot;20300&quot; value=&quot;Slide 151&quot;/&gt;&lt;property id=&quot;20307&quot; value=&quot;549&quot;/&gt;&lt;/object&gt;&lt;object type=&quot;3&quot; unique_id=&quot;38998&quot;&gt;&lt;property id=&quot;20148&quot; value=&quot;5&quot;/&gt;&lt;property id=&quot;20300&quot; value=&quot;Slide 152&quot;/&gt;&lt;property id=&quot;20307&quot; value=&quot;550&quot;/&gt;&lt;/object&gt;&lt;object type=&quot;3&quot; unique_id=&quot;39704&quot;&gt;&lt;property id=&quot;20148&quot; value=&quot;5&quot;/&gt;&lt;property id=&quot;20300&quot; value=&quot;Slide 155&quot;/&gt;&lt;property id=&quot;20307&quot; value=&quot;551&quot;/&gt;&lt;/object&gt;&lt;object type=&quot;3&quot; unique_id=&quot;39705&quot;&gt;&lt;property id=&quot;20148&quot; value=&quot;5&quot;/&gt;&lt;property id=&quot;20300&quot; value=&quot;Slide 156&quot;/&gt;&lt;property id=&quot;20307&quot; value=&quot;552&quot;/&gt;&lt;/object&gt;&lt;object type=&quot;3&quot; unique_id=&quot;41308&quot;&gt;&lt;property id=&quot;20148&quot; value=&quot;5&quot;/&gt;&lt;property id=&quot;20300&quot; value=&quot;Slide 161&quot;/&gt;&lt;property id=&quot;20307&quot; value=&quot;553&quot;/&gt;&lt;/object&gt;&lt;object type=&quot;3&quot; unique_id=&quot;41309&quot;&gt;&lt;property id=&quot;20148&quot; value=&quot;5&quot;/&gt;&lt;property id=&quot;20300&quot; value=&quot;Slide 162&quot;/&gt;&lt;property id=&quot;20307&quot; value=&quot;554&quot;/&gt;&lt;/object&gt;&lt;object type=&quot;3&quot; unique_id=&quot;41310&quot;&gt;&lt;property id=&quot;20148&quot; value=&quot;5&quot;/&gt;&lt;property id=&quot;20300&quot; value=&quot;Slide 163&quot;/&gt;&lt;property id=&quot;20307&quot; value=&quot;559&quot;/&gt;&lt;/object&gt;&lt;object type=&quot;3&quot; unique_id=&quot;41311&quot;&gt;&lt;property id=&quot;20148&quot; value=&quot;5&quot;/&gt;&lt;property id=&quot;20300&quot; value=&quot;Slide 164&quot;/&gt;&lt;property id=&quot;20307&quot; value=&quot;556&quot;/&gt;&lt;/object&gt;&lt;object type=&quot;3&quot; unique_id=&quot;41312&quot;&gt;&lt;property id=&quot;20148&quot; value=&quot;5&quot;/&gt;&lt;property id=&quot;20300&quot; value=&quot;Slide 165&quot;/&gt;&lt;property id=&quot;20307&quot; value=&quot;555&quot;/&gt;&lt;/object&gt;&lt;object type=&quot;3&quot; unique_id=&quot;41313&quot;&gt;&lt;property id=&quot;20148&quot; value=&quot;5&quot;/&gt;&lt;property id=&quot;20300&quot; value=&quot;Slide 168&quot;/&gt;&lt;property id=&quot;20307&quot; value=&quot;557&quot;/&gt;&lt;/object&gt;&lt;object type=&quot;3&quot; unique_id=&quot;41314&quot;&gt;&lt;property id=&quot;20148&quot; value=&quot;5&quot;/&gt;&lt;property id=&quot;20300&quot; value=&quot;Slide 171&quot;/&gt;&lt;property id=&quot;20307&quot; value=&quot;558&quot;/&gt;&lt;/object&gt;&lt;object type=&quot;3&quot; unique_id=&quot;41870&quot;&gt;&lt;property id=&quot;20148&quot; value=&quot;5&quot;/&gt;&lt;property id=&quot;20300&quot; value=&quot;Slide 166&quot;/&gt;&lt;property id=&quot;20307&quot; value=&quot;560&quot;/&gt;&lt;/object&gt;&lt;object type=&quot;3&quot; unique_id=&quot;42801&quot;&gt;&lt;property id=&quot;20148&quot; value=&quot;5&quot;/&gt;&lt;property id=&quot;20300&quot; value=&quot;Slide 167&quot;/&gt;&lt;property id=&quot;20307&quot; value=&quot;561&quot;/&gt;&lt;/object&gt;&lt;object type=&quot;3&quot; unique_id=&quot;42802&quot;&gt;&lt;property id=&quot;20148&quot; value=&quot;5&quot;/&gt;&lt;property id=&quot;20300&quot; value=&quot;Slide 169&quot;/&gt;&lt;property id=&quot;20307&quot; value=&quot;562&quot;/&gt;&lt;/object&gt;&lt;object type=&quot;3&quot; unique_id=&quot;42803&quot;&gt;&lt;property id=&quot;20148&quot; value=&quot;5&quot;/&gt;&lt;property id=&quot;20300&quot; value=&quot;Slide 170&quot;/&gt;&lt;property id=&quot;20307&quot; value=&quot;563&quot;/&gt;&lt;/object&gt;&lt;object type=&quot;3&quot; unique_id=&quot;45124&quot;&gt;&lt;property id=&quot;20148&quot; value=&quot;5&quot;/&gt;&lt;property id=&quot;20300&quot; value=&quot;Slide 173&quot;/&gt;&lt;property id=&quot;20307&quot; value=&quot;564&quot;/&gt;&lt;/object&gt;&lt;object type=&quot;3&quot; unique_id=&quot;45125&quot;&gt;&lt;property id=&quot;20148&quot; value=&quot;5&quot;/&gt;&lt;property id=&quot;20300&quot; value=&quot;Slide 174&quot;/&gt;&lt;property id=&quot;20307&quot; value=&quot;565&quot;/&gt;&lt;/object&gt;&lt;object type=&quot;3&quot; unique_id=&quot;45126&quot;&gt;&lt;property id=&quot;20148&quot; value=&quot;5&quot;/&gt;&lt;property id=&quot;20300&quot; value=&quot;Slide 175&quot;/&gt;&lt;property id=&quot;20307&quot; value=&quot;566&quot;/&gt;&lt;/object&gt;&lt;object type=&quot;3&quot; unique_id=&quot;45127&quot;&gt;&lt;property id=&quot;20148&quot; value=&quot;5&quot;/&gt;&lt;property id=&quot;20300&quot; value=&quot;Slide 176&quot;/&gt;&lt;property id=&quot;20307&quot; value=&quot;567&quot;/&gt;&lt;/object&gt;&lt;object type=&quot;3&quot; unique_id=&quot;45128&quot;&gt;&lt;property id=&quot;20148&quot; value=&quot;5&quot;/&gt;&lt;property id=&quot;20300&quot; value=&quot;Slide 177&quot;/&gt;&lt;property id=&quot;20307&quot; value=&quot;568&quot;/&gt;&lt;/object&gt;&lt;object type=&quot;3&quot; unique_id=&quot;45129&quot;&gt;&lt;property id=&quot;20148&quot; value=&quot;5&quot;/&gt;&lt;property id=&quot;20300&quot; value=&quot;Slide 178&quot;/&gt;&lt;property id=&quot;20307&quot; value=&quot;569&quot;/&gt;&lt;/object&gt;&lt;object type=&quot;3&quot; unique_id=&quot;45858&quot;&gt;&lt;property id=&quot;20148&quot; value=&quot;5&quot;/&gt;&lt;property id=&quot;20300&quot; value=&quot;Slide 172&quot;/&gt;&lt;property id=&quot;20307&quot; value=&quot;57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lnDef>
      <a:spPr>
        <a:ln w="190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1">
        <a:spAutoFit/>
      </a:bodyPr>
      <a:lstStyle>
        <a:defPPr algn="just" rtl="1">
          <a:lnSpc>
            <a:spcPct val="150000"/>
          </a:lnSpc>
          <a:defRPr sz="20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44848</TotalTime>
  <Words>4250</Words>
  <Application>Microsoft Office PowerPoint</Application>
  <PresentationFormat>Widescreen</PresentationFormat>
  <Paragraphs>340</Paragraphs>
  <Slides>96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108" baseType="lpstr">
      <vt:lpstr>Arial</vt:lpstr>
      <vt:lpstr>Calibri</vt:lpstr>
      <vt:lpstr>Cambria Math</vt:lpstr>
      <vt:lpstr>Courier</vt:lpstr>
      <vt:lpstr>Inherited</vt:lpstr>
      <vt:lpstr>Times New Roman</vt:lpstr>
      <vt:lpstr>Tw Cen MT</vt:lpstr>
      <vt:lpstr>Tw Cen MT Condensed</vt:lpstr>
      <vt:lpstr>Wingdings 3</vt:lpstr>
      <vt:lpstr>Integral</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physics_part 1</dc:title>
  <dc:creator>Ali</dc:creator>
  <cp:lastModifiedBy>User</cp:lastModifiedBy>
  <cp:revision>1557</cp:revision>
  <dcterms:created xsi:type="dcterms:W3CDTF">2017-09-10T06:44:02Z</dcterms:created>
  <dcterms:modified xsi:type="dcterms:W3CDTF">2023-11-11T12:41:48Z</dcterms:modified>
</cp:coreProperties>
</file>