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96" r:id="rId2"/>
    <p:sldId id="284" r:id="rId3"/>
    <p:sldId id="285" r:id="rId4"/>
    <p:sldId id="286" r:id="rId5"/>
    <p:sldId id="287" r:id="rId6"/>
    <p:sldId id="288" r:id="rId7"/>
    <p:sldId id="272" r:id="rId8"/>
    <p:sldId id="289" r:id="rId9"/>
    <p:sldId id="275" r:id="rId10"/>
    <p:sldId id="266" r:id="rId11"/>
    <p:sldId id="291" r:id="rId12"/>
    <p:sldId id="274" r:id="rId13"/>
    <p:sldId id="273" r:id="rId14"/>
    <p:sldId id="277" r:id="rId15"/>
    <p:sldId id="292" r:id="rId16"/>
    <p:sldId id="278" r:id="rId17"/>
    <p:sldId id="279" r:id="rId18"/>
    <p:sldId id="276" r:id="rId19"/>
    <p:sldId id="290" r:id="rId20"/>
    <p:sldId id="280" r:id="rId21"/>
    <p:sldId id="267" r:id="rId22"/>
    <p:sldId id="268" r:id="rId23"/>
    <p:sldId id="269" r:id="rId24"/>
    <p:sldId id="270" r:id="rId25"/>
    <p:sldId id="271" r:id="rId26"/>
    <p:sldId id="293" r:id="rId27"/>
    <p:sldId id="294" r:id="rId28"/>
    <p:sldId id="295" r:id="rId29"/>
  </p:sldIdLst>
  <p:sldSz cx="12192000" cy="6858000"/>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10" autoAdjust="0"/>
    <p:restoredTop sz="89223" autoAdjust="0"/>
  </p:normalViewPr>
  <p:slideViewPr>
    <p:cSldViewPr snapToGrid="0">
      <p:cViewPr varScale="1">
        <p:scale>
          <a:sx n="80" d="100"/>
          <a:sy n="80" d="100"/>
        </p:scale>
        <p:origin x="702" y="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2CD1A8-BE7C-4B3A-9080-55597EF13BBD}" type="datetimeFigureOut">
              <a:rPr lang="en-US" smtClean="0"/>
              <a:pPr/>
              <a:t>2024-02-17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824E37-F213-4915-BA75-62CD0BEA5A9F}" type="slidenum">
              <a:rPr lang="en-US" smtClean="0"/>
              <a:pPr/>
              <a:t>‹#›</a:t>
            </a:fld>
            <a:endParaRPr lang="en-US"/>
          </a:p>
        </p:txBody>
      </p:sp>
    </p:spTree>
    <p:extLst>
      <p:ext uri="{BB962C8B-B14F-4D97-AF65-F5344CB8AC3E}">
        <p14:creationId xmlns:p14="http://schemas.microsoft.com/office/powerpoint/2010/main" val="1778449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824E37-F213-4915-BA75-62CD0BEA5A9F}" type="slidenum">
              <a:rPr lang="en-US" smtClean="0"/>
              <a:pPr/>
              <a:t>4</a:t>
            </a:fld>
            <a:endParaRPr lang="en-US"/>
          </a:p>
        </p:txBody>
      </p:sp>
    </p:spTree>
    <p:extLst>
      <p:ext uri="{BB962C8B-B14F-4D97-AF65-F5344CB8AC3E}">
        <p14:creationId xmlns:p14="http://schemas.microsoft.com/office/powerpoint/2010/main" val="1007726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824E37-F213-4915-BA75-62CD0BEA5A9F}" type="slidenum">
              <a:rPr lang="en-US" smtClean="0"/>
              <a:pPr/>
              <a:t>23</a:t>
            </a:fld>
            <a:endParaRPr lang="en-US"/>
          </a:p>
        </p:txBody>
      </p:sp>
    </p:spTree>
    <p:extLst>
      <p:ext uri="{BB962C8B-B14F-4D97-AF65-F5344CB8AC3E}">
        <p14:creationId xmlns:p14="http://schemas.microsoft.com/office/powerpoint/2010/main" val="3957017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824E37-F213-4915-BA75-62CD0BEA5A9F}" type="slidenum">
              <a:rPr lang="en-US" smtClean="0"/>
              <a:pPr/>
              <a:t>6</a:t>
            </a:fld>
            <a:endParaRPr lang="en-US"/>
          </a:p>
        </p:txBody>
      </p:sp>
    </p:spTree>
    <p:extLst>
      <p:ext uri="{BB962C8B-B14F-4D97-AF65-F5344CB8AC3E}">
        <p14:creationId xmlns:p14="http://schemas.microsoft.com/office/powerpoint/2010/main" val="2327239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824E37-F213-4915-BA75-62CD0BEA5A9F}" type="slidenum">
              <a:rPr lang="en-US" smtClean="0"/>
              <a:pPr/>
              <a:t>8</a:t>
            </a:fld>
            <a:endParaRPr lang="en-US"/>
          </a:p>
        </p:txBody>
      </p:sp>
    </p:spTree>
    <p:extLst>
      <p:ext uri="{BB962C8B-B14F-4D97-AF65-F5344CB8AC3E}">
        <p14:creationId xmlns:p14="http://schemas.microsoft.com/office/powerpoint/2010/main" val="1027701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824E37-F213-4915-BA75-62CD0BEA5A9F}" type="slidenum">
              <a:rPr lang="en-US" smtClean="0"/>
              <a:pPr/>
              <a:t>9</a:t>
            </a:fld>
            <a:endParaRPr lang="en-US"/>
          </a:p>
        </p:txBody>
      </p:sp>
    </p:spTree>
    <p:extLst>
      <p:ext uri="{BB962C8B-B14F-4D97-AF65-F5344CB8AC3E}">
        <p14:creationId xmlns:p14="http://schemas.microsoft.com/office/powerpoint/2010/main" val="2270612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824E37-F213-4915-BA75-62CD0BEA5A9F}" type="slidenum">
              <a:rPr lang="en-US" smtClean="0"/>
              <a:pPr/>
              <a:t>10</a:t>
            </a:fld>
            <a:endParaRPr lang="en-US"/>
          </a:p>
        </p:txBody>
      </p:sp>
    </p:spTree>
    <p:extLst>
      <p:ext uri="{BB962C8B-B14F-4D97-AF65-F5344CB8AC3E}">
        <p14:creationId xmlns:p14="http://schemas.microsoft.com/office/powerpoint/2010/main" val="3676494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824E37-F213-4915-BA75-62CD0BEA5A9F}" type="slidenum">
              <a:rPr lang="en-US" smtClean="0"/>
              <a:pPr/>
              <a:t>12</a:t>
            </a:fld>
            <a:endParaRPr lang="en-US"/>
          </a:p>
        </p:txBody>
      </p:sp>
    </p:spTree>
    <p:extLst>
      <p:ext uri="{BB962C8B-B14F-4D97-AF65-F5344CB8AC3E}">
        <p14:creationId xmlns:p14="http://schemas.microsoft.com/office/powerpoint/2010/main" val="4128460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824E37-F213-4915-BA75-62CD0BEA5A9F}" type="slidenum">
              <a:rPr lang="en-US" smtClean="0"/>
              <a:pPr/>
              <a:t>14</a:t>
            </a:fld>
            <a:endParaRPr lang="en-US"/>
          </a:p>
        </p:txBody>
      </p:sp>
    </p:spTree>
    <p:extLst>
      <p:ext uri="{BB962C8B-B14F-4D97-AF65-F5344CB8AC3E}">
        <p14:creationId xmlns:p14="http://schemas.microsoft.com/office/powerpoint/2010/main" val="3673669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824E37-F213-4915-BA75-62CD0BEA5A9F}" type="slidenum">
              <a:rPr lang="en-US" smtClean="0"/>
              <a:pPr/>
              <a:t>16</a:t>
            </a:fld>
            <a:endParaRPr lang="en-US"/>
          </a:p>
        </p:txBody>
      </p:sp>
    </p:spTree>
    <p:extLst>
      <p:ext uri="{BB962C8B-B14F-4D97-AF65-F5344CB8AC3E}">
        <p14:creationId xmlns:p14="http://schemas.microsoft.com/office/powerpoint/2010/main" val="1036641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824E37-F213-4915-BA75-62CD0BEA5A9F}" type="slidenum">
              <a:rPr lang="en-US" smtClean="0"/>
              <a:pPr/>
              <a:t>18</a:t>
            </a:fld>
            <a:endParaRPr lang="en-US"/>
          </a:p>
        </p:txBody>
      </p:sp>
    </p:spTree>
    <p:extLst>
      <p:ext uri="{BB962C8B-B14F-4D97-AF65-F5344CB8AC3E}">
        <p14:creationId xmlns:p14="http://schemas.microsoft.com/office/powerpoint/2010/main" val="1527199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BBB7BF-7BD5-4A4C-9481-11C788ED9046}" type="datetimeFigureOut">
              <a:rPr lang="en-US" smtClean="0"/>
              <a:pPr/>
              <a:t>2024-02-17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141D62-CDC1-46C6-AE58-7C505D33F221}" type="slidenum">
              <a:rPr lang="en-US" smtClean="0"/>
              <a:pPr/>
              <a:t>‹#›</a:t>
            </a:fld>
            <a:endParaRPr lang="en-US"/>
          </a:p>
        </p:txBody>
      </p:sp>
    </p:spTree>
    <p:extLst>
      <p:ext uri="{BB962C8B-B14F-4D97-AF65-F5344CB8AC3E}">
        <p14:creationId xmlns:p14="http://schemas.microsoft.com/office/powerpoint/2010/main" val="2988954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BBB7BF-7BD5-4A4C-9481-11C788ED9046}" type="datetimeFigureOut">
              <a:rPr lang="en-US" smtClean="0"/>
              <a:pPr/>
              <a:t>2024-02-17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141D62-CDC1-46C6-AE58-7C505D33F221}" type="slidenum">
              <a:rPr lang="en-US" smtClean="0"/>
              <a:pPr/>
              <a:t>‹#›</a:t>
            </a:fld>
            <a:endParaRPr lang="en-US"/>
          </a:p>
        </p:txBody>
      </p:sp>
    </p:spTree>
    <p:extLst>
      <p:ext uri="{BB962C8B-B14F-4D97-AF65-F5344CB8AC3E}">
        <p14:creationId xmlns:p14="http://schemas.microsoft.com/office/powerpoint/2010/main" val="3201408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BBB7BF-7BD5-4A4C-9481-11C788ED9046}" type="datetimeFigureOut">
              <a:rPr lang="en-US" smtClean="0"/>
              <a:pPr/>
              <a:t>2024-02-17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141D62-CDC1-46C6-AE58-7C505D33F221}" type="slidenum">
              <a:rPr lang="en-US" smtClean="0"/>
              <a:pPr/>
              <a:t>‹#›</a:t>
            </a:fld>
            <a:endParaRPr lang="en-US"/>
          </a:p>
        </p:txBody>
      </p:sp>
    </p:spTree>
    <p:extLst>
      <p:ext uri="{BB962C8B-B14F-4D97-AF65-F5344CB8AC3E}">
        <p14:creationId xmlns:p14="http://schemas.microsoft.com/office/powerpoint/2010/main" val="3962396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BBB7BF-7BD5-4A4C-9481-11C788ED9046}" type="datetimeFigureOut">
              <a:rPr lang="en-US" smtClean="0"/>
              <a:pPr/>
              <a:t>2024-02-17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141D62-CDC1-46C6-AE58-7C505D33F221}" type="slidenum">
              <a:rPr lang="en-US" smtClean="0"/>
              <a:pPr/>
              <a:t>‹#›</a:t>
            </a:fld>
            <a:endParaRPr lang="en-US"/>
          </a:p>
        </p:txBody>
      </p:sp>
    </p:spTree>
    <p:extLst>
      <p:ext uri="{BB962C8B-B14F-4D97-AF65-F5344CB8AC3E}">
        <p14:creationId xmlns:p14="http://schemas.microsoft.com/office/powerpoint/2010/main" val="4264519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BBB7BF-7BD5-4A4C-9481-11C788ED9046}" type="datetimeFigureOut">
              <a:rPr lang="en-US" smtClean="0"/>
              <a:pPr/>
              <a:t>2024-02-17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141D62-CDC1-46C6-AE58-7C505D33F221}" type="slidenum">
              <a:rPr lang="en-US" smtClean="0"/>
              <a:pPr/>
              <a:t>‹#›</a:t>
            </a:fld>
            <a:endParaRPr lang="en-US"/>
          </a:p>
        </p:txBody>
      </p:sp>
    </p:spTree>
    <p:extLst>
      <p:ext uri="{BB962C8B-B14F-4D97-AF65-F5344CB8AC3E}">
        <p14:creationId xmlns:p14="http://schemas.microsoft.com/office/powerpoint/2010/main" val="150618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BBB7BF-7BD5-4A4C-9481-11C788ED9046}" type="datetimeFigureOut">
              <a:rPr lang="en-US" smtClean="0"/>
              <a:pPr/>
              <a:t>2024-02-17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141D62-CDC1-46C6-AE58-7C505D33F221}" type="slidenum">
              <a:rPr lang="en-US" smtClean="0"/>
              <a:pPr/>
              <a:t>‹#›</a:t>
            </a:fld>
            <a:endParaRPr lang="en-US"/>
          </a:p>
        </p:txBody>
      </p:sp>
    </p:spTree>
    <p:extLst>
      <p:ext uri="{BB962C8B-B14F-4D97-AF65-F5344CB8AC3E}">
        <p14:creationId xmlns:p14="http://schemas.microsoft.com/office/powerpoint/2010/main" val="2226413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BBB7BF-7BD5-4A4C-9481-11C788ED9046}" type="datetimeFigureOut">
              <a:rPr lang="en-US" smtClean="0"/>
              <a:pPr/>
              <a:t>2024-02-17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141D62-CDC1-46C6-AE58-7C505D33F221}" type="slidenum">
              <a:rPr lang="en-US" smtClean="0"/>
              <a:pPr/>
              <a:t>‹#›</a:t>
            </a:fld>
            <a:endParaRPr lang="en-US"/>
          </a:p>
        </p:txBody>
      </p:sp>
    </p:spTree>
    <p:extLst>
      <p:ext uri="{BB962C8B-B14F-4D97-AF65-F5344CB8AC3E}">
        <p14:creationId xmlns:p14="http://schemas.microsoft.com/office/powerpoint/2010/main" val="190836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BBB7BF-7BD5-4A4C-9481-11C788ED9046}" type="datetimeFigureOut">
              <a:rPr lang="en-US" smtClean="0"/>
              <a:pPr/>
              <a:t>2024-02-17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141D62-CDC1-46C6-AE58-7C505D33F221}" type="slidenum">
              <a:rPr lang="en-US" smtClean="0"/>
              <a:pPr/>
              <a:t>‹#›</a:t>
            </a:fld>
            <a:endParaRPr lang="en-US"/>
          </a:p>
        </p:txBody>
      </p:sp>
    </p:spTree>
    <p:extLst>
      <p:ext uri="{BB962C8B-B14F-4D97-AF65-F5344CB8AC3E}">
        <p14:creationId xmlns:p14="http://schemas.microsoft.com/office/powerpoint/2010/main" val="2166834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BBB7BF-7BD5-4A4C-9481-11C788ED9046}" type="datetimeFigureOut">
              <a:rPr lang="en-US" smtClean="0"/>
              <a:pPr/>
              <a:t>2024-02-17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141D62-CDC1-46C6-AE58-7C505D33F221}" type="slidenum">
              <a:rPr lang="en-US" smtClean="0"/>
              <a:pPr/>
              <a:t>‹#›</a:t>
            </a:fld>
            <a:endParaRPr lang="en-US"/>
          </a:p>
        </p:txBody>
      </p:sp>
    </p:spTree>
    <p:extLst>
      <p:ext uri="{BB962C8B-B14F-4D97-AF65-F5344CB8AC3E}">
        <p14:creationId xmlns:p14="http://schemas.microsoft.com/office/powerpoint/2010/main" val="2968020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BBB7BF-7BD5-4A4C-9481-11C788ED9046}" type="datetimeFigureOut">
              <a:rPr lang="en-US" smtClean="0"/>
              <a:pPr/>
              <a:t>2024-02-17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141D62-CDC1-46C6-AE58-7C505D33F221}" type="slidenum">
              <a:rPr lang="en-US" smtClean="0"/>
              <a:pPr/>
              <a:t>‹#›</a:t>
            </a:fld>
            <a:endParaRPr lang="en-US"/>
          </a:p>
        </p:txBody>
      </p:sp>
    </p:spTree>
    <p:extLst>
      <p:ext uri="{BB962C8B-B14F-4D97-AF65-F5344CB8AC3E}">
        <p14:creationId xmlns:p14="http://schemas.microsoft.com/office/powerpoint/2010/main" val="2582175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BBB7BF-7BD5-4A4C-9481-11C788ED9046}" type="datetimeFigureOut">
              <a:rPr lang="en-US" smtClean="0"/>
              <a:pPr/>
              <a:t>2024-02-17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141D62-CDC1-46C6-AE58-7C505D33F221}" type="slidenum">
              <a:rPr lang="en-US" smtClean="0"/>
              <a:pPr/>
              <a:t>‹#›</a:t>
            </a:fld>
            <a:endParaRPr lang="en-US"/>
          </a:p>
        </p:txBody>
      </p:sp>
    </p:spTree>
    <p:extLst>
      <p:ext uri="{BB962C8B-B14F-4D97-AF65-F5344CB8AC3E}">
        <p14:creationId xmlns:p14="http://schemas.microsoft.com/office/powerpoint/2010/main" val="3727250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BB7BF-7BD5-4A4C-9481-11C788ED9046}" type="datetimeFigureOut">
              <a:rPr lang="en-US" smtClean="0"/>
              <a:pPr/>
              <a:t>2024-02-17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141D62-CDC1-46C6-AE58-7C505D33F221}" type="slidenum">
              <a:rPr lang="en-US" smtClean="0"/>
              <a:pPr/>
              <a:t>‹#›</a:t>
            </a:fld>
            <a:endParaRPr lang="en-US"/>
          </a:p>
        </p:txBody>
      </p:sp>
    </p:spTree>
    <p:extLst>
      <p:ext uri="{BB962C8B-B14F-4D97-AF65-F5344CB8AC3E}">
        <p14:creationId xmlns:p14="http://schemas.microsoft.com/office/powerpoint/2010/main" val="2430627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audio" Target="../media/media9.mp3"/><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17" Type="http://schemas.microsoft.com/office/2007/relationships/media" Target="../media/media9.mp3"/><Relationship Id="rId2" Type="http://schemas.openxmlformats.org/officeDocument/2006/relationships/audio" Target="../media/media1.mp3"/><Relationship Id="rId16" Type="http://schemas.openxmlformats.org/officeDocument/2006/relationships/audio" Target="../media/media8.mp3"/><Relationship Id="rId20" Type="http://schemas.openxmlformats.org/officeDocument/2006/relationships/image" Target="../media/image2.png"/><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microsoft.com/office/2007/relationships/media" Target="../media/media8.mp3"/><Relationship Id="rId10" Type="http://schemas.openxmlformats.org/officeDocument/2006/relationships/audio" Target="../media/media5.mp3"/><Relationship Id="rId19" Type="http://schemas.openxmlformats.org/officeDocument/2006/relationships/slideLayout" Target="../slideLayouts/slideLayout7.xml"/><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2.mp4"/><Relationship Id="rId1" Type="http://schemas.microsoft.com/office/2007/relationships/media" Target="../media/media42.mp4"/><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3.mp4"/><Relationship Id="rId1" Type="http://schemas.microsoft.com/office/2007/relationships/media" Target="../media/media43.mp4"/><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audio" Target="../media/media13.mp3"/><Relationship Id="rId13" Type="http://schemas.openxmlformats.org/officeDocument/2006/relationships/slideLayout" Target="../slideLayouts/slideLayout7.xml"/><Relationship Id="rId3" Type="http://schemas.microsoft.com/office/2007/relationships/media" Target="../media/media11.mp3"/><Relationship Id="rId7" Type="http://schemas.microsoft.com/office/2007/relationships/media" Target="../media/media13.mp3"/><Relationship Id="rId12" Type="http://schemas.openxmlformats.org/officeDocument/2006/relationships/audio" Target="../media/media15.mp3"/><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audio" Target="../media/media12.mp3"/><Relationship Id="rId11" Type="http://schemas.microsoft.com/office/2007/relationships/media" Target="../media/media15.mp3"/><Relationship Id="rId5" Type="http://schemas.microsoft.com/office/2007/relationships/media" Target="../media/media12.mp3"/><Relationship Id="rId10" Type="http://schemas.openxmlformats.org/officeDocument/2006/relationships/audio" Target="../media/media14.mp3"/><Relationship Id="rId4" Type="http://schemas.openxmlformats.org/officeDocument/2006/relationships/audio" Target="../media/media11.mp3"/><Relationship Id="rId9" Type="http://schemas.microsoft.com/office/2007/relationships/media" Target="../media/media14.mp3"/><Relationship Id="rId1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audio" Target="../media/media19.mp3"/><Relationship Id="rId13" Type="http://schemas.openxmlformats.org/officeDocument/2006/relationships/slideLayout" Target="../slideLayouts/slideLayout7.xml"/><Relationship Id="rId3" Type="http://schemas.microsoft.com/office/2007/relationships/media" Target="../media/media17.mp3"/><Relationship Id="rId7" Type="http://schemas.microsoft.com/office/2007/relationships/media" Target="../media/media19.mp3"/><Relationship Id="rId12" Type="http://schemas.openxmlformats.org/officeDocument/2006/relationships/audio" Target="../media/media21.mp3"/><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audio" Target="../media/media18.mp3"/><Relationship Id="rId11" Type="http://schemas.microsoft.com/office/2007/relationships/media" Target="../media/media21.mp3"/><Relationship Id="rId5" Type="http://schemas.microsoft.com/office/2007/relationships/media" Target="../media/media18.mp3"/><Relationship Id="rId15" Type="http://schemas.openxmlformats.org/officeDocument/2006/relationships/image" Target="../media/image2.png"/><Relationship Id="rId10" Type="http://schemas.openxmlformats.org/officeDocument/2006/relationships/audio" Target="../media/media20.mp3"/><Relationship Id="rId4" Type="http://schemas.openxmlformats.org/officeDocument/2006/relationships/audio" Target="../media/media17.mp3"/><Relationship Id="rId9" Type="http://schemas.microsoft.com/office/2007/relationships/media" Target="../media/media20.mp3"/><Relationship Id="rId1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8" Type="http://schemas.openxmlformats.org/officeDocument/2006/relationships/audio" Target="../media/media25.mp3"/><Relationship Id="rId13" Type="http://schemas.microsoft.com/office/2007/relationships/media" Target="../media/media28.mp3"/><Relationship Id="rId18" Type="http://schemas.openxmlformats.org/officeDocument/2006/relationships/image" Target="../media/image3.png"/><Relationship Id="rId3" Type="http://schemas.microsoft.com/office/2007/relationships/media" Target="../media/media23.mp3"/><Relationship Id="rId7" Type="http://schemas.microsoft.com/office/2007/relationships/media" Target="../media/media25.mp3"/><Relationship Id="rId12" Type="http://schemas.openxmlformats.org/officeDocument/2006/relationships/audio" Target="../media/media27.mp3"/><Relationship Id="rId17" Type="http://schemas.openxmlformats.org/officeDocument/2006/relationships/slideLayout" Target="../slideLayouts/slideLayout7.xml"/><Relationship Id="rId2" Type="http://schemas.openxmlformats.org/officeDocument/2006/relationships/audio" Target="../media/media22.mp3"/><Relationship Id="rId16" Type="http://schemas.openxmlformats.org/officeDocument/2006/relationships/audio" Target="../media/media29.mp3"/><Relationship Id="rId1" Type="http://schemas.microsoft.com/office/2007/relationships/media" Target="../media/media22.mp3"/><Relationship Id="rId6" Type="http://schemas.openxmlformats.org/officeDocument/2006/relationships/audio" Target="../media/media24.mp3"/><Relationship Id="rId11" Type="http://schemas.microsoft.com/office/2007/relationships/media" Target="../media/media27.mp3"/><Relationship Id="rId5" Type="http://schemas.microsoft.com/office/2007/relationships/media" Target="../media/media24.mp3"/><Relationship Id="rId15" Type="http://schemas.microsoft.com/office/2007/relationships/media" Target="../media/media29.mp3"/><Relationship Id="rId10" Type="http://schemas.openxmlformats.org/officeDocument/2006/relationships/audio" Target="../media/media26.mp3"/><Relationship Id="rId19" Type="http://schemas.openxmlformats.org/officeDocument/2006/relationships/image" Target="../media/image2.png"/><Relationship Id="rId4" Type="http://schemas.openxmlformats.org/officeDocument/2006/relationships/audio" Target="../media/media23.mp3"/><Relationship Id="rId9" Type="http://schemas.microsoft.com/office/2007/relationships/media" Target="../media/media26.mp3"/><Relationship Id="rId14" Type="http://schemas.openxmlformats.org/officeDocument/2006/relationships/audio" Target="../media/media28.mp3"/></Relationships>
</file>

<file path=ppt/slides/_rels/slide6.xml.rels><?xml version="1.0" encoding="UTF-8" standalone="yes"?>
<Relationships xmlns="http://schemas.openxmlformats.org/package/2006/relationships"><Relationship Id="rId8" Type="http://schemas.openxmlformats.org/officeDocument/2006/relationships/audio" Target="../media/media33.mp3"/><Relationship Id="rId13" Type="http://schemas.microsoft.com/office/2007/relationships/media" Target="../media/media36.mp3"/><Relationship Id="rId18" Type="http://schemas.openxmlformats.org/officeDocument/2006/relationships/audio" Target="../media/media38.mp3"/><Relationship Id="rId3" Type="http://schemas.microsoft.com/office/2007/relationships/media" Target="../media/media31.mp3"/><Relationship Id="rId21" Type="http://schemas.openxmlformats.org/officeDocument/2006/relationships/image" Target="../media/image2.png"/><Relationship Id="rId7" Type="http://schemas.microsoft.com/office/2007/relationships/media" Target="../media/media33.mp3"/><Relationship Id="rId12" Type="http://schemas.openxmlformats.org/officeDocument/2006/relationships/audio" Target="../media/media35.mp3"/><Relationship Id="rId17" Type="http://schemas.microsoft.com/office/2007/relationships/media" Target="../media/media38.mp3"/><Relationship Id="rId2" Type="http://schemas.openxmlformats.org/officeDocument/2006/relationships/audio" Target="../media/media30.mp3"/><Relationship Id="rId16" Type="http://schemas.openxmlformats.org/officeDocument/2006/relationships/audio" Target="../media/media37.mp3"/><Relationship Id="rId20" Type="http://schemas.openxmlformats.org/officeDocument/2006/relationships/notesSlide" Target="../notesSlides/notesSlide2.xml"/><Relationship Id="rId1" Type="http://schemas.microsoft.com/office/2007/relationships/media" Target="../media/media30.mp3"/><Relationship Id="rId6" Type="http://schemas.openxmlformats.org/officeDocument/2006/relationships/audio" Target="../media/media32.mp3"/><Relationship Id="rId11" Type="http://schemas.microsoft.com/office/2007/relationships/media" Target="../media/media35.mp3"/><Relationship Id="rId5" Type="http://schemas.microsoft.com/office/2007/relationships/media" Target="../media/media32.mp3"/><Relationship Id="rId15" Type="http://schemas.microsoft.com/office/2007/relationships/media" Target="../media/media37.mp3"/><Relationship Id="rId10" Type="http://schemas.openxmlformats.org/officeDocument/2006/relationships/audio" Target="../media/media34.mp3"/><Relationship Id="rId19" Type="http://schemas.openxmlformats.org/officeDocument/2006/relationships/slideLayout" Target="../slideLayouts/slideLayout7.xml"/><Relationship Id="rId4" Type="http://schemas.openxmlformats.org/officeDocument/2006/relationships/audio" Target="../media/media31.mp3"/><Relationship Id="rId9" Type="http://schemas.microsoft.com/office/2007/relationships/media" Target="../media/media34.mp3"/><Relationship Id="rId14" Type="http://schemas.openxmlformats.org/officeDocument/2006/relationships/audio" Target="../media/media36.mp3"/></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40.mp3"/><Relationship Id="rId7" Type="http://schemas.openxmlformats.org/officeDocument/2006/relationships/slideLayout" Target="../slideLayouts/slideLayout7.xml"/><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audio" Target="../media/media41.mp3"/><Relationship Id="rId5" Type="http://schemas.microsoft.com/office/2007/relationships/media" Target="../media/media41.mp3"/><Relationship Id="rId4" Type="http://schemas.openxmlformats.org/officeDocument/2006/relationships/audio" Target="../media/media40.mp3"/></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D6BDA0-F571-D320-3265-D3EB9580D8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7093" y="0"/>
            <a:ext cx="5357813" cy="6858000"/>
          </a:xfrm>
          <a:prstGeom prst="rect">
            <a:avLst/>
          </a:prstGeom>
        </p:spPr>
      </p:pic>
    </p:spTree>
    <p:extLst>
      <p:ext uri="{BB962C8B-B14F-4D97-AF65-F5344CB8AC3E}">
        <p14:creationId xmlns:p14="http://schemas.microsoft.com/office/powerpoint/2010/main" val="1680346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47907" y="180754"/>
            <a:ext cx="1140056" cy="523220"/>
          </a:xfrm>
          <a:prstGeom prst="rect">
            <a:avLst/>
          </a:prstGeom>
          <a:noFill/>
        </p:spPr>
        <p:txBody>
          <a:bodyPr wrap="non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Basics</a:t>
            </a:r>
          </a:p>
        </p:txBody>
      </p:sp>
      <p:sp>
        <p:nvSpPr>
          <p:cNvPr id="3" name="TextBox 2"/>
          <p:cNvSpPr txBox="1"/>
          <p:nvPr/>
        </p:nvSpPr>
        <p:spPr>
          <a:xfrm>
            <a:off x="159473" y="712348"/>
            <a:ext cx="12183143" cy="6986528"/>
          </a:xfrm>
          <a:prstGeom prst="rect">
            <a:avLst/>
          </a:prstGeom>
          <a:noFill/>
        </p:spPr>
        <p:txBody>
          <a:bodyPr wrap="none" rtlCol="0">
            <a:spAutoFit/>
          </a:bodyPr>
          <a:lstStyle/>
          <a:p>
            <a:r>
              <a:rPr lang="en-US" sz="2800" b="1" u="sng" dirty="0">
                <a:solidFill>
                  <a:srgbClr val="0070C0"/>
                </a:solidFill>
                <a:latin typeface="Times New Roman" panose="02020603050405020304" pitchFamily="18" charset="0"/>
                <a:cs typeface="Times New Roman" panose="02020603050405020304" pitchFamily="18" charset="0"/>
              </a:rPr>
              <a:t>Number</a:t>
            </a:r>
            <a:r>
              <a:rPr lang="en-US" sz="2800" dirty="0">
                <a:latin typeface="Times New Roman" panose="02020603050405020304" pitchFamily="18" charset="0"/>
                <a:cs typeface="Times New Roman" panose="02020603050405020304" pitchFamily="18" charset="0"/>
              </a:rPr>
              <a:t> 123 has three </a:t>
            </a:r>
            <a:r>
              <a:rPr lang="en-US" sz="2800" b="1" u="sng" dirty="0">
                <a:solidFill>
                  <a:srgbClr val="0070C0"/>
                </a:solidFill>
                <a:latin typeface="Times New Roman" panose="02020603050405020304" pitchFamily="18" charset="0"/>
                <a:cs typeface="Times New Roman" panose="02020603050405020304" pitchFamily="18" charset="0"/>
              </a:rPr>
              <a:t>digits</a:t>
            </a:r>
            <a:r>
              <a:rPr lang="en-US" sz="2800" dirty="0">
                <a:latin typeface="Times New Roman" panose="02020603050405020304" pitchFamily="18" charset="0"/>
                <a:cs typeface="Times New Roman" panose="02020603050405020304" pitchFamily="18" charset="0"/>
              </a:rPr>
              <a:t>; 1, 2 and 3</a:t>
            </a:r>
          </a:p>
          <a:p>
            <a:r>
              <a:rPr lang="en-US" sz="2800" dirty="0">
                <a:latin typeface="Times New Roman" panose="02020603050405020304" pitchFamily="18" charset="0"/>
                <a:cs typeface="Times New Roman" panose="02020603050405020304" pitchFamily="18" charset="0"/>
              </a:rPr>
              <a:t>50000000=5*10</a:t>
            </a:r>
            <a:r>
              <a:rPr lang="en-US" sz="2800" baseline="30000" dirty="0">
                <a:latin typeface="Times New Roman" panose="02020603050405020304" pitchFamily="18" charset="0"/>
                <a:cs typeface="Times New Roman" panose="02020603050405020304" pitchFamily="18" charset="0"/>
              </a:rPr>
              <a:t>7</a:t>
            </a:r>
            <a:r>
              <a:rPr lang="en-US" sz="2800" dirty="0">
                <a:latin typeface="Times New Roman" panose="02020603050405020304" pitchFamily="18" charset="0"/>
                <a:cs typeface="Times New Roman" panose="02020603050405020304" pitchFamily="18" charset="0"/>
              </a:rPr>
              <a:t>(</a:t>
            </a:r>
            <a:r>
              <a:rPr lang="en-US" sz="2800" b="1" u="sng" dirty="0">
                <a:solidFill>
                  <a:srgbClr val="0070C0"/>
                </a:solidFill>
                <a:latin typeface="Times New Roman" panose="02020603050405020304" pitchFamily="18" charset="0"/>
                <a:cs typeface="Times New Roman" panose="02020603050405020304" pitchFamily="18" charset="0"/>
              </a:rPr>
              <a:t>scientific</a:t>
            </a:r>
            <a:r>
              <a:rPr lang="en-US" sz="2800" b="1" u="sng" dirty="0">
                <a:latin typeface="Times New Roman" panose="02020603050405020304" pitchFamily="18" charset="0"/>
                <a:cs typeface="Times New Roman" panose="02020603050405020304" pitchFamily="18" charset="0"/>
              </a:rPr>
              <a:t> </a:t>
            </a:r>
            <a:r>
              <a:rPr lang="en-US" sz="2800" b="1" u="sng" dirty="0">
                <a:solidFill>
                  <a:srgbClr val="0070C0"/>
                </a:solidFill>
                <a:latin typeface="Times New Roman" panose="02020603050405020304" pitchFamily="18" charset="0"/>
                <a:cs typeface="Times New Roman" panose="02020603050405020304" pitchFamily="18" charset="0"/>
              </a:rPr>
              <a:t>notation</a:t>
            </a:r>
            <a:r>
              <a:rPr lang="en-US" sz="2800" dirty="0">
                <a:latin typeface="Times New Roman" panose="02020603050405020304" pitchFamily="18" charset="0"/>
                <a:cs typeface="Times New Roman" panose="02020603050405020304" pitchFamily="18" charset="0"/>
              </a:rPr>
              <a:t>) 5 into 10 raised to 7, 5 into 10 to the power 7</a:t>
            </a:r>
            <a:endParaRPr lang="en-US" sz="2800" baseline="30000" dirty="0">
              <a:latin typeface="Times New Roman" pitchFamily="18" charset="0"/>
              <a:cs typeface="Times New Roman" pitchFamily="18" charset="0"/>
            </a:endParaRPr>
          </a:p>
          <a:p>
            <a:r>
              <a:rPr lang="en-US" sz="2800" dirty="0">
                <a:latin typeface="Times New Roman" panose="02020603050405020304" pitchFamily="18" charset="0"/>
                <a:cs typeface="Times New Roman" panose="02020603050405020304" pitchFamily="18" charset="0"/>
              </a:rPr>
              <a:t>The digit 5 is called ‘</a:t>
            </a:r>
            <a:r>
              <a:rPr lang="en-US" sz="2800" b="1" u="sng" dirty="0">
                <a:solidFill>
                  <a:srgbClr val="0070C0"/>
                </a:solidFill>
                <a:latin typeface="Times New Roman" panose="02020603050405020304" pitchFamily="18" charset="0"/>
                <a:cs typeface="Times New Roman" panose="02020603050405020304" pitchFamily="18" charset="0"/>
              </a:rPr>
              <a:t>coefficient</a:t>
            </a:r>
            <a:r>
              <a:rPr lang="en-US" sz="2800" dirty="0">
                <a:latin typeface="Times New Roman" panose="02020603050405020304" pitchFamily="18" charset="0"/>
                <a:cs typeface="Times New Roman" panose="02020603050405020304" pitchFamily="18" charset="0"/>
              </a:rPr>
              <a:t>’ and the digit 7 is called ‘</a:t>
            </a:r>
            <a:r>
              <a:rPr lang="en-US" sz="2800" b="1" u="sng" dirty="0">
                <a:solidFill>
                  <a:srgbClr val="0070C0"/>
                </a:solidFill>
                <a:latin typeface="Times New Roman" panose="02020603050405020304" pitchFamily="18" charset="0"/>
                <a:cs typeface="Times New Roman" panose="02020603050405020304" pitchFamily="18" charset="0"/>
              </a:rPr>
              <a:t>exponent</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45.21 is a </a:t>
            </a:r>
            <a:r>
              <a:rPr lang="en-US" sz="2800" b="1" u="sng" dirty="0">
                <a:solidFill>
                  <a:srgbClr val="0070C0"/>
                </a:solidFill>
                <a:latin typeface="Times New Roman" panose="02020603050405020304" pitchFamily="18" charset="0"/>
                <a:cs typeface="Times New Roman" panose="02020603050405020304" pitchFamily="18" charset="0"/>
              </a:rPr>
              <a:t>decimal</a:t>
            </a:r>
            <a:r>
              <a:rPr lang="en-US" sz="2800" b="1" u="sng" dirty="0">
                <a:latin typeface="Times New Roman" panose="02020603050405020304" pitchFamily="18" charset="0"/>
                <a:cs typeface="Times New Roman" panose="02020603050405020304" pitchFamily="18" charset="0"/>
              </a:rPr>
              <a:t> </a:t>
            </a:r>
            <a:r>
              <a:rPr lang="en-US" sz="2800" b="1" u="sng" dirty="0">
                <a:solidFill>
                  <a:srgbClr val="0070C0"/>
                </a:solidFill>
                <a:latin typeface="Times New Roman" panose="02020603050405020304" pitchFamily="18" charset="0"/>
                <a:cs typeface="Times New Roman" panose="02020603050405020304" pitchFamily="18" charset="0"/>
              </a:rPr>
              <a:t>number</a:t>
            </a:r>
            <a:r>
              <a:rPr lang="en-US" sz="2800" dirty="0">
                <a:latin typeface="Times New Roman" panose="02020603050405020304" pitchFamily="18" charset="0"/>
                <a:cs typeface="Times New Roman" panose="02020603050405020304" pitchFamily="18" charset="0"/>
              </a:rPr>
              <a:t>. The point is called ‘</a:t>
            </a:r>
            <a:r>
              <a:rPr lang="en-US" sz="2800" b="1" u="sng" dirty="0">
                <a:solidFill>
                  <a:srgbClr val="0070C0"/>
                </a:solidFill>
                <a:latin typeface="Times New Roman" panose="02020603050405020304" pitchFamily="18" charset="0"/>
                <a:cs typeface="Times New Roman" panose="02020603050405020304" pitchFamily="18" charset="0"/>
              </a:rPr>
              <a:t>decimal</a:t>
            </a:r>
            <a:r>
              <a:rPr lang="en-US" sz="2800" b="1" u="sng" dirty="0">
                <a:latin typeface="Times New Roman" panose="02020603050405020304" pitchFamily="18" charset="0"/>
                <a:cs typeface="Times New Roman" panose="02020603050405020304" pitchFamily="18" charset="0"/>
              </a:rPr>
              <a:t> </a:t>
            </a:r>
            <a:r>
              <a:rPr lang="en-US" sz="2800" b="1" u="sng" dirty="0">
                <a:solidFill>
                  <a:srgbClr val="0070C0"/>
                </a:solidFill>
                <a:latin typeface="Times New Roman" panose="02020603050405020304" pitchFamily="18" charset="0"/>
                <a:cs typeface="Times New Roman" panose="02020603050405020304" pitchFamily="18" charset="0"/>
              </a:rPr>
              <a:t>point</a:t>
            </a:r>
            <a:r>
              <a:rPr lang="en-US" sz="2800" dirty="0">
                <a:latin typeface="Times New Roman" panose="02020603050405020304" pitchFamily="18" charset="0"/>
                <a:cs typeface="Times New Roman" panose="02020603050405020304" pitchFamily="18" charset="0"/>
              </a:rPr>
              <a:t>’</a:t>
            </a:r>
          </a:p>
          <a:p>
            <a:r>
              <a:rPr lang="en-US" sz="2800" b="1" u="sng" dirty="0">
                <a:solidFill>
                  <a:srgbClr val="FF0000"/>
                </a:solidFill>
                <a:latin typeface="Times New Roman" panose="02020603050405020304" pitchFamily="18" charset="0"/>
                <a:cs typeface="Times New Roman" panose="02020603050405020304" pitchFamily="18" charset="0"/>
              </a:rPr>
              <a:t>Addition</a:t>
            </a:r>
            <a:r>
              <a:rPr lang="en-US" sz="2800" b="1" u="sng" dirty="0">
                <a:solidFill>
                  <a:srgbClr val="0070C0"/>
                </a:solidFill>
                <a:latin typeface="Times New Roman" panose="02020603050405020304" pitchFamily="18" charset="0"/>
                <a:cs typeface="Times New Roman" panose="02020603050405020304" pitchFamily="18" charset="0"/>
              </a:rPr>
              <a:t> &amp; </a:t>
            </a:r>
            <a:r>
              <a:rPr lang="en-US" sz="2800" b="1" u="sng" dirty="0">
                <a:solidFill>
                  <a:srgbClr val="FF0000"/>
                </a:solidFill>
                <a:latin typeface="Times New Roman" panose="02020603050405020304" pitchFamily="18" charset="0"/>
                <a:cs typeface="Times New Roman" panose="02020603050405020304" pitchFamily="18" charset="0"/>
              </a:rPr>
              <a:t>Summation</a:t>
            </a:r>
          </a:p>
          <a:p>
            <a:r>
              <a:rPr lang="en-US" sz="2800" dirty="0">
                <a:latin typeface="Times New Roman" panose="02020603050405020304" pitchFamily="18" charset="0"/>
                <a:cs typeface="Times New Roman" panose="02020603050405020304" pitchFamily="18" charset="0"/>
              </a:rPr>
              <a:t>2+3=5            two </a:t>
            </a:r>
            <a:r>
              <a:rPr lang="en-US" sz="2800" b="1" u="sng" dirty="0">
                <a:solidFill>
                  <a:srgbClr val="0070C0"/>
                </a:solidFill>
                <a:latin typeface="Times New Roman" panose="02020603050405020304" pitchFamily="18" charset="0"/>
                <a:cs typeface="Times New Roman" panose="02020603050405020304" pitchFamily="18" charset="0"/>
              </a:rPr>
              <a:t>plus</a:t>
            </a:r>
            <a:r>
              <a:rPr lang="en-US" sz="2800" dirty="0">
                <a:latin typeface="Times New Roman" panose="02020603050405020304" pitchFamily="18" charset="0"/>
                <a:cs typeface="Times New Roman" panose="02020603050405020304" pitchFamily="18" charset="0"/>
              </a:rPr>
              <a:t> three equals five, two plus three is five</a:t>
            </a:r>
          </a:p>
          <a:p>
            <a:r>
              <a:rPr lang="en-US" sz="2800" b="1" u="sng" dirty="0">
                <a:solidFill>
                  <a:srgbClr val="FF0000"/>
                </a:solidFill>
                <a:latin typeface="Times New Roman" panose="02020603050405020304" pitchFamily="18" charset="0"/>
                <a:cs typeface="Times New Roman" panose="02020603050405020304" pitchFamily="18" charset="0"/>
              </a:rPr>
              <a:t>Subtraction</a:t>
            </a:r>
          </a:p>
          <a:p>
            <a:r>
              <a:rPr lang="en-US" sz="2800" dirty="0">
                <a:latin typeface="Times New Roman" panose="02020603050405020304" pitchFamily="18" charset="0"/>
                <a:cs typeface="Times New Roman" panose="02020603050405020304" pitchFamily="18" charset="0"/>
              </a:rPr>
              <a:t>11-4=7           eleven </a:t>
            </a:r>
            <a:r>
              <a:rPr lang="en-US" sz="2800" b="1" u="sng" dirty="0">
                <a:solidFill>
                  <a:srgbClr val="0070C0"/>
                </a:solidFill>
                <a:latin typeface="Times New Roman" panose="02020603050405020304" pitchFamily="18" charset="0"/>
                <a:cs typeface="Times New Roman" panose="02020603050405020304" pitchFamily="18" charset="0"/>
              </a:rPr>
              <a:t>minus</a:t>
            </a:r>
            <a:r>
              <a:rPr lang="en-US" sz="2800" dirty="0">
                <a:latin typeface="Times New Roman" panose="02020603050405020304" pitchFamily="18" charset="0"/>
                <a:cs typeface="Times New Roman" panose="02020603050405020304" pitchFamily="18" charset="0"/>
              </a:rPr>
              <a:t> 4 equals seven</a:t>
            </a:r>
          </a:p>
          <a:p>
            <a:r>
              <a:rPr lang="en-US" sz="2800" b="1" u="sng" dirty="0">
                <a:solidFill>
                  <a:srgbClr val="FF0000"/>
                </a:solidFill>
                <a:latin typeface="Times New Roman" panose="02020603050405020304" pitchFamily="18" charset="0"/>
                <a:cs typeface="Times New Roman" panose="02020603050405020304" pitchFamily="18" charset="0"/>
              </a:rPr>
              <a:t>Multiplication</a:t>
            </a:r>
          </a:p>
          <a:p>
            <a:r>
              <a:rPr lang="en-US" sz="2800" dirty="0">
                <a:latin typeface="Times New Roman" panose="02020603050405020304" pitchFamily="18" charset="0"/>
                <a:cs typeface="Times New Roman" panose="02020603050405020304" pitchFamily="18" charset="0"/>
              </a:rPr>
              <a:t>6*8=48          6 </a:t>
            </a:r>
            <a:r>
              <a:rPr lang="en-US" sz="2800" b="1" u="sng" dirty="0">
                <a:solidFill>
                  <a:srgbClr val="0070C0"/>
                </a:solidFill>
                <a:latin typeface="Times New Roman" panose="02020603050405020304" pitchFamily="18" charset="0"/>
                <a:cs typeface="Times New Roman" panose="02020603050405020304" pitchFamily="18" charset="0"/>
              </a:rPr>
              <a:t>times</a:t>
            </a:r>
            <a:r>
              <a:rPr lang="en-US" sz="2800" dirty="0">
                <a:latin typeface="Times New Roman" panose="02020603050405020304" pitchFamily="18" charset="0"/>
                <a:cs typeface="Times New Roman" panose="02020603050405020304" pitchFamily="18" charset="0"/>
              </a:rPr>
              <a:t> 8 equals 48, 6 </a:t>
            </a:r>
            <a:r>
              <a:rPr lang="en-US" sz="2800" b="1" u="sng" dirty="0">
                <a:solidFill>
                  <a:srgbClr val="0070C0"/>
                </a:solidFill>
                <a:latin typeface="Times New Roman" panose="02020603050405020304" pitchFamily="18" charset="0"/>
                <a:cs typeface="Times New Roman" panose="02020603050405020304" pitchFamily="18" charset="0"/>
              </a:rPr>
              <a:t>multiplied</a:t>
            </a:r>
            <a:r>
              <a:rPr lang="en-US" sz="2800" b="1" u="sng" dirty="0">
                <a:latin typeface="Times New Roman" panose="02020603050405020304" pitchFamily="18" charset="0"/>
                <a:cs typeface="Times New Roman" panose="02020603050405020304" pitchFamily="18" charset="0"/>
              </a:rPr>
              <a:t> </a:t>
            </a:r>
            <a:r>
              <a:rPr lang="en-US" sz="2800" b="1" u="sng" dirty="0">
                <a:solidFill>
                  <a:srgbClr val="0070C0"/>
                </a:solidFill>
                <a:latin typeface="Times New Roman" panose="02020603050405020304" pitchFamily="18" charset="0"/>
                <a:cs typeface="Times New Roman" panose="02020603050405020304" pitchFamily="18" charset="0"/>
              </a:rPr>
              <a:t>by</a:t>
            </a:r>
            <a:r>
              <a:rPr lang="en-US" sz="2800" b="1" u="sng"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8  is to 48</a:t>
            </a:r>
          </a:p>
          <a:p>
            <a:r>
              <a:rPr lang="en-US" sz="2800" i="1" dirty="0">
                <a:latin typeface="Times New Roman" panose="02020603050405020304" pitchFamily="18" charset="0"/>
                <a:cs typeface="Times New Roman" panose="02020603050405020304" pitchFamily="18" charset="0"/>
              </a:rPr>
              <a:t>6 and 8  are called the ‘</a:t>
            </a:r>
            <a:r>
              <a:rPr lang="en-US" sz="2800" b="1" u="sng" dirty="0">
                <a:solidFill>
                  <a:srgbClr val="0070C0"/>
                </a:solidFill>
                <a:latin typeface="Times New Roman" panose="02020603050405020304" pitchFamily="18" charset="0"/>
                <a:cs typeface="Times New Roman" panose="02020603050405020304" pitchFamily="18" charset="0"/>
              </a:rPr>
              <a:t>factors</a:t>
            </a:r>
            <a:r>
              <a:rPr lang="en-US" sz="2800" i="1" dirty="0">
                <a:latin typeface="Times New Roman" panose="02020603050405020304" pitchFamily="18" charset="0"/>
                <a:cs typeface="Times New Roman" panose="02020603050405020304" pitchFamily="18" charset="0"/>
              </a:rPr>
              <a:t>’ and the answer 48 is called the ‘</a:t>
            </a:r>
            <a:r>
              <a:rPr lang="en-US" sz="2800" b="1" u="sng" dirty="0">
                <a:solidFill>
                  <a:srgbClr val="0070C0"/>
                </a:solidFill>
                <a:latin typeface="Times New Roman" panose="02020603050405020304" pitchFamily="18" charset="0"/>
                <a:cs typeface="Times New Roman" panose="02020603050405020304" pitchFamily="18" charset="0"/>
              </a:rPr>
              <a:t>product</a:t>
            </a:r>
            <a:r>
              <a:rPr lang="en-US" sz="2800" i="1" dirty="0">
                <a:latin typeface="Times New Roman" panose="02020603050405020304" pitchFamily="18" charset="0"/>
                <a:cs typeface="Times New Roman" panose="02020603050405020304" pitchFamily="18" charset="0"/>
              </a:rPr>
              <a:t>’</a:t>
            </a:r>
          </a:p>
          <a:p>
            <a:r>
              <a:rPr lang="en-US" sz="2800" b="1" u="sng" dirty="0">
                <a:solidFill>
                  <a:srgbClr val="FF0000"/>
                </a:solidFill>
                <a:latin typeface="Times New Roman" panose="02020603050405020304" pitchFamily="18" charset="0"/>
                <a:cs typeface="Times New Roman" panose="02020603050405020304" pitchFamily="18" charset="0"/>
              </a:rPr>
              <a:t>Division</a:t>
            </a:r>
          </a:p>
          <a:p>
            <a:r>
              <a:rPr lang="en-US" sz="2800" dirty="0">
                <a:latin typeface="Times New Roman" panose="02020603050405020304" pitchFamily="18" charset="0"/>
                <a:cs typeface="Times New Roman" panose="02020603050405020304" pitchFamily="18" charset="0"/>
              </a:rPr>
              <a:t>126/3=42       126 </a:t>
            </a:r>
            <a:r>
              <a:rPr lang="en-US" sz="2800" b="1" u="sng" dirty="0">
                <a:solidFill>
                  <a:srgbClr val="0070C0"/>
                </a:solidFill>
                <a:latin typeface="Times New Roman" panose="02020603050405020304" pitchFamily="18" charset="0"/>
                <a:cs typeface="Times New Roman" panose="02020603050405020304" pitchFamily="18" charset="0"/>
              </a:rPr>
              <a:t>divided</a:t>
            </a:r>
            <a:r>
              <a:rPr lang="en-US" sz="2800" b="1" u="sng" dirty="0">
                <a:latin typeface="Times New Roman" panose="02020603050405020304" pitchFamily="18" charset="0"/>
                <a:cs typeface="Times New Roman" panose="02020603050405020304" pitchFamily="18" charset="0"/>
              </a:rPr>
              <a:t> </a:t>
            </a:r>
            <a:r>
              <a:rPr lang="en-US" sz="2800" b="1" u="sng" dirty="0">
                <a:solidFill>
                  <a:srgbClr val="0070C0"/>
                </a:solidFill>
                <a:latin typeface="Times New Roman" panose="02020603050405020304" pitchFamily="18" charset="0"/>
                <a:cs typeface="Times New Roman" panose="02020603050405020304" pitchFamily="18" charset="0"/>
              </a:rPr>
              <a:t>by</a:t>
            </a:r>
            <a:r>
              <a:rPr lang="en-US" sz="2800" b="1" u="sng"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3 equals 42</a:t>
            </a:r>
          </a:p>
          <a:p>
            <a:r>
              <a:rPr lang="en-US" sz="2800" i="1" dirty="0">
                <a:latin typeface="Times New Roman" panose="02020603050405020304" pitchFamily="18" charset="0"/>
                <a:cs typeface="Times New Roman" panose="02020603050405020304" pitchFamily="18" charset="0"/>
              </a:rPr>
              <a:t>126 is called ‘</a:t>
            </a:r>
            <a:r>
              <a:rPr lang="en-US" sz="2800" b="1" u="sng" dirty="0">
                <a:solidFill>
                  <a:srgbClr val="0070C0"/>
                </a:solidFill>
                <a:latin typeface="Times New Roman" panose="02020603050405020304" pitchFamily="18" charset="0"/>
                <a:cs typeface="Times New Roman" panose="02020603050405020304" pitchFamily="18" charset="0"/>
              </a:rPr>
              <a:t>dividend</a:t>
            </a:r>
            <a:r>
              <a:rPr lang="en-US" sz="2800" i="1" dirty="0">
                <a:latin typeface="Times New Roman" panose="02020603050405020304" pitchFamily="18" charset="0"/>
                <a:cs typeface="Times New Roman" panose="02020603050405020304" pitchFamily="18" charset="0"/>
              </a:rPr>
              <a:t>’ 3 is called ‘</a:t>
            </a:r>
            <a:r>
              <a:rPr lang="en-US" sz="2800" b="1" u="sng" dirty="0">
                <a:solidFill>
                  <a:srgbClr val="0070C0"/>
                </a:solidFill>
                <a:latin typeface="Times New Roman" panose="02020603050405020304" pitchFamily="18" charset="0"/>
                <a:cs typeface="Times New Roman" panose="02020603050405020304" pitchFamily="18" charset="0"/>
              </a:rPr>
              <a:t>divisor</a:t>
            </a:r>
            <a:r>
              <a:rPr lang="en-US" sz="2800" i="1" dirty="0">
                <a:latin typeface="Times New Roman" panose="02020603050405020304" pitchFamily="18" charset="0"/>
                <a:cs typeface="Times New Roman" panose="02020603050405020304" pitchFamily="18" charset="0"/>
              </a:rPr>
              <a:t>’ and the result 42 is called ‘</a:t>
            </a:r>
            <a:r>
              <a:rPr lang="en-US" sz="2800" b="1" u="sng" dirty="0">
                <a:solidFill>
                  <a:srgbClr val="0070C0"/>
                </a:solidFill>
                <a:latin typeface="Times New Roman" panose="02020603050405020304" pitchFamily="18" charset="0"/>
                <a:cs typeface="Times New Roman" panose="02020603050405020304" pitchFamily="18" charset="0"/>
              </a:rPr>
              <a:t>quotient</a:t>
            </a:r>
            <a:r>
              <a:rPr lang="en-US" sz="2800" i="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C6AFFF-C410-4609-99F8-2B5EA48F47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9396" y="277441"/>
            <a:ext cx="6423560" cy="6303118"/>
          </a:xfrm>
          <a:prstGeom prst="rect">
            <a:avLst/>
          </a:prstGeom>
        </p:spPr>
      </p:pic>
      <p:sp>
        <p:nvSpPr>
          <p:cNvPr id="5" name="TextBox 4">
            <a:extLst>
              <a:ext uri="{FF2B5EF4-FFF2-40B4-BE49-F238E27FC236}">
                <a16:creationId xmlns:a16="http://schemas.microsoft.com/office/drawing/2014/main" id="{AD3D5218-2A51-409A-81B8-F1662A51AF66}"/>
              </a:ext>
            </a:extLst>
          </p:cNvPr>
          <p:cNvSpPr txBox="1"/>
          <p:nvPr/>
        </p:nvSpPr>
        <p:spPr>
          <a:xfrm>
            <a:off x="8229600" y="5476672"/>
            <a:ext cx="3219855"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Mr. </a:t>
            </a:r>
            <a:r>
              <a:rPr lang="en-US" sz="2800" dirty="0" err="1">
                <a:latin typeface="Times New Roman" panose="02020603050405020304" pitchFamily="18" charset="0"/>
                <a:cs typeface="Times New Roman" panose="02020603050405020304" pitchFamily="18" charset="0"/>
              </a:rPr>
              <a:t>Hemmatzadeh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3751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7078" y="285818"/>
            <a:ext cx="9368679" cy="4226024"/>
          </a:xfrm>
          <a:prstGeom prst="rect">
            <a:avLst/>
          </a:prstGeom>
        </p:spPr>
      </p:pic>
      <p:sp>
        <p:nvSpPr>
          <p:cNvPr id="3" name="Rectangle 2"/>
          <p:cNvSpPr/>
          <p:nvPr/>
        </p:nvSpPr>
        <p:spPr>
          <a:xfrm>
            <a:off x="714983" y="5156087"/>
            <a:ext cx="10762034" cy="1261884"/>
          </a:xfrm>
          <a:prstGeom prst="rect">
            <a:avLst/>
          </a:prstGeom>
        </p:spPr>
        <p:txBody>
          <a:bodyPr wrap="square">
            <a:spAutoFit/>
          </a:bodyPr>
          <a:lstStyle/>
          <a:p>
            <a:r>
              <a:rPr lang="en-US" sz="2800" b="1" dirty="0">
                <a:solidFill>
                  <a:srgbClr val="FF0000"/>
                </a:solidFill>
              </a:rPr>
              <a:t>Statics</a:t>
            </a:r>
            <a:r>
              <a:rPr lang="en-US" dirty="0">
                <a:solidFill>
                  <a:srgbClr val="FF0000"/>
                </a:solidFill>
              </a:rPr>
              <a:t> </a:t>
            </a:r>
            <a:r>
              <a:rPr lang="en-US" sz="2400" dirty="0"/>
              <a:t>is the branch of mechanics that is concerned with the analysis of loads (force and torque, or "moment") acting on physical systems that do not experience an acceleration (</a:t>
            </a:r>
            <a:r>
              <a:rPr lang="en-US" sz="2400" i="1" dirty="0"/>
              <a:t>a</a:t>
            </a:r>
            <a:r>
              <a:rPr lang="en-US" sz="2400" dirty="0"/>
              <a:t>=0), but rather, are in static equilibrium with their environment.</a:t>
            </a:r>
          </a:p>
        </p:txBody>
      </p:sp>
    </p:spTree>
    <p:extLst>
      <p:ext uri="{BB962C8B-B14F-4D97-AF65-F5344CB8AC3E}">
        <p14:creationId xmlns:p14="http://schemas.microsoft.com/office/powerpoint/2010/main" val="344479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39" y="143917"/>
            <a:ext cx="11697789" cy="1261884"/>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Kinematic</a:t>
            </a:r>
            <a:r>
              <a:rPr lang="en-US" dirty="0">
                <a:latin typeface="Times New Roman" panose="02020603050405020304" pitchFamily="18" charset="0"/>
                <a:cs typeface="Times New Roman" panose="02020603050405020304" pitchFamily="18" charset="0"/>
              </a:rPr>
              <a:t>: </a:t>
            </a:r>
            <a:r>
              <a:rPr lang="en-US" sz="2400" dirty="0"/>
              <a:t>is the branch of classical mechanics which describes the motion of points (alternatively "particles"), bodies (objects), and systems of bodies without consideration of the masses of those objects nor the forces that may have caused the motion.</a:t>
            </a:r>
            <a:endParaRPr lang="en-US" sz="2400" dirty="0">
              <a:latin typeface="Times New Roman" panose="02020603050405020304" pitchFamily="18" charset="0"/>
              <a:cs typeface="Times New Roman" panose="02020603050405020304" pitchFamily="18" charset="0"/>
            </a:endParaRPr>
          </a:p>
        </p:txBody>
      </p:sp>
      <p:sp>
        <p:nvSpPr>
          <p:cNvPr id="5" name="Rectangle 4"/>
          <p:cNvSpPr/>
          <p:nvPr/>
        </p:nvSpPr>
        <p:spPr>
          <a:xfrm>
            <a:off x="-68037" y="2922953"/>
            <a:ext cx="12016740" cy="1261884"/>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Classical mechanics</a:t>
            </a:r>
            <a:r>
              <a:rPr lang="en-US" sz="2400" b="1" dirty="0"/>
              <a:t>:</a:t>
            </a:r>
            <a:r>
              <a:rPr lang="en-US" sz="2400" dirty="0"/>
              <a:t> is one of the two major sub-fields of mechanics, along with quantum mechanics. Classical mechanics is concerned with the set of physical laws describing the motion of bodies under the influence of a system of forces</a:t>
            </a:r>
          </a:p>
        </p:txBody>
      </p:sp>
      <p:sp>
        <p:nvSpPr>
          <p:cNvPr id="6" name="Rectangle 5"/>
          <p:cNvSpPr/>
          <p:nvPr/>
        </p:nvSpPr>
        <p:spPr>
          <a:xfrm>
            <a:off x="91439" y="1533435"/>
            <a:ext cx="11925301" cy="1261884"/>
          </a:xfrm>
          <a:prstGeom prst="rect">
            <a:avLst/>
          </a:prstGeom>
        </p:spPr>
        <p:txBody>
          <a:bodyPr wrap="square">
            <a:spAutoFit/>
          </a:bodyPr>
          <a:lstStyle/>
          <a:p>
            <a:r>
              <a:rPr lang="en-US" sz="2800" b="1" dirty="0">
                <a:solidFill>
                  <a:srgbClr val="FF0000"/>
                </a:solidFill>
              </a:rPr>
              <a:t>Mechanics</a:t>
            </a:r>
            <a:r>
              <a:rPr lang="en-US" dirty="0"/>
              <a:t>: </a:t>
            </a:r>
            <a:r>
              <a:rPr lang="en-US" sz="2400" dirty="0"/>
              <a:t>is an area of science concerned with the behaviour of physical bodies when subjected to forces or displacements, and the subsequent effects of the bodies on their environment. </a:t>
            </a:r>
          </a:p>
        </p:txBody>
      </p:sp>
      <p:sp>
        <p:nvSpPr>
          <p:cNvPr id="7" name="Rectangle 6"/>
          <p:cNvSpPr/>
          <p:nvPr/>
        </p:nvSpPr>
        <p:spPr>
          <a:xfrm>
            <a:off x="-1" y="4321047"/>
            <a:ext cx="12192001" cy="892552"/>
          </a:xfrm>
          <a:prstGeom prst="rect">
            <a:avLst/>
          </a:prstGeom>
        </p:spPr>
        <p:txBody>
          <a:bodyPr wrap="square">
            <a:spAutoFit/>
          </a:bodyPr>
          <a:lstStyle/>
          <a:p>
            <a:r>
              <a:rPr lang="en-US" sz="2800" b="1" dirty="0">
                <a:solidFill>
                  <a:srgbClr val="FF0000"/>
                </a:solidFill>
              </a:rPr>
              <a:t>Quantum mechanics</a:t>
            </a:r>
            <a:r>
              <a:rPr lang="en-US" sz="2400" dirty="0"/>
              <a:t>: including quantum field theory, is a branch of physics which is the fundamental theory of nature at small scales and low energies of atoms and subatomic particles</a:t>
            </a:r>
          </a:p>
        </p:txBody>
      </p:sp>
      <p:sp>
        <p:nvSpPr>
          <p:cNvPr id="8" name="Rectangle 7"/>
          <p:cNvSpPr/>
          <p:nvPr/>
        </p:nvSpPr>
        <p:spPr>
          <a:xfrm>
            <a:off x="195943" y="5349809"/>
            <a:ext cx="11752760" cy="1261884"/>
          </a:xfrm>
          <a:prstGeom prst="rect">
            <a:avLst/>
          </a:prstGeom>
        </p:spPr>
        <p:txBody>
          <a:bodyPr wrap="square">
            <a:spAutoFit/>
          </a:bodyPr>
          <a:lstStyle/>
          <a:p>
            <a:r>
              <a:rPr lang="en-US" sz="2800" b="1" dirty="0">
                <a:solidFill>
                  <a:srgbClr val="FF0000"/>
                </a:solidFill>
              </a:rPr>
              <a:t>Dynamics</a:t>
            </a:r>
            <a:r>
              <a:rPr lang="en-US" sz="2400" b="1" dirty="0"/>
              <a:t>:</a:t>
            </a:r>
            <a:r>
              <a:rPr lang="en-US" sz="2400" dirty="0"/>
              <a:t> is a branch of applied mathematics (specifically classical mechanics) concerned with the study of forces and torques and their effect on motion, as opposed to </a:t>
            </a:r>
            <a:r>
              <a:rPr lang="en-US" sz="2400" i="1" dirty="0"/>
              <a:t>kinematics</a:t>
            </a:r>
            <a:r>
              <a:rPr lang="en-US" sz="2400" dirty="0"/>
              <a:t>, which studies the motion of objects without reference to its causes.</a:t>
            </a:r>
          </a:p>
        </p:txBody>
      </p:sp>
    </p:spTree>
    <p:extLst>
      <p:ext uri="{BB962C8B-B14F-4D97-AF65-F5344CB8AC3E}">
        <p14:creationId xmlns:p14="http://schemas.microsoft.com/office/powerpoint/2010/main" val="16482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11952514" cy="892552"/>
          </a:xfrm>
          <a:prstGeom prst="rect">
            <a:avLst/>
          </a:prstGeom>
        </p:spPr>
        <p:txBody>
          <a:bodyPr wrap="square">
            <a:spAutoFit/>
          </a:bodyPr>
          <a:lstStyle/>
          <a:p>
            <a:r>
              <a:rPr lang="en-US" sz="2800" b="1" dirty="0">
                <a:solidFill>
                  <a:srgbClr val="FF0000"/>
                </a:solidFill>
              </a:rPr>
              <a:t>Atomic physics</a:t>
            </a:r>
            <a:r>
              <a:rPr lang="en-US" sz="2800" dirty="0">
                <a:solidFill>
                  <a:srgbClr val="FF0000"/>
                </a:solidFill>
              </a:rPr>
              <a:t> </a:t>
            </a:r>
            <a:r>
              <a:rPr lang="en-US" sz="2400" dirty="0"/>
              <a:t>is the field of physics that studies atoms as an isolated system of electrons and an atomic nucleus.</a:t>
            </a:r>
          </a:p>
        </p:txBody>
      </p:sp>
      <p:sp>
        <p:nvSpPr>
          <p:cNvPr id="3" name="Rectangle 2"/>
          <p:cNvSpPr/>
          <p:nvPr/>
        </p:nvSpPr>
        <p:spPr>
          <a:xfrm>
            <a:off x="233464" y="978265"/>
            <a:ext cx="11644008" cy="1261884"/>
          </a:xfrm>
          <a:prstGeom prst="rect">
            <a:avLst/>
          </a:prstGeom>
        </p:spPr>
        <p:txBody>
          <a:bodyPr wrap="square">
            <a:spAutoFit/>
          </a:bodyPr>
          <a:lstStyle/>
          <a:p>
            <a:r>
              <a:rPr lang="en-US" sz="2800" b="1" dirty="0">
                <a:solidFill>
                  <a:srgbClr val="FF0000"/>
                </a:solidFill>
              </a:rPr>
              <a:t>Nuclear </a:t>
            </a:r>
            <a:r>
              <a:rPr lang="en-US" sz="2400" b="1" dirty="0">
                <a:solidFill>
                  <a:srgbClr val="FF0000"/>
                </a:solidFill>
              </a:rPr>
              <a:t>physics</a:t>
            </a:r>
            <a:r>
              <a:rPr lang="en-US" sz="2400" dirty="0">
                <a:solidFill>
                  <a:srgbClr val="FF0000"/>
                </a:solidFill>
              </a:rPr>
              <a:t> </a:t>
            </a:r>
            <a:r>
              <a:rPr lang="en-US" sz="2400" dirty="0"/>
              <a:t>is the field of physics that studies atomic nuclei and their constituents and interactions. The most commonly known application of nuclear physics is nuclear energy generation.</a:t>
            </a:r>
          </a:p>
        </p:txBody>
      </p:sp>
      <p:sp>
        <p:nvSpPr>
          <p:cNvPr id="4" name="Rectangle 3"/>
          <p:cNvSpPr/>
          <p:nvPr/>
        </p:nvSpPr>
        <p:spPr>
          <a:xfrm>
            <a:off x="76200" y="2459579"/>
            <a:ext cx="11952514" cy="1631216"/>
          </a:xfrm>
          <a:prstGeom prst="rect">
            <a:avLst/>
          </a:prstGeom>
        </p:spPr>
        <p:txBody>
          <a:bodyPr wrap="square">
            <a:spAutoFit/>
          </a:bodyPr>
          <a:lstStyle/>
          <a:p>
            <a:r>
              <a:rPr lang="en-US" sz="2800" b="1" dirty="0">
                <a:solidFill>
                  <a:srgbClr val="FF0000"/>
                </a:solidFill>
              </a:rPr>
              <a:t>Solid-state physics</a:t>
            </a:r>
            <a:r>
              <a:rPr lang="en-US" sz="2800" dirty="0">
                <a:solidFill>
                  <a:srgbClr val="FF0000"/>
                </a:solidFill>
              </a:rPr>
              <a:t> </a:t>
            </a:r>
            <a:r>
              <a:rPr lang="en-US" sz="2400" dirty="0"/>
              <a:t>is the study of rigid matter, or solids, through methods such as quantum mechanics, crystallography, electromagnetism, and metallurgy. It is the largest branch of condensed matter physics. Solid-state physics studies how the large-scale properties of solid materials result from their atomic-scale properties.  </a:t>
            </a:r>
          </a:p>
        </p:txBody>
      </p:sp>
      <p:sp>
        <p:nvSpPr>
          <p:cNvPr id="5" name="Rectangle 4"/>
          <p:cNvSpPr/>
          <p:nvPr/>
        </p:nvSpPr>
        <p:spPr>
          <a:xfrm>
            <a:off x="0" y="4310225"/>
            <a:ext cx="12028714" cy="892552"/>
          </a:xfrm>
          <a:prstGeom prst="rect">
            <a:avLst/>
          </a:prstGeom>
        </p:spPr>
        <p:txBody>
          <a:bodyPr wrap="square">
            <a:spAutoFit/>
          </a:bodyPr>
          <a:lstStyle/>
          <a:p>
            <a:r>
              <a:rPr lang="en-US" sz="2800" b="1" dirty="0">
                <a:solidFill>
                  <a:srgbClr val="FF0000"/>
                </a:solidFill>
              </a:rPr>
              <a:t>Optics</a:t>
            </a:r>
            <a:r>
              <a:rPr lang="en-US" dirty="0">
                <a:solidFill>
                  <a:srgbClr val="FF0000"/>
                </a:solidFill>
              </a:rPr>
              <a:t> </a:t>
            </a:r>
            <a:r>
              <a:rPr lang="en-US" sz="2400" dirty="0"/>
              <a:t>is the branch of physics which involves the behavior and properties of light, including its interactions with matter and the construction of instruments that use or detect it</a:t>
            </a:r>
          </a:p>
        </p:txBody>
      </p:sp>
      <p:sp>
        <p:nvSpPr>
          <p:cNvPr id="6" name="Rectangle 5"/>
          <p:cNvSpPr/>
          <p:nvPr/>
        </p:nvSpPr>
        <p:spPr>
          <a:xfrm>
            <a:off x="76200" y="5380672"/>
            <a:ext cx="11952514" cy="1261884"/>
          </a:xfrm>
          <a:prstGeom prst="rect">
            <a:avLst/>
          </a:prstGeom>
        </p:spPr>
        <p:txBody>
          <a:bodyPr wrap="square">
            <a:spAutoFit/>
          </a:bodyPr>
          <a:lstStyle/>
          <a:p>
            <a:r>
              <a:rPr lang="en-US" sz="2800" b="1" dirty="0">
                <a:solidFill>
                  <a:srgbClr val="FF0000"/>
                </a:solidFill>
              </a:rPr>
              <a:t>laser</a:t>
            </a:r>
            <a:r>
              <a:rPr lang="en-US" dirty="0">
                <a:solidFill>
                  <a:srgbClr val="FF0000"/>
                </a:solidFill>
              </a:rPr>
              <a:t> </a:t>
            </a:r>
            <a:r>
              <a:rPr lang="en-US" sz="2400" dirty="0"/>
              <a:t>is a device that emits light through a process of optical amplification based on the stimulated emission of electromagnetic radiation. The term "laser" originated as an acronym for "</a:t>
            </a:r>
            <a:r>
              <a:rPr lang="en-US" sz="2400" b="1" dirty="0"/>
              <a:t>light amplification by stimulated emission of radiation</a:t>
            </a:r>
            <a:r>
              <a:rPr lang="en-US" sz="2400" dirty="0"/>
              <a:t>".  </a:t>
            </a:r>
          </a:p>
        </p:txBody>
      </p:sp>
    </p:spTree>
    <p:extLst>
      <p:ext uri="{BB962C8B-B14F-4D97-AF65-F5344CB8AC3E}">
        <p14:creationId xmlns:p14="http://schemas.microsoft.com/office/powerpoint/2010/main" val="307678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3DAFB7-5895-4DF3-BB0B-5663F85FB9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128" y="571726"/>
            <a:ext cx="6243738" cy="5702614"/>
          </a:xfrm>
          <a:prstGeom prst="rect">
            <a:avLst/>
          </a:prstGeom>
        </p:spPr>
      </p:pic>
      <p:sp>
        <p:nvSpPr>
          <p:cNvPr id="5" name="TextBox 4">
            <a:extLst>
              <a:ext uri="{FF2B5EF4-FFF2-40B4-BE49-F238E27FC236}">
                <a16:creationId xmlns:a16="http://schemas.microsoft.com/office/drawing/2014/main" id="{F314DF6B-FF54-42F4-93A4-7BDF50CAF468}"/>
              </a:ext>
            </a:extLst>
          </p:cNvPr>
          <p:cNvSpPr txBox="1"/>
          <p:nvPr/>
        </p:nvSpPr>
        <p:spPr>
          <a:xfrm>
            <a:off x="7188740" y="6245157"/>
            <a:ext cx="4163438"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Mr. </a:t>
            </a:r>
            <a:r>
              <a:rPr lang="en-US" sz="2800" dirty="0" err="1">
                <a:latin typeface="Times New Roman" panose="02020603050405020304" pitchFamily="18" charset="0"/>
                <a:cs typeface="Times New Roman" panose="02020603050405020304" pitchFamily="18" charset="0"/>
              </a:rPr>
              <a:t>Ruzbahani</a:t>
            </a:r>
            <a:endParaRPr lang="en-US" sz="28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FE05292-0A5E-4330-B3AD-32026E99CFC9}"/>
              </a:ext>
            </a:extLst>
          </p:cNvPr>
          <p:cNvPicPr>
            <a:picLocks noChangeAspect="1"/>
          </p:cNvPicPr>
          <p:nvPr/>
        </p:nvPicPr>
        <p:blipFill>
          <a:blip r:embed="rId3"/>
          <a:stretch>
            <a:fillRect/>
          </a:stretch>
        </p:blipFill>
        <p:spPr>
          <a:xfrm>
            <a:off x="452132" y="206064"/>
            <a:ext cx="4450607" cy="6301744"/>
          </a:xfrm>
          <a:prstGeom prst="rect">
            <a:avLst/>
          </a:prstGeom>
        </p:spPr>
      </p:pic>
    </p:spTree>
    <p:extLst>
      <p:ext uri="{BB962C8B-B14F-4D97-AF65-F5344CB8AC3E}">
        <p14:creationId xmlns:p14="http://schemas.microsoft.com/office/powerpoint/2010/main" val="4200963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12083143" cy="892552"/>
          </a:xfrm>
          <a:prstGeom prst="rect">
            <a:avLst/>
          </a:prstGeom>
        </p:spPr>
        <p:txBody>
          <a:bodyPr wrap="square">
            <a:spAutoFit/>
          </a:bodyPr>
          <a:lstStyle/>
          <a:p>
            <a:r>
              <a:rPr lang="en-US" sz="2800" b="1" dirty="0">
                <a:solidFill>
                  <a:srgbClr val="FF0000"/>
                </a:solidFill>
              </a:rPr>
              <a:t>Particle physics</a:t>
            </a:r>
            <a:r>
              <a:rPr lang="en-US" sz="2800" dirty="0">
                <a:solidFill>
                  <a:srgbClr val="FF0000"/>
                </a:solidFill>
              </a:rPr>
              <a:t> </a:t>
            </a:r>
            <a:r>
              <a:rPr lang="en-US" sz="2400" dirty="0"/>
              <a:t>(also </a:t>
            </a:r>
            <a:r>
              <a:rPr lang="en-US" sz="2400" b="1" dirty="0"/>
              <a:t>high energy physics</a:t>
            </a:r>
            <a:r>
              <a:rPr lang="en-US" sz="2400" dirty="0"/>
              <a:t>) is the branch of physics that studies the nature of the particles that constitute </a:t>
            </a:r>
            <a:r>
              <a:rPr lang="en-US" sz="2400" i="1" dirty="0"/>
              <a:t>matter</a:t>
            </a:r>
            <a:r>
              <a:rPr lang="en-US" sz="2400" dirty="0"/>
              <a:t> (particles with mass) and </a:t>
            </a:r>
            <a:r>
              <a:rPr lang="en-US" sz="2400" i="1" dirty="0"/>
              <a:t>radiation</a:t>
            </a:r>
            <a:r>
              <a:rPr lang="en-US" sz="2400" dirty="0"/>
              <a:t> (massless particles). </a:t>
            </a:r>
          </a:p>
        </p:txBody>
      </p:sp>
      <p:sp>
        <p:nvSpPr>
          <p:cNvPr id="3" name="Rectangle 2"/>
          <p:cNvSpPr/>
          <p:nvPr/>
        </p:nvSpPr>
        <p:spPr>
          <a:xfrm>
            <a:off x="32658" y="1051449"/>
            <a:ext cx="12083142" cy="892552"/>
          </a:xfrm>
          <a:prstGeom prst="rect">
            <a:avLst/>
          </a:prstGeom>
        </p:spPr>
        <p:txBody>
          <a:bodyPr wrap="square">
            <a:spAutoFit/>
          </a:bodyPr>
          <a:lstStyle/>
          <a:p>
            <a:r>
              <a:rPr lang="en-US" sz="2800" b="1" dirty="0">
                <a:solidFill>
                  <a:srgbClr val="FF0000"/>
                </a:solidFill>
              </a:rPr>
              <a:t>Elementary particle</a:t>
            </a:r>
            <a:r>
              <a:rPr lang="en-US" sz="2800" dirty="0">
                <a:solidFill>
                  <a:srgbClr val="FF0000"/>
                </a:solidFill>
              </a:rPr>
              <a:t> </a:t>
            </a:r>
            <a:r>
              <a:rPr lang="en-US" sz="2400" dirty="0"/>
              <a:t>or </a:t>
            </a:r>
            <a:r>
              <a:rPr lang="en-US" sz="2400" b="1" dirty="0"/>
              <a:t>fundamental particle</a:t>
            </a:r>
            <a:r>
              <a:rPr lang="en-US" sz="2400" dirty="0"/>
              <a:t> is a particle whose substructure is unknown; thus, it is unknown whether it is composed of other particles or not</a:t>
            </a:r>
          </a:p>
        </p:txBody>
      </p:sp>
      <p:sp>
        <p:nvSpPr>
          <p:cNvPr id="4" name="Rectangle 3"/>
          <p:cNvSpPr/>
          <p:nvPr/>
        </p:nvSpPr>
        <p:spPr>
          <a:xfrm>
            <a:off x="32657" y="1944001"/>
            <a:ext cx="11898085" cy="892552"/>
          </a:xfrm>
          <a:prstGeom prst="rect">
            <a:avLst/>
          </a:prstGeom>
        </p:spPr>
        <p:txBody>
          <a:bodyPr wrap="square">
            <a:spAutoFit/>
          </a:bodyPr>
          <a:lstStyle/>
          <a:p>
            <a:r>
              <a:rPr lang="en-US" sz="2800" b="1" dirty="0">
                <a:solidFill>
                  <a:srgbClr val="FF0000"/>
                </a:solidFill>
              </a:rPr>
              <a:t>Thermodynamics</a:t>
            </a:r>
            <a:r>
              <a:rPr lang="en-US" dirty="0">
                <a:solidFill>
                  <a:srgbClr val="FF0000"/>
                </a:solidFill>
              </a:rPr>
              <a:t> </a:t>
            </a:r>
            <a:r>
              <a:rPr lang="en-US" sz="2400" dirty="0"/>
              <a:t>is a branch of science concerned with heat and temperature and their relation to energy and work.</a:t>
            </a:r>
          </a:p>
        </p:txBody>
      </p:sp>
      <p:sp>
        <p:nvSpPr>
          <p:cNvPr id="5" name="Rectangle 4"/>
          <p:cNvSpPr/>
          <p:nvPr/>
        </p:nvSpPr>
        <p:spPr>
          <a:xfrm>
            <a:off x="32656" y="2836553"/>
            <a:ext cx="12050486" cy="892552"/>
          </a:xfrm>
          <a:prstGeom prst="rect">
            <a:avLst/>
          </a:prstGeom>
        </p:spPr>
        <p:txBody>
          <a:bodyPr wrap="square">
            <a:spAutoFit/>
          </a:bodyPr>
          <a:lstStyle/>
          <a:p>
            <a:r>
              <a:rPr lang="en-US" sz="2800" b="1" dirty="0">
                <a:solidFill>
                  <a:srgbClr val="FF0000"/>
                </a:solidFill>
              </a:rPr>
              <a:t>Statistical mechanics</a:t>
            </a:r>
            <a:r>
              <a:rPr lang="en-US" sz="2800" dirty="0">
                <a:solidFill>
                  <a:srgbClr val="FF0000"/>
                </a:solidFill>
              </a:rPr>
              <a:t> </a:t>
            </a:r>
            <a:r>
              <a:rPr lang="en-US" sz="2400" dirty="0"/>
              <a:t>is a branch of theoretical physics using probability theory to study the average behavior of a mechanical system, where the state of the system is uncertain</a:t>
            </a:r>
          </a:p>
        </p:txBody>
      </p:sp>
      <p:sp>
        <p:nvSpPr>
          <p:cNvPr id="6" name="Rectangle 5"/>
          <p:cNvSpPr/>
          <p:nvPr/>
        </p:nvSpPr>
        <p:spPr>
          <a:xfrm>
            <a:off x="32656" y="3729105"/>
            <a:ext cx="11898086" cy="892552"/>
          </a:xfrm>
          <a:prstGeom prst="rect">
            <a:avLst/>
          </a:prstGeom>
        </p:spPr>
        <p:txBody>
          <a:bodyPr wrap="square">
            <a:spAutoFit/>
          </a:bodyPr>
          <a:lstStyle/>
          <a:p>
            <a:r>
              <a:rPr lang="en-US" sz="2800" b="1" dirty="0">
                <a:solidFill>
                  <a:srgbClr val="FF0000"/>
                </a:solidFill>
              </a:rPr>
              <a:t>Electromagnetism</a:t>
            </a:r>
            <a:r>
              <a:rPr lang="en-US" dirty="0">
                <a:solidFill>
                  <a:srgbClr val="FF0000"/>
                </a:solidFill>
              </a:rPr>
              <a:t> </a:t>
            </a:r>
            <a:r>
              <a:rPr lang="en-US" sz="2400" dirty="0"/>
              <a:t>is a branch of physics involving the study of the </a:t>
            </a:r>
            <a:r>
              <a:rPr lang="en-US" sz="2400" b="1" dirty="0"/>
              <a:t>electromagnetic force</a:t>
            </a:r>
            <a:r>
              <a:rPr lang="en-US" sz="2400" dirty="0"/>
              <a:t>, a type of physical interaction that occurs between electrically charged particles</a:t>
            </a:r>
          </a:p>
        </p:txBody>
      </p:sp>
      <p:sp>
        <p:nvSpPr>
          <p:cNvPr id="7" name="Rectangle 6"/>
          <p:cNvSpPr/>
          <p:nvPr/>
        </p:nvSpPr>
        <p:spPr>
          <a:xfrm>
            <a:off x="32656" y="4780554"/>
            <a:ext cx="12050486" cy="523220"/>
          </a:xfrm>
          <a:prstGeom prst="rect">
            <a:avLst/>
          </a:prstGeom>
        </p:spPr>
        <p:txBody>
          <a:bodyPr wrap="square">
            <a:spAutoFit/>
          </a:bodyPr>
          <a:lstStyle/>
          <a:p>
            <a:r>
              <a:rPr lang="en-US" sz="2800" b="1" dirty="0">
                <a:solidFill>
                  <a:srgbClr val="FF0000"/>
                </a:solidFill>
              </a:rPr>
              <a:t>Electricity</a:t>
            </a:r>
            <a:r>
              <a:rPr lang="en-US" dirty="0">
                <a:solidFill>
                  <a:srgbClr val="FF0000"/>
                </a:solidFill>
              </a:rPr>
              <a:t> </a:t>
            </a:r>
            <a:r>
              <a:rPr lang="en-US" sz="2400" dirty="0"/>
              <a:t>is a physical phenomenon associated with the presence of electric charge. </a:t>
            </a:r>
          </a:p>
        </p:txBody>
      </p:sp>
      <p:sp>
        <p:nvSpPr>
          <p:cNvPr id="8" name="Rectangle 7"/>
          <p:cNvSpPr/>
          <p:nvPr/>
        </p:nvSpPr>
        <p:spPr>
          <a:xfrm>
            <a:off x="32656" y="5320927"/>
            <a:ext cx="12050486" cy="1261884"/>
          </a:xfrm>
          <a:prstGeom prst="rect">
            <a:avLst/>
          </a:prstGeom>
        </p:spPr>
        <p:txBody>
          <a:bodyPr wrap="square">
            <a:spAutoFit/>
          </a:bodyPr>
          <a:lstStyle/>
          <a:p>
            <a:r>
              <a:rPr lang="en-US" sz="2800" b="1" dirty="0">
                <a:solidFill>
                  <a:srgbClr val="FF0000"/>
                </a:solidFill>
              </a:rPr>
              <a:t>Magnetism</a:t>
            </a:r>
            <a:r>
              <a:rPr lang="en-US" dirty="0">
                <a:solidFill>
                  <a:srgbClr val="FF0000"/>
                </a:solidFill>
              </a:rPr>
              <a:t> </a:t>
            </a:r>
            <a:r>
              <a:rPr lang="en-US" sz="2400" dirty="0"/>
              <a:t>is a class of physical phenomena that are mediated by magnetic fields. Electric currents and the magnetic moments of elementary particles give rise to a magnetic field, which acts on other currents and magnetic moments.</a:t>
            </a:r>
          </a:p>
        </p:txBody>
      </p:sp>
    </p:spTree>
    <p:extLst>
      <p:ext uri="{BB962C8B-B14F-4D97-AF65-F5344CB8AC3E}">
        <p14:creationId xmlns:p14="http://schemas.microsoft.com/office/powerpoint/2010/main" val="268287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lide(fromBottom)">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29178"/>
            <a:ext cx="12083143" cy="892552"/>
          </a:xfrm>
          <a:prstGeom prst="rect">
            <a:avLst/>
          </a:prstGeom>
        </p:spPr>
        <p:txBody>
          <a:bodyPr wrap="square">
            <a:spAutoFit/>
          </a:bodyPr>
          <a:lstStyle/>
          <a:p>
            <a:r>
              <a:rPr lang="en-US" sz="2800" b="1" dirty="0">
                <a:solidFill>
                  <a:srgbClr val="FF0000"/>
                </a:solidFill>
              </a:rPr>
              <a:t>special relativity </a:t>
            </a:r>
            <a:r>
              <a:rPr lang="en-US" sz="2400" dirty="0"/>
              <a:t>is the generally accepted and experimentally well-confirmed physical theory regarding the relationship between space and time.</a:t>
            </a:r>
          </a:p>
        </p:txBody>
      </p:sp>
      <p:sp>
        <p:nvSpPr>
          <p:cNvPr id="3" name="Rectangle 2"/>
          <p:cNvSpPr/>
          <p:nvPr/>
        </p:nvSpPr>
        <p:spPr>
          <a:xfrm>
            <a:off x="0" y="1021730"/>
            <a:ext cx="12083142" cy="892552"/>
          </a:xfrm>
          <a:prstGeom prst="rect">
            <a:avLst/>
          </a:prstGeom>
        </p:spPr>
        <p:txBody>
          <a:bodyPr wrap="square">
            <a:spAutoFit/>
          </a:bodyPr>
          <a:lstStyle/>
          <a:p>
            <a:r>
              <a:rPr lang="en-US" sz="2800" b="1" dirty="0">
                <a:solidFill>
                  <a:srgbClr val="FF0000"/>
                </a:solidFill>
              </a:rPr>
              <a:t>General relativity</a:t>
            </a:r>
            <a:r>
              <a:rPr lang="en-US" sz="2800" dirty="0">
                <a:solidFill>
                  <a:srgbClr val="FF0000"/>
                </a:solidFill>
              </a:rPr>
              <a:t> </a:t>
            </a:r>
            <a:r>
              <a:rPr lang="en-US" sz="2400" dirty="0"/>
              <a:t>is the geometric theory of gravitation published by Albert Einstein in 1915 and the current description of gravitation in modern physics.</a:t>
            </a:r>
          </a:p>
        </p:txBody>
      </p:sp>
      <p:sp>
        <p:nvSpPr>
          <p:cNvPr id="4" name="Rectangle 3"/>
          <p:cNvSpPr/>
          <p:nvPr/>
        </p:nvSpPr>
        <p:spPr>
          <a:xfrm>
            <a:off x="0" y="1887969"/>
            <a:ext cx="12083142" cy="892552"/>
          </a:xfrm>
          <a:prstGeom prst="rect">
            <a:avLst/>
          </a:prstGeom>
        </p:spPr>
        <p:txBody>
          <a:bodyPr wrap="square">
            <a:spAutoFit/>
          </a:bodyPr>
          <a:lstStyle/>
          <a:p>
            <a:r>
              <a:rPr lang="en-US" sz="2800" b="1" dirty="0">
                <a:solidFill>
                  <a:srgbClr val="FF0000"/>
                </a:solidFill>
              </a:rPr>
              <a:t>Gravity</a:t>
            </a:r>
            <a:r>
              <a:rPr lang="en-US" dirty="0">
                <a:solidFill>
                  <a:srgbClr val="FF0000"/>
                </a:solidFill>
              </a:rPr>
              <a:t> </a:t>
            </a:r>
            <a:r>
              <a:rPr lang="en-US" sz="2400" dirty="0"/>
              <a:t>is a natural phenomenon by which all things with mass are brought toward (or </a:t>
            </a:r>
            <a:r>
              <a:rPr lang="en-US" sz="2400" i="1" dirty="0"/>
              <a:t>gravitate</a:t>
            </a:r>
            <a:r>
              <a:rPr lang="en-US" sz="2400" dirty="0"/>
              <a:t> toward) one another, including planets, stars and galaxies.</a:t>
            </a:r>
          </a:p>
        </p:txBody>
      </p:sp>
      <p:sp>
        <p:nvSpPr>
          <p:cNvPr id="5" name="Rectangle 4"/>
          <p:cNvSpPr/>
          <p:nvPr/>
        </p:nvSpPr>
        <p:spPr>
          <a:xfrm>
            <a:off x="0" y="2780521"/>
            <a:ext cx="12083142" cy="1261884"/>
          </a:xfrm>
          <a:prstGeom prst="rect">
            <a:avLst/>
          </a:prstGeom>
        </p:spPr>
        <p:txBody>
          <a:bodyPr wrap="square">
            <a:spAutoFit/>
          </a:bodyPr>
          <a:lstStyle/>
          <a:p>
            <a:r>
              <a:rPr lang="en-US" sz="2800" b="1" dirty="0">
                <a:solidFill>
                  <a:srgbClr val="FF0000"/>
                </a:solidFill>
              </a:rPr>
              <a:t>Astronomy</a:t>
            </a:r>
            <a:r>
              <a:rPr lang="en-US" dirty="0">
                <a:solidFill>
                  <a:srgbClr val="FF0000"/>
                </a:solidFill>
              </a:rPr>
              <a:t> </a:t>
            </a:r>
            <a:r>
              <a:rPr lang="en-US" sz="2400" dirty="0"/>
              <a:t>is a natural science that studies celestial objects and phenomena. It applies mathematics, physics, and chemistry, in an effort to explain the origin of those objects and phenomena and their evolution.</a:t>
            </a:r>
          </a:p>
        </p:txBody>
      </p:sp>
      <p:sp>
        <p:nvSpPr>
          <p:cNvPr id="6" name="Rectangle 5"/>
          <p:cNvSpPr/>
          <p:nvPr/>
        </p:nvSpPr>
        <p:spPr>
          <a:xfrm>
            <a:off x="-2" y="4042405"/>
            <a:ext cx="12083143" cy="892552"/>
          </a:xfrm>
          <a:prstGeom prst="rect">
            <a:avLst/>
          </a:prstGeom>
        </p:spPr>
        <p:txBody>
          <a:bodyPr wrap="square">
            <a:spAutoFit/>
          </a:bodyPr>
          <a:lstStyle/>
          <a:p>
            <a:r>
              <a:rPr lang="en-US" sz="2800" b="1" dirty="0">
                <a:solidFill>
                  <a:srgbClr val="FF0000"/>
                </a:solidFill>
              </a:rPr>
              <a:t>Biophysics</a:t>
            </a:r>
            <a:r>
              <a:rPr lang="en-US" dirty="0">
                <a:solidFill>
                  <a:srgbClr val="FF0000"/>
                </a:solidFill>
              </a:rPr>
              <a:t>  </a:t>
            </a:r>
            <a:r>
              <a:rPr lang="en-US" sz="2400" dirty="0"/>
              <a:t>is an interdisciplinary science that applies the approaches and methods of physics to study biological systems.</a:t>
            </a:r>
          </a:p>
        </p:txBody>
      </p:sp>
      <p:sp>
        <p:nvSpPr>
          <p:cNvPr id="7" name="Rectangle 6"/>
          <p:cNvSpPr/>
          <p:nvPr/>
        </p:nvSpPr>
        <p:spPr>
          <a:xfrm>
            <a:off x="-1" y="4842685"/>
            <a:ext cx="12083141" cy="1261884"/>
          </a:xfrm>
          <a:prstGeom prst="rect">
            <a:avLst/>
          </a:prstGeom>
        </p:spPr>
        <p:txBody>
          <a:bodyPr wrap="square">
            <a:spAutoFit/>
          </a:bodyPr>
          <a:lstStyle/>
          <a:p>
            <a:r>
              <a:rPr lang="en-US" sz="2800" b="1" dirty="0">
                <a:solidFill>
                  <a:srgbClr val="FF0000"/>
                </a:solidFill>
              </a:rPr>
              <a:t>Geophysics</a:t>
            </a:r>
            <a:r>
              <a:rPr lang="en-US" dirty="0">
                <a:solidFill>
                  <a:srgbClr val="FF0000"/>
                </a:solidFill>
              </a:rPr>
              <a:t> </a:t>
            </a:r>
            <a:r>
              <a:rPr lang="en-US" dirty="0"/>
              <a:t> </a:t>
            </a:r>
            <a:r>
              <a:rPr lang="en-US" sz="2400" dirty="0"/>
              <a:t>is a subject of natural science concerned with the physical processes and physical properties of the Earth and its surrounding space environment, and the use of quantitative methods for their analysis. </a:t>
            </a:r>
          </a:p>
        </p:txBody>
      </p:sp>
      <p:sp>
        <p:nvSpPr>
          <p:cNvPr id="8" name="Rectangle 7"/>
          <p:cNvSpPr/>
          <p:nvPr/>
        </p:nvSpPr>
        <p:spPr>
          <a:xfrm>
            <a:off x="-2" y="6015503"/>
            <a:ext cx="12192002" cy="892552"/>
          </a:xfrm>
          <a:prstGeom prst="rect">
            <a:avLst/>
          </a:prstGeom>
        </p:spPr>
        <p:txBody>
          <a:bodyPr wrap="square">
            <a:spAutoFit/>
          </a:bodyPr>
          <a:lstStyle/>
          <a:p>
            <a:r>
              <a:rPr lang="en-US" sz="2800" b="1" dirty="0">
                <a:solidFill>
                  <a:srgbClr val="FF0000"/>
                </a:solidFill>
              </a:rPr>
              <a:t>Medical physics</a:t>
            </a:r>
            <a:r>
              <a:rPr lang="en-US" sz="2800" dirty="0">
                <a:solidFill>
                  <a:srgbClr val="FF0000"/>
                </a:solidFill>
              </a:rPr>
              <a:t>  </a:t>
            </a:r>
            <a:r>
              <a:rPr lang="en-US" sz="2400" dirty="0"/>
              <a:t>is the application of physics concepts, theories and methods to medicine or healthcare.</a:t>
            </a:r>
          </a:p>
        </p:txBody>
      </p:sp>
    </p:spTree>
    <p:extLst>
      <p:ext uri="{BB962C8B-B14F-4D97-AF65-F5344CB8AC3E}">
        <p14:creationId xmlns:p14="http://schemas.microsoft.com/office/powerpoint/2010/main" val="273517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8" presetClass="entr" presetSubtype="0" accel="5000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4" dur="1000" fill="hold"/>
                                        <p:tgtEl>
                                          <p:spTgt spid="8"/>
                                        </p:tgtEl>
                                        <p:attrNameLst>
                                          <p:attrName>ppt_x</p:attrName>
                                        </p:attrNameLst>
                                      </p:cBhvr>
                                      <p:tavLst>
                                        <p:tav tm="0">
                                          <p:val>
                                            <p:fltVal val="-1"/>
                                          </p:val>
                                        </p:tav>
                                        <p:tav tm="50000">
                                          <p:val>
                                            <p:fltVal val="0.95"/>
                                          </p:val>
                                        </p:tav>
                                        <p:tav tm="100000">
                                          <p:val>
                                            <p:strVal val="#ppt_x"/>
                                          </p:val>
                                        </p:tav>
                                      </p:tavLst>
                                    </p:anim>
                                    <p:anim calcmode="lin" valueType="num">
                                      <p:cBhvr>
                                        <p:cTn id="35" dur="1000" fill="hold"/>
                                        <p:tgtEl>
                                          <p:spTgt spid="8"/>
                                        </p:tgtEl>
                                        <p:attrNameLst>
                                          <p:attrName>ppt_y</p:attrName>
                                        </p:attrNameLst>
                                      </p:cBhvr>
                                      <p:tavLst>
                                        <p:tav tm="0">
                                          <p:val>
                                            <p:strVal val="#ppt_y"/>
                                          </p:val>
                                        </p:tav>
                                        <p:tav tm="100000">
                                          <p:val>
                                            <p:strVal val="#ppt_y"/>
                                          </p:val>
                                        </p:tav>
                                      </p:tavLst>
                                    </p:anim>
                                    <p:animEffect transition="in" filter="fade">
                                      <p:cBhvr>
                                        <p:cTn id="3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3297" y="4737713"/>
            <a:ext cx="11020926" cy="892552"/>
          </a:xfrm>
          <a:prstGeom prst="rect">
            <a:avLst/>
          </a:prstGeom>
        </p:spPr>
        <p:txBody>
          <a:bodyPr wrap="square">
            <a:spAutoFit/>
          </a:bodyPr>
          <a:lstStyle/>
          <a:p>
            <a:r>
              <a:rPr lang="en-US" sz="2800" b="1" dirty="0">
                <a:solidFill>
                  <a:srgbClr val="FF0000"/>
                </a:solidFill>
              </a:rPr>
              <a:t>Velocity</a:t>
            </a:r>
            <a:r>
              <a:rPr lang="en-US" dirty="0">
                <a:solidFill>
                  <a:srgbClr val="FF0000"/>
                </a:solidFill>
              </a:rPr>
              <a:t> </a:t>
            </a:r>
            <a:r>
              <a:rPr lang="en-US" sz="2400" dirty="0"/>
              <a:t>of an object is the rate of change of its position with respect to a </a:t>
            </a:r>
            <a:r>
              <a:rPr lang="en-US" sz="2400" b="1" dirty="0"/>
              <a:t>frame</a:t>
            </a:r>
            <a:r>
              <a:rPr lang="en-US" sz="2400" dirty="0"/>
              <a:t> of reference, and is a function of time.</a:t>
            </a:r>
          </a:p>
        </p:txBody>
      </p:sp>
      <p:sp>
        <p:nvSpPr>
          <p:cNvPr id="3" name="Rectangle 2"/>
          <p:cNvSpPr/>
          <p:nvPr/>
        </p:nvSpPr>
        <p:spPr>
          <a:xfrm>
            <a:off x="360952" y="5693349"/>
            <a:ext cx="11189367" cy="892552"/>
          </a:xfrm>
          <a:prstGeom prst="rect">
            <a:avLst/>
          </a:prstGeom>
        </p:spPr>
        <p:txBody>
          <a:bodyPr wrap="square">
            <a:spAutoFit/>
          </a:bodyPr>
          <a:lstStyle/>
          <a:p>
            <a:r>
              <a:rPr lang="en-US" sz="2800" b="1" dirty="0">
                <a:solidFill>
                  <a:srgbClr val="FF0000"/>
                </a:solidFill>
              </a:rPr>
              <a:t>Acceleration</a:t>
            </a:r>
            <a:r>
              <a:rPr lang="en-US" dirty="0"/>
              <a:t>, </a:t>
            </a:r>
            <a:r>
              <a:rPr lang="en-US" sz="2400" dirty="0"/>
              <a:t>in physics, is the rate of change of velocity of an object with respect to time. An object's acceleration is the net result of any and all forces acting on the object.</a:t>
            </a:r>
          </a:p>
        </p:txBody>
      </p:sp>
      <p:sp>
        <p:nvSpPr>
          <p:cNvPr id="4" name="Rectangle 3"/>
          <p:cNvSpPr/>
          <p:nvPr/>
        </p:nvSpPr>
        <p:spPr>
          <a:xfrm>
            <a:off x="2885004" y="299632"/>
            <a:ext cx="6734822" cy="523220"/>
          </a:xfrm>
          <a:prstGeom prst="rect">
            <a:avLst/>
          </a:prstGeom>
        </p:spPr>
        <p:txBody>
          <a:bodyPr wrap="square">
            <a:spAutoFit/>
          </a:bodyPr>
          <a:lstStyle/>
          <a:p>
            <a:r>
              <a:rPr lang="en-US" sz="2800" b="1" dirty="0">
                <a:solidFill>
                  <a:srgbClr val="0070C0"/>
                </a:solidFill>
              </a:rPr>
              <a:t>Scientific quantities and parameters</a:t>
            </a:r>
            <a:endParaRPr lang="en-US" sz="2400" dirty="0">
              <a:solidFill>
                <a:srgbClr val="0070C0"/>
              </a:solidFill>
            </a:endParaRPr>
          </a:p>
        </p:txBody>
      </p:sp>
      <p:sp>
        <p:nvSpPr>
          <p:cNvPr id="5" name="Rectangle 4"/>
          <p:cNvSpPr/>
          <p:nvPr/>
        </p:nvSpPr>
        <p:spPr>
          <a:xfrm>
            <a:off x="580379" y="3505350"/>
            <a:ext cx="11162443" cy="892552"/>
          </a:xfrm>
          <a:prstGeom prst="rect">
            <a:avLst/>
          </a:prstGeom>
        </p:spPr>
        <p:txBody>
          <a:bodyPr wrap="square">
            <a:spAutoFit/>
          </a:bodyPr>
          <a:lstStyle/>
          <a:p>
            <a:r>
              <a:rPr lang="en-US" sz="2800" b="1" dirty="0">
                <a:solidFill>
                  <a:srgbClr val="FF0000"/>
                </a:solidFill>
              </a:rPr>
              <a:t>displacement</a:t>
            </a:r>
            <a:r>
              <a:rPr lang="en-US" dirty="0">
                <a:solidFill>
                  <a:srgbClr val="FF0000"/>
                </a:solidFill>
              </a:rPr>
              <a:t> </a:t>
            </a:r>
            <a:r>
              <a:rPr lang="en-US" sz="2400" dirty="0"/>
              <a:t>is a vector that is the shortest distance from the </a:t>
            </a:r>
            <a:r>
              <a:rPr lang="en-US" sz="2400" b="1" dirty="0"/>
              <a:t>initial</a:t>
            </a:r>
            <a:r>
              <a:rPr lang="en-US" sz="2400" dirty="0"/>
              <a:t> to the </a:t>
            </a:r>
            <a:r>
              <a:rPr lang="en-US" sz="2400" b="1" dirty="0"/>
              <a:t>final</a:t>
            </a:r>
            <a:r>
              <a:rPr lang="en-US" sz="2400" dirty="0"/>
              <a:t> position</a:t>
            </a:r>
            <a:r>
              <a:rPr lang="en-US" dirty="0"/>
              <a:t>.</a:t>
            </a:r>
          </a:p>
        </p:txBody>
      </p:sp>
      <p:sp>
        <p:nvSpPr>
          <p:cNvPr id="9" name="Rectangle 8">
            <a:extLst>
              <a:ext uri="{FF2B5EF4-FFF2-40B4-BE49-F238E27FC236}">
                <a16:creationId xmlns:a16="http://schemas.microsoft.com/office/drawing/2014/main" id="{1988EEEF-C060-4E51-8396-FD33F47E1488}"/>
              </a:ext>
            </a:extLst>
          </p:cNvPr>
          <p:cNvSpPr/>
          <p:nvPr/>
        </p:nvSpPr>
        <p:spPr>
          <a:xfrm>
            <a:off x="580379" y="1021814"/>
            <a:ext cx="10645084" cy="2123658"/>
          </a:xfrm>
          <a:prstGeom prst="rect">
            <a:avLst/>
          </a:prstGeom>
        </p:spPr>
        <p:txBody>
          <a:bodyPr wrap="square">
            <a:spAutoFit/>
          </a:bodyPr>
          <a:lstStyle/>
          <a:p>
            <a:r>
              <a:rPr lang="en-US" sz="2800" b="1" dirty="0">
                <a:solidFill>
                  <a:srgbClr val="FF0000"/>
                </a:solidFill>
              </a:rPr>
              <a:t>Scalar quantities: </a:t>
            </a:r>
            <a:r>
              <a:rPr lang="en-US" sz="2400" dirty="0"/>
              <a:t>those which have only </a:t>
            </a:r>
            <a:r>
              <a:rPr lang="en-US" sz="2400" b="1" dirty="0"/>
              <a:t>magnitude</a:t>
            </a:r>
          </a:p>
          <a:p>
            <a:r>
              <a:rPr lang="en-US" sz="2800" b="1" dirty="0">
                <a:solidFill>
                  <a:srgbClr val="FF0000"/>
                </a:solidFill>
              </a:rPr>
              <a:t>Vector quantities: </a:t>
            </a:r>
            <a:r>
              <a:rPr lang="en-US" sz="2400" dirty="0"/>
              <a:t>those have </a:t>
            </a:r>
            <a:r>
              <a:rPr lang="en-US" sz="2400" b="1" dirty="0"/>
              <a:t>direction</a:t>
            </a:r>
            <a:r>
              <a:rPr lang="en-US" sz="2400" dirty="0"/>
              <a:t> in addition to their magnitude</a:t>
            </a:r>
          </a:p>
          <a:p>
            <a:r>
              <a:rPr lang="en-US" sz="2800" b="1" dirty="0">
                <a:solidFill>
                  <a:srgbClr val="FF0000"/>
                </a:solidFill>
              </a:rPr>
              <a:t>Position</a:t>
            </a:r>
            <a:r>
              <a:rPr lang="en-US" dirty="0">
                <a:solidFill>
                  <a:srgbClr val="FF0000"/>
                </a:solidFill>
              </a:rPr>
              <a:t> </a:t>
            </a:r>
            <a:r>
              <a:rPr lang="en-US" sz="2400" dirty="0"/>
              <a:t>or </a:t>
            </a:r>
            <a:r>
              <a:rPr lang="en-US" sz="2400" b="1" dirty="0"/>
              <a:t>position vector</a:t>
            </a:r>
            <a:r>
              <a:rPr lang="en-US" sz="2400" dirty="0"/>
              <a:t>, also known as </a:t>
            </a:r>
            <a:r>
              <a:rPr lang="en-US" sz="2400" b="1" dirty="0"/>
              <a:t>location vector</a:t>
            </a:r>
            <a:r>
              <a:rPr lang="en-US" sz="2400" dirty="0"/>
              <a:t> or </a:t>
            </a:r>
            <a:r>
              <a:rPr lang="en-US" sz="2400" b="1" dirty="0"/>
              <a:t>radius vector</a:t>
            </a:r>
            <a:r>
              <a:rPr lang="en-US" sz="2400" dirty="0"/>
              <a:t>, is a vector that represents the position of a point </a:t>
            </a:r>
            <a:r>
              <a:rPr lang="en-US" sz="2400" i="1" dirty="0"/>
              <a:t>P</a:t>
            </a:r>
            <a:r>
              <a:rPr lang="en-US" sz="2400" dirty="0"/>
              <a:t> in space in relation to an arbitrary reference origin </a:t>
            </a:r>
            <a:r>
              <a:rPr lang="en-US" sz="2400" i="1" dirty="0"/>
              <a:t>O</a:t>
            </a:r>
            <a:r>
              <a:rPr lang="en-US" sz="2400" dirty="0"/>
              <a:t>.</a:t>
            </a:r>
          </a:p>
        </p:txBody>
      </p:sp>
    </p:spTree>
    <p:extLst>
      <p:ext uri="{BB962C8B-B14F-4D97-AF65-F5344CB8AC3E}">
        <p14:creationId xmlns:p14="http://schemas.microsoft.com/office/powerpoint/2010/main" val="928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1+#ppt_w/2"/>
                                          </p:val>
                                        </p:tav>
                                        <p:tav tm="100000">
                                          <p:val>
                                            <p:strVal val="#ppt_x"/>
                                          </p:val>
                                        </p:tav>
                                      </p:tavLst>
                                    </p:anim>
                                    <p:anim calcmode="lin" valueType="num">
                                      <p:cBhvr additive="base">
                                        <p:cTn id="3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84914" y="525537"/>
            <a:ext cx="10452581" cy="523220"/>
          </a:xfrm>
          <a:prstGeom prst="rect">
            <a:avLst/>
          </a:prstGeom>
        </p:spPr>
        <p:txBody>
          <a:bodyPr wrap="square">
            <a:spAutoFit/>
          </a:bodyPr>
          <a:lstStyle/>
          <a:p>
            <a:r>
              <a:rPr lang="en-US" sz="2800" b="1" dirty="0">
                <a:solidFill>
                  <a:srgbClr val="FF0000"/>
                </a:solidFill>
              </a:rPr>
              <a:t>Torque</a:t>
            </a:r>
            <a:r>
              <a:rPr lang="en-US" dirty="0"/>
              <a:t>, </a:t>
            </a:r>
            <a:r>
              <a:rPr lang="en-US" sz="2400" dirty="0"/>
              <a:t>or</a:t>
            </a:r>
            <a:r>
              <a:rPr lang="en-US" dirty="0"/>
              <a:t> </a:t>
            </a:r>
            <a:r>
              <a:rPr lang="en-US" sz="2400" b="1" dirty="0"/>
              <a:t>moment</a:t>
            </a:r>
            <a:r>
              <a:rPr lang="en-US" sz="2400" dirty="0"/>
              <a:t> is the tendency of a force to rotate an object around an axis</a:t>
            </a:r>
          </a:p>
        </p:txBody>
      </p:sp>
      <p:sp>
        <p:nvSpPr>
          <p:cNvPr id="7" name="Rectangle 6"/>
          <p:cNvSpPr/>
          <p:nvPr/>
        </p:nvSpPr>
        <p:spPr>
          <a:xfrm>
            <a:off x="760857" y="1312419"/>
            <a:ext cx="9008793" cy="523220"/>
          </a:xfrm>
          <a:prstGeom prst="rect">
            <a:avLst/>
          </a:prstGeom>
        </p:spPr>
        <p:txBody>
          <a:bodyPr wrap="square">
            <a:spAutoFit/>
          </a:bodyPr>
          <a:lstStyle/>
          <a:p>
            <a:r>
              <a:rPr lang="en-US" sz="2800" b="1" dirty="0">
                <a:solidFill>
                  <a:srgbClr val="FF0000"/>
                </a:solidFill>
              </a:rPr>
              <a:t>Momentum</a:t>
            </a:r>
            <a:r>
              <a:rPr lang="en-US" dirty="0">
                <a:solidFill>
                  <a:srgbClr val="FF0000"/>
                </a:solidFill>
              </a:rPr>
              <a:t> </a:t>
            </a:r>
            <a:r>
              <a:rPr lang="en-US" sz="2400" dirty="0"/>
              <a:t>is the product of the mass and velocity of an object</a:t>
            </a:r>
          </a:p>
        </p:txBody>
      </p:sp>
      <p:sp>
        <p:nvSpPr>
          <p:cNvPr id="9" name="Rectangle 8">
            <a:extLst>
              <a:ext uri="{FF2B5EF4-FFF2-40B4-BE49-F238E27FC236}">
                <a16:creationId xmlns:a16="http://schemas.microsoft.com/office/drawing/2014/main" id="{F12459C9-BF7E-42AB-A03E-3515CD1E027A}"/>
              </a:ext>
            </a:extLst>
          </p:cNvPr>
          <p:cNvSpPr/>
          <p:nvPr/>
        </p:nvSpPr>
        <p:spPr>
          <a:xfrm>
            <a:off x="793606" y="1972143"/>
            <a:ext cx="9998730" cy="89255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FF0000"/>
                </a:solidFill>
              </a:rPr>
              <a:t>Force</a:t>
            </a:r>
            <a:r>
              <a:rPr lang="en-US" sz="2400" dirty="0">
                <a:solidFill>
                  <a:srgbClr val="FF0000"/>
                </a:solidFill>
              </a:rPr>
              <a:t> </a:t>
            </a:r>
            <a:r>
              <a:rPr lang="en-US" sz="2400" dirty="0"/>
              <a:t>is any interaction that will change the motion of an object. In other words, a force can cause an object with mass to change its velocity</a:t>
            </a:r>
          </a:p>
        </p:txBody>
      </p:sp>
      <p:sp>
        <p:nvSpPr>
          <p:cNvPr id="10" name="TextBox 9">
            <a:extLst>
              <a:ext uri="{FF2B5EF4-FFF2-40B4-BE49-F238E27FC236}">
                <a16:creationId xmlns:a16="http://schemas.microsoft.com/office/drawing/2014/main" id="{19037940-0C93-46D6-A739-F334AD2E3AD1}"/>
              </a:ext>
            </a:extLst>
          </p:cNvPr>
          <p:cNvSpPr txBox="1"/>
          <p:nvPr/>
        </p:nvSpPr>
        <p:spPr>
          <a:xfrm>
            <a:off x="760857" y="3993306"/>
            <a:ext cx="7649217" cy="1323439"/>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Acceleration</a:t>
            </a:r>
            <a:r>
              <a:rPr lang="en-US" sz="2800" dirty="0">
                <a:latin typeface="Times New Roman" panose="02020603050405020304" pitchFamily="18" charset="0"/>
                <a:cs typeface="Times New Roman" panose="02020603050405020304" pitchFamily="18" charset="0"/>
              </a:rPr>
              <a:t>: </a:t>
            </a:r>
            <a:r>
              <a:rPr lang="en-US" sz="2400" dirty="0"/>
              <a:t>a rate of increase of velocity</a:t>
            </a:r>
          </a:p>
          <a:p>
            <a:endParaRPr lang="en-US" sz="2400" dirty="0"/>
          </a:p>
          <a:p>
            <a:r>
              <a:rPr lang="en-US" sz="2800" b="1" dirty="0">
                <a:solidFill>
                  <a:srgbClr val="FF0000"/>
                </a:solidFill>
                <a:latin typeface="Times New Roman" panose="02020603050405020304" pitchFamily="18" charset="0"/>
                <a:cs typeface="Times New Roman" panose="02020603050405020304" pitchFamily="18" charset="0"/>
              </a:rPr>
              <a:t>Deceleration: </a:t>
            </a:r>
            <a:r>
              <a:rPr lang="en-US" sz="2400" dirty="0"/>
              <a:t>a rate of decrease in velocity</a:t>
            </a:r>
          </a:p>
        </p:txBody>
      </p:sp>
    </p:spTree>
    <p:extLst>
      <p:ext uri="{BB962C8B-B14F-4D97-AF65-F5344CB8AC3E}">
        <p14:creationId xmlns:p14="http://schemas.microsoft.com/office/powerpoint/2010/main" val="2694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8" presetClass="entr" presetSubtype="0" accel="5000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7"/>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7"/>
                                        </p:tgtEl>
                                        <p:attrNameLst>
                                          <p:attrName>ppt_y</p:attrName>
                                        </p:attrNameLst>
                                      </p:cBhvr>
                                      <p:tavLst>
                                        <p:tav tm="0">
                                          <p:val>
                                            <p:strVal val="#ppt_y"/>
                                          </p:val>
                                        </p:tav>
                                        <p:tav tm="100000">
                                          <p:val>
                                            <p:strVal val="#ppt_y"/>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9E4C80-26EA-4A19-8127-62B583428839}"/>
              </a:ext>
            </a:extLst>
          </p:cNvPr>
          <p:cNvSpPr txBox="1"/>
          <p:nvPr/>
        </p:nvSpPr>
        <p:spPr>
          <a:xfrm>
            <a:off x="982493" y="535022"/>
            <a:ext cx="10933890" cy="1815882"/>
          </a:xfrm>
          <a:prstGeom prst="rect">
            <a:avLst/>
          </a:prstGeom>
          <a:noFill/>
        </p:spPr>
        <p:txBody>
          <a:bodyPr wrap="square" rtlCol="0">
            <a:spAutoFit/>
          </a:bodyPr>
          <a:lstStyle/>
          <a:p>
            <a:pPr marL="457200" indent="-457200" algn="ctr">
              <a:buFont typeface="Wingdings" panose="05000000000000000000" pitchFamily="2" charset="2"/>
              <a:buChar char="v"/>
            </a:pPr>
            <a:r>
              <a:rPr lang="en-US" sz="2800" dirty="0">
                <a:latin typeface="Times New Roman" panose="02020603050405020304" pitchFamily="18" charset="0"/>
                <a:cs typeface="Times New Roman" panose="02020603050405020304" pitchFamily="18" charset="0"/>
              </a:rPr>
              <a:t>Presence of many English words in Persian with </a:t>
            </a:r>
          </a:p>
          <a:p>
            <a:pPr algn="ctr"/>
            <a:r>
              <a:rPr lang="en-US" sz="2800" dirty="0">
                <a:latin typeface="Times New Roman" panose="02020603050405020304" pitchFamily="18" charset="0"/>
                <a:cs typeface="Times New Roman" panose="02020603050405020304" pitchFamily="18" charset="0"/>
              </a:rPr>
              <a:t>French, German or Farsi pronunciation</a:t>
            </a:r>
          </a:p>
          <a:p>
            <a:pPr algn="ctr"/>
            <a:endParaRPr lang="en-US" sz="2800" dirty="0">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cs typeface="Times New Roman" panose="02020603050405020304" pitchFamily="18" charset="0"/>
              </a:rPr>
              <a:t>Start with the more common cases:</a:t>
            </a:r>
          </a:p>
        </p:txBody>
      </p:sp>
      <p:sp>
        <p:nvSpPr>
          <p:cNvPr id="3" name="TextBox 2">
            <a:extLst>
              <a:ext uri="{FF2B5EF4-FFF2-40B4-BE49-F238E27FC236}">
                <a16:creationId xmlns:a16="http://schemas.microsoft.com/office/drawing/2014/main" id="{6111983D-5576-45B3-8834-A5CD7E1D0224}"/>
              </a:ext>
            </a:extLst>
          </p:cNvPr>
          <p:cNvSpPr txBox="1"/>
          <p:nvPr/>
        </p:nvSpPr>
        <p:spPr>
          <a:xfrm>
            <a:off x="10392075" y="2714016"/>
            <a:ext cx="1197764" cy="523220"/>
          </a:xfrm>
          <a:prstGeom prst="rect">
            <a:avLst/>
          </a:prstGeom>
          <a:noFill/>
        </p:spPr>
        <p:txBody>
          <a:bodyPr wrap="none" rtlCol="0">
            <a:spAutoFit/>
          </a:bodyPr>
          <a:lstStyle/>
          <a:p>
            <a:r>
              <a:rPr lang="fa-IR" sz="2800" dirty="0">
                <a:latin typeface="Times New Roman" panose="02020603050405020304" pitchFamily="18" charset="0"/>
                <a:cs typeface="Times New Roman" panose="02020603050405020304" pitchFamily="18" charset="0"/>
              </a:rPr>
              <a:t>تلویزیون</a:t>
            </a:r>
            <a:endParaRPr lang="en-US" sz="2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0CC8036-828F-4EED-8177-1989BC1F2F38}"/>
              </a:ext>
            </a:extLst>
          </p:cNvPr>
          <p:cNvSpPr txBox="1"/>
          <p:nvPr/>
        </p:nvSpPr>
        <p:spPr>
          <a:xfrm>
            <a:off x="8378450" y="2703251"/>
            <a:ext cx="1672830" cy="523220"/>
          </a:xfrm>
          <a:prstGeom prst="rect">
            <a:avLst/>
          </a:prstGeom>
          <a:noFill/>
        </p:spPr>
        <p:txBody>
          <a:bodyPr wrap="none" rtlCol="0">
            <a:spAutoFit/>
          </a:bodyPr>
          <a:lstStyle/>
          <a:p>
            <a:r>
              <a:rPr lang="de-DE" sz="2800" dirty="0">
                <a:latin typeface="Times New Roman" panose="02020603050405020304" pitchFamily="18" charset="0"/>
                <a:cs typeface="Times New Roman" panose="02020603050405020304" pitchFamily="18" charset="0"/>
              </a:rPr>
              <a:t>Television</a:t>
            </a:r>
            <a:endParaRPr lang="en-US" sz="2800" dirty="0">
              <a:latin typeface="Times New Roman" panose="02020603050405020304" pitchFamily="18" charset="0"/>
              <a:cs typeface="Times New Roman" panose="02020603050405020304" pitchFamily="18" charset="0"/>
            </a:endParaRPr>
          </a:p>
        </p:txBody>
      </p:sp>
      <p:pic>
        <p:nvPicPr>
          <p:cNvPr id="6" name="television">
            <a:hlinkClick r:id="" action="ppaction://media"/>
            <a:extLst>
              <a:ext uri="{FF2B5EF4-FFF2-40B4-BE49-F238E27FC236}">
                <a16:creationId xmlns:a16="http://schemas.microsoft.com/office/drawing/2014/main" id="{05370E08-9292-4A97-8E1F-5FA82D152295}"/>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7115003" y="2714016"/>
            <a:ext cx="609600" cy="609600"/>
          </a:xfrm>
          <a:prstGeom prst="rect">
            <a:avLst/>
          </a:prstGeom>
        </p:spPr>
      </p:pic>
      <p:sp>
        <p:nvSpPr>
          <p:cNvPr id="7" name="TextBox 6">
            <a:extLst>
              <a:ext uri="{FF2B5EF4-FFF2-40B4-BE49-F238E27FC236}">
                <a16:creationId xmlns:a16="http://schemas.microsoft.com/office/drawing/2014/main" id="{E2241DB2-AD77-4292-BA5A-D4610D80C7A3}"/>
              </a:ext>
            </a:extLst>
          </p:cNvPr>
          <p:cNvSpPr txBox="1"/>
          <p:nvPr/>
        </p:nvSpPr>
        <p:spPr>
          <a:xfrm>
            <a:off x="10609248" y="3574804"/>
            <a:ext cx="980591" cy="523220"/>
          </a:xfrm>
          <a:prstGeom prst="rect">
            <a:avLst/>
          </a:prstGeom>
          <a:noFill/>
        </p:spPr>
        <p:txBody>
          <a:bodyPr wrap="square" rtlCol="0">
            <a:spAutoFit/>
          </a:bodyPr>
          <a:lstStyle/>
          <a:p>
            <a:r>
              <a:rPr lang="fa-IR" sz="2800" dirty="0">
                <a:latin typeface="Times New Roman" panose="02020603050405020304" pitchFamily="18" charset="0"/>
                <a:cs typeface="Times New Roman" panose="02020603050405020304" pitchFamily="18" charset="0"/>
              </a:rPr>
              <a:t>رادیو</a:t>
            </a:r>
            <a:endParaRPr 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FB806F0-7378-4E13-9BD0-487975296F3C}"/>
              </a:ext>
            </a:extLst>
          </p:cNvPr>
          <p:cNvSpPr txBox="1"/>
          <p:nvPr/>
        </p:nvSpPr>
        <p:spPr>
          <a:xfrm>
            <a:off x="10700547" y="4429979"/>
            <a:ext cx="980591" cy="523220"/>
          </a:xfrm>
          <a:prstGeom prst="rect">
            <a:avLst/>
          </a:prstGeom>
          <a:noFill/>
        </p:spPr>
        <p:txBody>
          <a:bodyPr wrap="square" rtlCol="0">
            <a:spAutoFit/>
          </a:bodyPr>
          <a:lstStyle/>
          <a:p>
            <a:r>
              <a:rPr lang="fa-IR" sz="2800" dirty="0">
                <a:latin typeface="Times New Roman" panose="02020603050405020304" pitchFamily="18" charset="0"/>
                <a:cs typeface="Times New Roman" panose="02020603050405020304" pitchFamily="18" charset="0"/>
              </a:rPr>
              <a:t>لامپ</a:t>
            </a:r>
            <a:endParaRPr lang="en-US" sz="28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504BFF6-C51B-409D-8904-2F5320E90A74}"/>
              </a:ext>
            </a:extLst>
          </p:cNvPr>
          <p:cNvSpPr txBox="1"/>
          <p:nvPr/>
        </p:nvSpPr>
        <p:spPr>
          <a:xfrm>
            <a:off x="10824166" y="5268733"/>
            <a:ext cx="765673" cy="523220"/>
          </a:xfrm>
          <a:prstGeom prst="rect">
            <a:avLst/>
          </a:prstGeom>
          <a:noFill/>
        </p:spPr>
        <p:txBody>
          <a:bodyPr wrap="square" rtlCol="0">
            <a:spAutoFit/>
          </a:bodyPr>
          <a:lstStyle/>
          <a:p>
            <a:r>
              <a:rPr lang="fa-IR" sz="2800" dirty="0">
                <a:latin typeface="Times New Roman" panose="02020603050405020304" pitchFamily="18" charset="0"/>
                <a:cs typeface="Times New Roman" panose="02020603050405020304" pitchFamily="18" charset="0"/>
              </a:rPr>
              <a:t>تلفن</a:t>
            </a:r>
            <a:endParaRPr lang="en-US" sz="28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013F3A1-9F9D-4838-A522-8D042B9E6B17}"/>
              </a:ext>
            </a:extLst>
          </p:cNvPr>
          <p:cNvSpPr txBox="1"/>
          <p:nvPr/>
        </p:nvSpPr>
        <p:spPr>
          <a:xfrm>
            <a:off x="3859453" y="2714016"/>
            <a:ext cx="1762698" cy="523220"/>
          </a:xfrm>
          <a:prstGeom prst="rect">
            <a:avLst/>
          </a:prstGeom>
          <a:noFill/>
        </p:spPr>
        <p:txBody>
          <a:bodyPr wrap="square" rtlCol="0">
            <a:spAutoFit/>
          </a:bodyPr>
          <a:lstStyle/>
          <a:p>
            <a:r>
              <a:rPr lang="fa-IR" sz="2800" dirty="0">
                <a:latin typeface="Times New Roman" panose="02020603050405020304" pitchFamily="18" charset="0"/>
                <a:cs typeface="Times New Roman" panose="02020603050405020304" pitchFamily="18" charset="0"/>
              </a:rPr>
              <a:t>میکروسوپ</a:t>
            </a:r>
            <a:endParaRPr lang="en-US"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2C8FFF9-EA74-4A12-914E-EF8098EF10AF}"/>
              </a:ext>
            </a:extLst>
          </p:cNvPr>
          <p:cNvSpPr txBox="1"/>
          <p:nvPr/>
        </p:nvSpPr>
        <p:spPr>
          <a:xfrm>
            <a:off x="4068773" y="3574804"/>
            <a:ext cx="1553378" cy="523220"/>
          </a:xfrm>
          <a:prstGeom prst="rect">
            <a:avLst/>
          </a:prstGeom>
          <a:noFill/>
        </p:spPr>
        <p:txBody>
          <a:bodyPr wrap="square" rtlCol="0">
            <a:spAutoFit/>
          </a:bodyPr>
          <a:lstStyle/>
          <a:p>
            <a:r>
              <a:rPr lang="fa-IR" sz="2800" dirty="0">
                <a:latin typeface="Times New Roman" panose="02020603050405020304" pitchFamily="18" charset="0"/>
                <a:cs typeface="Times New Roman" panose="02020603050405020304" pitchFamily="18" charset="0"/>
              </a:rPr>
              <a:t>ناسیونال</a:t>
            </a:r>
            <a:endParaRPr lang="en-US" sz="28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233CF46A-9CFB-42D7-AC76-0A70B9F26D5B}"/>
              </a:ext>
            </a:extLst>
          </p:cNvPr>
          <p:cNvSpPr txBox="1"/>
          <p:nvPr/>
        </p:nvSpPr>
        <p:spPr>
          <a:xfrm>
            <a:off x="4245045" y="4429979"/>
            <a:ext cx="1002535" cy="523220"/>
          </a:xfrm>
          <a:prstGeom prst="rect">
            <a:avLst/>
          </a:prstGeom>
          <a:noFill/>
        </p:spPr>
        <p:txBody>
          <a:bodyPr wrap="square" rtlCol="0">
            <a:spAutoFit/>
          </a:bodyPr>
          <a:lstStyle/>
          <a:p>
            <a:r>
              <a:rPr lang="fa-IR" sz="2800" dirty="0">
                <a:latin typeface="Times New Roman" panose="02020603050405020304" pitchFamily="18" charset="0"/>
                <a:cs typeface="Times New Roman" panose="02020603050405020304" pitchFamily="18" charset="0"/>
              </a:rPr>
              <a:t>ماشین</a:t>
            </a:r>
            <a:endParaRPr lang="en-US" sz="28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A127076D-93DE-4A4D-8163-4DDEDF894DA8}"/>
              </a:ext>
            </a:extLst>
          </p:cNvPr>
          <p:cNvSpPr txBox="1"/>
          <p:nvPr/>
        </p:nvSpPr>
        <p:spPr>
          <a:xfrm>
            <a:off x="4065277" y="5268733"/>
            <a:ext cx="1762698" cy="523220"/>
          </a:xfrm>
          <a:prstGeom prst="rect">
            <a:avLst/>
          </a:prstGeom>
          <a:noFill/>
        </p:spPr>
        <p:txBody>
          <a:bodyPr wrap="square" rtlCol="0">
            <a:spAutoFit/>
          </a:bodyPr>
          <a:lstStyle/>
          <a:p>
            <a:r>
              <a:rPr lang="fa-IR" sz="2800" dirty="0">
                <a:latin typeface="Times New Roman" panose="02020603050405020304" pitchFamily="18" charset="0"/>
                <a:cs typeface="Times New Roman" panose="02020603050405020304" pitchFamily="18" charset="0"/>
              </a:rPr>
              <a:t>گیربوکس</a:t>
            </a:r>
            <a:endParaRPr lang="en-US" sz="28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0A78448-0A84-4FCF-9E6D-17C7259ED0EA}"/>
              </a:ext>
            </a:extLst>
          </p:cNvPr>
          <p:cNvSpPr txBox="1"/>
          <p:nvPr/>
        </p:nvSpPr>
        <p:spPr>
          <a:xfrm>
            <a:off x="8510445" y="3574804"/>
            <a:ext cx="144143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Radio</a:t>
            </a:r>
          </a:p>
        </p:txBody>
      </p:sp>
      <p:sp>
        <p:nvSpPr>
          <p:cNvPr id="15" name="TextBox 14">
            <a:extLst>
              <a:ext uri="{FF2B5EF4-FFF2-40B4-BE49-F238E27FC236}">
                <a16:creationId xmlns:a16="http://schemas.microsoft.com/office/drawing/2014/main" id="{D706251F-667A-48BA-90B1-FCAC3DB50AB8}"/>
              </a:ext>
            </a:extLst>
          </p:cNvPr>
          <p:cNvSpPr txBox="1"/>
          <p:nvPr/>
        </p:nvSpPr>
        <p:spPr>
          <a:xfrm>
            <a:off x="8586676" y="4429979"/>
            <a:ext cx="128897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Lamp</a:t>
            </a:r>
          </a:p>
        </p:txBody>
      </p:sp>
      <p:sp>
        <p:nvSpPr>
          <p:cNvPr id="16" name="TextBox 15">
            <a:extLst>
              <a:ext uri="{FF2B5EF4-FFF2-40B4-BE49-F238E27FC236}">
                <a16:creationId xmlns:a16="http://schemas.microsoft.com/office/drawing/2014/main" id="{98ADA1E8-8EC1-4E39-9166-2309196D0CCA}"/>
              </a:ext>
            </a:extLst>
          </p:cNvPr>
          <p:cNvSpPr txBox="1"/>
          <p:nvPr/>
        </p:nvSpPr>
        <p:spPr>
          <a:xfrm>
            <a:off x="8418446" y="5268733"/>
            <a:ext cx="1672829"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Telephone</a:t>
            </a:r>
          </a:p>
        </p:txBody>
      </p:sp>
      <p:sp>
        <p:nvSpPr>
          <p:cNvPr id="17" name="TextBox 16">
            <a:extLst>
              <a:ext uri="{FF2B5EF4-FFF2-40B4-BE49-F238E27FC236}">
                <a16:creationId xmlns:a16="http://schemas.microsoft.com/office/drawing/2014/main" id="{C36EFD4A-7A76-45EB-AB7E-CCC524BDC05D}"/>
              </a:ext>
            </a:extLst>
          </p:cNvPr>
          <p:cNvSpPr txBox="1"/>
          <p:nvPr/>
        </p:nvSpPr>
        <p:spPr>
          <a:xfrm>
            <a:off x="1570136" y="2703251"/>
            <a:ext cx="196239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Microscope</a:t>
            </a:r>
          </a:p>
        </p:txBody>
      </p:sp>
      <p:sp>
        <p:nvSpPr>
          <p:cNvPr id="18" name="TextBox 17">
            <a:extLst>
              <a:ext uri="{FF2B5EF4-FFF2-40B4-BE49-F238E27FC236}">
                <a16:creationId xmlns:a16="http://schemas.microsoft.com/office/drawing/2014/main" id="{9EB37EB2-C050-47AA-85DE-9C1891623F2C}"/>
              </a:ext>
            </a:extLst>
          </p:cNvPr>
          <p:cNvSpPr txBox="1"/>
          <p:nvPr/>
        </p:nvSpPr>
        <p:spPr>
          <a:xfrm>
            <a:off x="1720780" y="3568486"/>
            <a:ext cx="188527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National</a:t>
            </a:r>
          </a:p>
        </p:txBody>
      </p:sp>
      <p:sp>
        <p:nvSpPr>
          <p:cNvPr id="19" name="TextBox 18">
            <a:extLst>
              <a:ext uri="{FF2B5EF4-FFF2-40B4-BE49-F238E27FC236}">
                <a16:creationId xmlns:a16="http://schemas.microsoft.com/office/drawing/2014/main" id="{CC9CBD78-ECE5-4016-BB06-5DC5DF25A3D9}"/>
              </a:ext>
            </a:extLst>
          </p:cNvPr>
          <p:cNvSpPr txBox="1"/>
          <p:nvPr/>
        </p:nvSpPr>
        <p:spPr>
          <a:xfrm>
            <a:off x="1656758" y="4429979"/>
            <a:ext cx="172787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Machine</a:t>
            </a:r>
          </a:p>
        </p:txBody>
      </p:sp>
      <p:sp>
        <p:nvSpPr>
          <p:cNvPr id="20" name="TextBox 19">
            <a:extLst>
              <a:ext uri="{FF2B5EF4-FFF2-40B4-BE49-F238E27FC236}">
                <a16:creationId xmlns:a16="http://schemas.microsoft.com/office/drawing/2014/main" id="{F2D5022A-272D-4B94-91F9-D08B257CF032}"/>
              </a:ext>
            </a:extLst>
          </p:cNvPr>
          <p:cNvSpPr txBox="1"/>
          <p:nvPr/>
        </p:nvSpPr>
        <p:spPr>
          <a:xfrm>
            <a:off x="1656758" y="5268733"/>
            <a:ext cx="188527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Gear Box</a:t>
            </a:r>
          </a:p>
        </p:txBody>
      </p:sp>
      <p:pic>
        <p:nvPicPr>
          <p:cNvPr id="22" name="radio">
            <a:hlinkClick r:id="" action="ppaction://media"/>
            <a:extLst>
              <a:ext uri="{FF2B5EF4-FFF2-40B4-BE49-F238E27FC236}">
                <a16:creationId xmlns:a16="http://schemas.microsoft.com/office/drawing/2014/main" id="{FACCC885-433F-490C-9320-2351B80B5FBE}"/>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7115003" y="3568486"/>
            <a:ext cx="609600" cy="609600"/>
          </a:xfrm>
          <a:prstGeom prst="rect">
            <a:avLst/>
          </a:prstGeom>
        </p:spPr>
      </p:pic>
      <p:pic>
        <p:nvPicPr>
          <p:cNvPr id="24" name="lamp">
            <a:hlinkClick r:id="" action="ppaction://media"/>
            <a:extLst>
              <a:ext uri="{FF2B5EF4-FFF2-40B4-BE49-F238E27FC236}">
                <a16:creationId xmlns:a16="http://schemas.microsoft.com/office/drawing/2014/main" id="{354FC787-0A54-437B-84E3-6943D321E694}"/>
              </a:ext>
            </a:extLst>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7115003" y="4429979"/>
            <a:ext cx="609600" cy="609600"/>
          </a:xfrm>
          <a:prstGeom prst="rect">
            <a:avLst/>
          </a:prstGeom>
        </p:spPr>
      </p:pic>
      <p:pic>
        <p:nvPicPr>
          <p:cNvPr id="26" name="telephone">
            <a:hlinkClick r:id="" action="ppaction://media"/>
            <a:extLst>
              <a:ext uri="{FF2B5EF4-FFF2-40B4-BE49-F238E27FC236}">
                <a16:creationId xmlns:a16="http://schemas.microsoft.com/office/drawing/2014/main" id="{8F36642C-977E-4BFD-999D-1A6701585D42}"/>
              </a:ext>
            </a:extLst>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7115003" y="5268733"/>
            <a:ext cx="609600" cy="609600"/>
          </a:xfrm>
          <a:prstGeom prst="rect">
            <a:avLst/>
          </a:prstGeom>
        </p:spPr>
      </p:pic>
      <p:pic>
        <p:nvPicPr>
          <p:cNvPr id="28" name="microscope">
            <a:hlinkClick r:id="" action="ppaction://media"/>
            <a:extLst>
              <a:ext uri="{FF2B5EF4-FFF2-40B4-BE49-F238E27FC236}">
                <a16:creationId xmlns:a16="http://schemas.microsoft.com/office/drawing/2014/main" id="{F002D7C9-637B-4FC9-B14C-D1BCA5B23919}"/>
              </a:ext>
            </a:extLst>
          </p:cNvPr>
          <p:cNvPicPr>
            <a:picLocks noChangeAspect="1"/>
          </p:cNvPicPr>
          <p:nvPr>
            <a:audioFile r:link="rId10"/>
            <p:extLst>
              <p:ext uri="{DAA4B4D4-6D71-4841-9C94-3DE7FCFB9230}">
                <p14:media xmlns:p14="http://schemas.microsoft.com/office/powerpoint/2010/main" r:embed="rId9"/>
              </p:ext>
            </p:extLst>
          </p:nvPr>
        </p:nvPicPr>
        <p:blipFill>
          <a:blip r:embed="rId20"/>
          <a:stretch>
            <a:fillRect/>
          </a:stretch>
        </p:blipFill>
        <p:spPr>
          <a:xfrm>
            <a:off x="485339" y="2703251"/>
            <a:ext cx="609600" cy="609600"/>
          </a:xfrm>
          <a:prstGeom prst="rect">
            <a:avLst/>
          </a:prstGeom>
        </p:spPr>
      </p:pic>
      <p:pic>
        <p:nvPicPr>
          <p:cNvPr id="30" name="national">
            <a:hlinkClick r:id="" action="ppaction://media"/>
            <a:extLst>
              <a:ext uri="{FF2B5EF4-FFF2-40B4-BE49-F238E27FC236}">
                <a16:creationId xmlns:a16="http://schemas.microsoft.com/office/drawing/2014/main" id="{68715885-B39B-40B6-8F90-61253E8BB707}"/>
              </a:ext>
            </a:extLst>
          </p:cNvPr>
          <p:cNvPicPr>
            <a:picLocks noChangeAspect="1"/>
          </p:cNvPicPr>
          <p:nvPr>
            <a:audioFile r:link="rId12"/>
            <p:extLst>
              <p:ext uri="{DAA4B4D4-6D71-4841-9C94-3DE7FCFB9230}">
                <p14:media xmlns:p14="http://schemas.microsoft.com/office/powerpoint/2010/main" r:embed="rId11"/>
              </p:ext>
            </p:extLst>
          </p:nvPr>
        </p:nvPicPr>
        <p:blipFill>
          <a:blip r:embed="rId20"/>
          <a:stretch>
            <a:fillRect/>
          </a:stretch>
        </p:blipFill>
        <p:spPr>
          <a:xfrm>
            <a:off x="485339" y="3521977"/>
            <a:ext cx="609600" cy="609600"/>
          </a:xfrm>
          <a:prstGeom prst="rect">
            <a:avLst/>
          </a:prstGeom>
        </p:spPr>
      </p:pic>
      <p:pic>
        <p:nvPicPr>
          <p:cNvPr id="32" name="machine">
            <a:hlinkClick r:id="" action="ppaction://media"/>
            <a:extLst>
              <a:ext uri="{FF2B5EF4-FFF2-40B4-BE49-F238E27FC236}">
                <a16:creationId xmlns:a16="http://schemas.microsoft.com/office/drawing/2014/main" id="{1EE1E4D4-EA4C-4D19-83ED-4D9D2B31FDAB}"/>
              </a:ext>
            </a:extLst>
          </p:cNvPr>
          <p:cNvPicPr>
            <a:picLocks noChangeAspect="1"/>
          </p:cNvPicPr>
          <p:nvPr>
            <a:audioFile r:link="rId14"/>
            <p:extLst>
              <p:ext uri="{DAA4B4D4-6D71-4841-9C94-3DE7FCFB9230}">
                <p14:media xmlns:p14="http://schemas.microsoft.com/office/powerpoint/2010/main" r:embed="rId13"/>
              </p:ext>
            </p:extLst>
          </p:nvPr>
        </p:nvPicPr>
        <p:blipFill>
          <a:blip r:embed="rId20"/>
          <a:stretch>
            <a:fillRect/>
          </a:stretch>
        </p:blipFill>
        <p:spPr>
          <a:xfrm>
            <a:off x="516043" y="4429979"/>
            <a:ext cx="609600" cy="609600"/>
          </a:xfrm>
          <a:prstGeom prst="rect">
            <a:avLst/>
          </a:prstGeom>
        </p:spPr>
      </p:pic>
      <p:pic>
        <p:nvPicPr>
          <p:cNvPr id="34" name="gear">
            <a:hlinkClick r:id="" action="ppaction://media"/>
            <a:extLst>
              <a:ext uri="{FF2B5EF4-FFF2-40B4-BE49-F238E27FC236}">
                <a16:creationId xmlns:a16="http://schemas.microsoft.com/office/drawing/2014/main" id="{681B8BED-4BAB-4E33-A592-8058DE7AEC13}"/>
              </a:ext>
            </a:extLst>
          </p:cNvPr>
          <p:cNvPicPr>
            <a:picLocks noChangeAspect="1"/>
          </p:cNvPicPr>
          <p:nvPr>
            <a:audioFile r:link="rId16"/>
            <p:extLst>
              <p:ext uri="{DAA4B4D4-6D71-4841-9C94-3DE7FCFB9230}">
                <p14:media xmlns:p14="http://schemas.microsoft.com/office/powerpoint/2010/main" r:embed="rId15"/>
              </p:ext>
            </p:extLst>
          </p:nvPr>
        </p:nvPicPr>
        <p:blipFill>
          <a:blip r:embed="rId20"/>
          <a:stretch>
            <a:fillRect/>
          </a:stretch>
        </p:blipFill>
        <p:spPr>
          <a:xfrm>
            <a:off x="524108" y="5268733"/>
            <a:ext cx="609600" cy="609600"/>
          </a:xfrm>
          <a:prstGeom prst="rect">
            <a:avLst/>
          </a:prstGeom>
        </p:spPr>
      </p:pic>
      <p:pic>
        <p:nvPicPr>
          <p:cNvPr id="36" name="box">
            <a:hlinkClick r:id="" action="ppaction://media"/>
            <a:extLst>
              <a:ext uri="{FF2B5EF4-FFF2-40B4-BE49-F238E27FC236}">
                <a16:creationId xmlns:a16="http://schemas.microsoft.com/office/drawing/2014/main" id="{28E4BF0E-8A62-4A95-A652-C7A841393C11}"/>
              </a:ext>
            </a:extLst>
          </p:cNvPr>
          <p:cNvPicPr>
            <a:picLocks noChangeAspect="1"/>
          </p:cNvPicPr>
          <p:nvPr>
            <a:audioFile r:link="rId18"/>
            <p:extLst>
              <p:ext uri="{DAA4B4D4-6D71-4841-9C94-3DE7FCFB9230}">
                <p14:media xmlns:p14="http://schemas.microsoft.com/office/powerpoint/2010/main" r:embed="rId17"/>
              </p:ext>
            </p:extLst>
          </p:nvPr>
        </p:nvPicPr>
        <p:blipFill>
          <a:blip r:embed="rId20"/>
          <a:stretch>
            <a:fillRect/>
          </a:stretch>
        </p:blipFill>
        <p:spPr>
          <a:xfrm>
            <a:off x="524108" y="5802687"/>
            <a:ext cx="609600" cy="609600"/>
          </a:xfrm>
          <a:prstGeom prst="rect">
            <a:avLst/>
          </a:prstGeom>
        </p:spPr>
      </p:pic>
      <p:sp>
        <p:nvSpPr>
          <p:cNvPr id="37" name="TextBox 36">
            <a:extLst>
              <a:ext uri="{FF2B5EF4-FFF2-40B4-BE49-F238E27FC236}">
                <a16:creationId xmlns:a16="http://schemas.microsoft.com/office/drawing/2014/main" id="{BEF313D1-86EB-4B1B-B42A-FA3A53EF6BCF}"/>
              </a:ext>
            </a:extLst>
          </p:cNvPr>
          <p:cNvSpPr txBox="1"/>
          <p:nvPr/>
        </p:nvSpPr>
        <p:spPr>
          <a:xfrm>
            <a:off x="3745735" y="6150599"/>
            <a:ext cx="5166911"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Please give some more examples </a:t>
            </a:r>
          </a:p>
        </p:txBody>
      </p:sp>
    </p:spTree>
    <p:extLst>
      <p:ext uri="{BB962C8B-B14F-4D97-AF65-F5344CB8AC3E}">
        <p14:creationId xmlns:p14="http://schemas.microsoft.com/office/powerpoint/2010/main" val="37234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45"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992" fill="hold"/>
                                        <p:tgtEl>
                                          <p:spTgt spid="22"/>
                                        </p:tgtEl>
                                      </p:cBhvr>
                                    </p:cmd>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940" fill="hold"/>
                                        <p:tgtEl>
                                          <p:spTgt spid="24"/>
                                        </p:tgtEl>
                                      </p:cBhvr>
                                    </p:cmd>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992" fill="hold"/>
                                        <p:tgtEl>
                                          <p:spTgt spid="26"/>
                                        </p:tgtEl>
                                      </p:cBhvr>
                                    </p:cmd>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992" fill="hold"/>
                                        <p:tgtEl>
                                          <p:spTgt spid="28"/>
                                        </p:tgtEl>
                                      </p:cBhvr>
                                    </p:cmd>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mediacall" presetSubtype="0" fill="hold" nodeType="clickEffect">
                                  <p:stCondLst>
                                    <p:cond delay="0"/>
                                  </p:stCondLst>
                                  <p:childTnLst>
                                    <p:cmd type="call" cmd="playFrom(0.0)">
                                      <p:cBhvr>
                                        <p:cTn id="78" dur="836" fill="hold"/>
                                        <p:tgtEl>
                                          <p:spTgt spid="30"/>
                                        </p:tgtEl>
                                      </p:cBhvr>
                                    </p:cmd>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940" fill="hold"/>
                                        <p:tgtEl>
                                          <p:spTgt spid="32"/>
                                        </p:tgtEl>
                                      </p:cBhvr>
                                    </p:cmd>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mediacall" presetSubtype="0" fill="hold" nodeType="clickEffect">
                                  <p:stCondLst>
                                    <p:cond delay="0"/>
                                  </p:stCondLst>
                                  <p:childTnLst>
                                    <p:cmd type="call" cmd="playFrom(0.0)">
                                      <p:cBhvr>
                                        <p:cTn id="102" dur="679" fill="hold"/>
                                        <p:tgtEl>
                                          <p:spTgt spid="34"/>
                                        </p:tgtEl>
                                      </p:cBhvr>
                                    </p:cmd>
                                  </p:childTnLst>
                                </p:cTn>
                              </p:par>
                            </p:childTnLst>
                          </p:cTn>
                        </p:par>
                        <p:par>
                          <p:cTn id="103" fill="hold">
                            <p:stCondLst>
                              <p:cond delay="679"/>
                            </p:stCondLst>
                            <p:childTnLst>
                              <p:par>
                                <p:cTn id="104" presetID="1" presetClass="mediacall" presetSubtype="0" fill="hold" nodeType="afterEffect">
                                  <p:stCondLst>
                                    <p:cond delay="0"/>
                                  </p:stCondLst>
                                  <p:childTnLst>
                                    <p:cmd type="call" cmd="playFrom(0.0)">
                                      <p:cBhvr>
                                        <p:cTn id="105" dur="783" fill="hold"/>
                                        <p:tgtEl>
                                          <p:spTgt spid="36"/>
                                        </p:tgtEl>
                                      </p:cBhvr>
                                    </p:cmd>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grpId="0" nodeType="clickEffect">
                                  <p:stCondLst>
                                    <p:cond delay="0"/>
                                  </p:stCondLst>
                                  <p:childTnLst>
                                    <p:set>
                                      <p:cBhvr>
                                        <p:cTn id="109" dur="1" fill="hold">
                                          <p:stCondLst>
                                            <p:cond delay="0"/>
                                          </p:stCondLst>
                                        </p:cTn>
                                        <p:tgtEl>
                                          <p:spTgt spid="37"/>
                                        </p:tgtEl>
                                        <p:attrNameLst>
                                          <p:attrName>style.visibility</p:attrName>
                                        </p:attrNameLst>
                                      </p:cBhvr>
                                      <p:to>
                                        <p:strVal val="visible"/>
                                      </p:to>
                                    </p:set>
                                    <p:anim calcmode="lin" valueType="num">
                                      <p:cBhvr>
                                        <p:cTn id="110" dur="500" fill="hold"/>
                                        <p:tgtEl>
                                          <p:spTgt spid="37"/>
                                        </p:tgtEl>
                                        <p:attrNameLst>
                                          <p:attrName>ppt_w</p:attrName>
                                        </p:attrNameLst>
                                      </p:cBhvr>
                                      <p:tavLst>
                                        <p:tav tm="0">
                                          <p:val>
                                            <p:fltVal val="0"/>
                                          </p:val>
                                        </p:tav>
                                        <p:tav tm="100000">
                                          <p:val>
                                            <p:strVal val="#ppt_w"/>
                                          </p:val>
                                        </p:tav>
                                      </p:tavLst>
                                    </p:anim>
                                    <p:anim calcmode="lin" valueType="num">
                                      <p:cBhvr>
                                        <p:cTn id="111" dur="500" fill="hold"/>
                                        <p:tgtEl>
                                          <p:spTgt spid="37"/>
                                        </p:tgtEl>
                                        <p:attrNameLst>
                                          <p:attrName>ppt_h</p:attrName>
                                        </p:attrNameLst>
                                      </p:cBhvr>
                                      <p:tavLst>
                                        <p:tav tm="0">
                                          <p:val>
                                            <p:fltVal val="0"/>
                                          </p:val>
                                        </p:tav>
                                        <p:tav tm="100000">
                                          <p:val>
                                            <p:strVal val="#ppt_h"/>
                                          </p:val>
                                        </p:tav>
                                      </p:tavLst>
                                    </p:anim>
                                    <p:animEffect transition="in" filter="fade">
                                      <p:cBhvr>
                                        <p:cTn id="1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3" fill="hold" display="0">
                  <p:stCondLst>
                    <p:cond delay="indefinite"/>
                  </p:stCondLst>
                  <p:endCondLst>
                    <p:cond evt="onStopAudio" delay="0">
                      <p:tgtEl>
                        <p:sldTgt/>
                      </p:tgtEl>
                    </p:cond>
                  </p:endCondLst>
                </p:cTn>
                <p:tgtEl>
                  <p:spTgt spid="6"/>
                </p:tgtEl>
              </p:cMediaNode>
            </p:audio>
            <p:audio>
              <p:cMediaNode vol="80000">
                <p:cTn id="114" fill="hold" display="0">
                  <p:stCondLst>
                    <p:cond delay="indefinite"/>
                  </p:stCondLst>
                  <p:endCondLst>
                    <p:cond evt="onStopAudio" delay="0">
                      <p:tgtEl>
                        <p:sldTgt/>
                      </p:tgtEl>
                    </p:cond>
                  </p:endCondLst>
                </p:cTn>
                <p:tgtEl>
                  <p:spTgt spid="22"/>
                </p:tgtEl>
              </p:cMediaNode>
            </p:audio>
            <p:audio>
              <p:cMediaNode vol="80000">
                <p:cTn id="115" fill="hold" display="0">
                  <p:stCondLst>
                    <p:cond delay="indefinite"/>
                  </p:stCondLst>
                  <p:endCondLst>
                    <p:cond evt="onStopAudio" delay="0">
                      <p:tgtEl>
                        <p:sldTgt/>
                      </p:tgtEl>
                    </p:cond>
                  </p:endCondLst>
                </p:cTn>
                <p:tgtEl>
                  <p:spTgt spid="24"/>
                </p:tgtEl>
              </p:cMediaNode>
            </p:audio>
            <p:audio>
              <p:cMediaNode vol="80000">
                <p:cTn id="116" fill="hold" display="0">
                  <p:stCondLst>
                    <p:cond delay="indefinite"/>
                  </p:stCondLst>
                  <p:endCondLst>
                    <p:cond evt="onStopAudio" delay="0">
                      <p:tgtEl>
                        <p:sldTgt/>
                      </p:tgtEl>
                    </p:cond>
                  </p:endCondLst>
                </p:cTn>
                <p:tgtEl>
                  <p:spTgt spid="26"/>
                </p:tgtEl>
              </p:cMediaNode>
            </p:audio>
            <p:audio>
              <p:cMediaNode vol="80000">
                <p:cTn id="117" fill="hold" display="0">
                  <p:stCondLst>
                    <p:cond delay="indefinite"/>
                  </p:stCondLst>
                  <p:endCondLst>
                    <p:cond evt="onStopAudio" delay="0">
                      <p:tgtEl>
                        <p:sldTgt/>
                      </p:tgtEl>
                    </p:cond>
                  </p:endCondLst>
                </p:cTn>
                <p:tgtEl>
                  <p:spTgt spid="28"/>
                </p:tgtEl>
              </p:cMediaNode>
            </p:audio>
            <p:audio>
              <p:cMediaNode vol="80000">
                <p:cTn id="118" fill="hold" display="0">
                  <p:stCondLst>
                    <p:cond delay="indefinite"/>
                  </p:stCondLst>
                  <p:endCondLst>
                    <p:cond evt="onStopAudio" delay="0">
                      <p:tgtEl>
                        <p:sldTgt/>
                      </p:tgtEl>
                    </p:cond>
                  </p:endCondLst>
                </p:cTn>
                <p:tgtEl>
                  <p:spTgt spid="30"/>
                </p:tgtEl>
              </p:cMediaNode>
            </p:audio>
            <p:audio>
              <p:cMediaNode vol="80000">
                <p:cTn id="119" fill="hold" display="0">
                  <p:stCondLst>
                    <p:cond delay="indefinite"/>
                  </p:stCondLst>
                  <p:endCondLst>
                    <p:cond evt="onStopAudio" delay="0">
                      <p:tgtEl>
                        <p:sldTgt/>
                      </p:tgtEl>
                    </p:cond>
                  </p:endCondLst>
                </p:cTn>
                <p:tgtEl>
                  <p:spTgt spid="32"/>
                </p:tgtEl>
              </p:cMediaNode>
            </p:audio>
            <p:audio>
              <p:cMediaNode vol="80000">
                <p:cTn id="120" fill="hold" display="0">
                  <p:stCondLst>
                    <p:cond delay="indefinite"/>
                  </p:stCondLst>
                  <p:endCondLst>
                    <p:cond evt="onStopAudio" delay="0">
                      <p:tgtEl>
                        <p:sldTgt/>
                      </p:tgtEl>
                    </p:cond>
                  </p:endCondLst>
                </p:cTn>
                <p:tgtEl>
                  <p:spTgt spid="34"/>
                </p:tgtEl>
              </p:cMediaNode>
            </p:audio>
            <p:audio>
              <p:cMediaNode vol="80000">
                <p:cTn id="121" fill="hold" display="0">
                  <p:stCondLst>
                    <p:cond delay="indefinite"/>
                  </p:stCondLst>
                  <p:endCondLst>
                    <p:cond evt="onStopAudio" delay="0">
                      <p:tgtEl>
                        <p:sldTgt/>
                      </p:tgtEl>
                    </p:cond>
                  </p:endCondLst>
                </p:cTn>
                <p:tgtEl>
                  <p:spTgt spid="36"/>
                </p:tgtEl>
              </p:cMediaNode>
            </p:audio>
          </p:childTnLst>
        </p:cTn>
      </p:par>
    </p:tnLst>
    <p:bldLst>
      <p:bldP spid="3" grpId="0"/>
      <p:bldP spid="4"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3138" y="0"/>
            <a:ext cx="10900785" cy="892552"/>
          </a:xfrm>
          <a:prstGeom prst="rect">
            <a:avLst/>
          </a:prstGeom>
        </p:spPr>
        <p:txBody>
          <a:bodyPr wrap="square">
            <a:spAutoFit/>
          </a:bodyPr>
          <a:lstStyle/>
          <a:p>
            <a:r>
              <a:rPr lang="en-US" sz="2800" b="1" dirty="0">
                <a:solidFill>
                  <a:srgbClr val="FF0000"/>
                </a:solidFill>
              </a:rPr>
              <a:t>Energy</a:t>
            </a:r>
            <a:r>
              <a:rPr lang="en-US" dirty="0">
                <a:solidFill>
                  <a:srgbClr val="FF0000"/>
                </a:solidFill>
              </a:rPr>
              <a:t> </a:t>
            </a:r>
            <a:r>
              <a:rPr lang="en-US" sz="2400" dirty="0"/>
              <a:t>is a property of objects which can be transferred to other objects or converted into different forms but never created or annihilated.</a:t>
            </a:r>
          </a:p>
        </p:txBody>
      </p:sp>
      <p:sp>
        <p:nvSpPr>
          <p:cNvPr id="3" name="Rectangle 2"/>
          <p:cNvSpPr/>
          <p:nvPr/>
        </p:nvSpPr>
        <p:spPr>
          <a:xfrm>
            <a:off x="324681" y="1058374"/>
            <a:ext cx="10900785" cy="523220"/>
          </a:xfrm>
          <a:prstGeom prst="rect">
            <a:avLst/>
          </a:prstGeom>
        </p:spPr>
        <p:txBody>
          <a:bodyPr wrap="square">
            <a:spAutoFit/>
          </a:bodyPr>
          <a:lstStyle/>
          <a:p>
            <a:r>
              <a:rPr lang="en-US" sz="2800" b="1" dirty="0">
                <a:solidFill>
                  <a:srgbClr val="FF0000"/>
                </a:solidFill>
              </a:rPr>
              <a:t>kinetic energy</a:t>
            </a:r>
            <a:r>
              <a:rPr lang="en-US" sz="2800" dirty="0">
                <a:solidFill>
                  <a:srgbClr val="FF0000"/>
                </a:solidFill>
              </a:rPr>
              <a:t> </a:t>
            </a:r>
            <a:r>
              <a:rPr lang="en-US" sz="2400" dirty="0"/>
              <a:t>of an object is the energy that it possesses due to its </a:t>
            </a:r>
            <a:r>
              <a:rPr lang="en-US" sz="2400" b="1" dirty="0"/>
              <a:t>motion</a:t>
            </a:r>
            <a:r>
              <a:rPr lang="en-US" sz="2400" dirty="0"/>
              <a:t>.</a:t>
            </a:r>
          </a:p>
        </p:txBody>
      </p:sp>
      <p:sp>
        <p:nvSpPr>
          <p:cNvPr id="4" name="Rectangle 3"/>
          <p:cNvSpPr/>
          <p:nvPr/>
        </p:nvSpPr>
        <p:spPr>
          <a:xfrm>
            <a:off x="276555" y="1747416"/>
            <a:ext cx="10900785" cy="892552"/>
          </a:xfrm>
          <a:prstGeom prst="rect">
            <a:avLst/>
          </a:prstGeom>
        </p:spPr>
        <p:txBody>
          <a:bodyPr wrap="square">
            <a:spAutoFit/>
          </a:bodyPr>
          <a:lstStyle/>
          <a:p>
            <a:r>
              <a:rPr lang="en-US" sz="2800" b="1" dirty="0">
                <a:solidFill>
                  <a:srgbClr val="FF0000"/>
                </a:solidFill>
              </a:rPr>
              <a:t>Potential energy</a:t>
            </a:r>
            <a:r>
              <a:rPr lang="en-US" sz="2800" dirty="0">
                <a:solidFill>
                  <a:srgbClr val="FF0000"/>
                </a:solidFill>
              </a:rPr>
              <a:t> </a:t>
            </a:r>
            <a:r>
              <a:rPr lang="en-US" sz="2400" dirty="0"/>
              <a:t>is energy possessed by a system of bodies due to their positions relative to each others</a:t>
            </a:r>
          </a:p>
        </p:txBody>
      </p:sp>
      <p:sp>
        <p:nvSpPr>
          <p:cNvPr id="5" name="Rectangle 4"/>
          <p:cNvSpPr/>
          <p:nvPr/>
        </p:nvSpPr>
        <p:spPr>
          <a:xfrm>
            <a:off x="372806" y="2639968"/>
            <a:ext cx="11237846" cy="892552"/>
          </a:xfrm>
          <a:prstGeom prst="rect">
            <a:avLst/>
          </a:prstGeom>
        </p:spPr>
        <p:txBody>
          <a:bodyPr wrap="square">
            <a:spAutoFit/>
          </a:bodyPr>
          <a:lstStyle/>
          <a:p>
            <a:r>
              <a:rPr lang="en-US" sz="2400" dirty="0"/>
              <a:t>In physics, a force is said to do </a:t>
            </a:r>
            <a:r>
              <a:rPr lang="en-US" sz="2800" b="1" dirty="0">
                <a:solidFill>
                  <a:srgbClr val="FF0000"/>
                </a:solidFill>
              </a:rPr>
              <a:t>work</a:t>
            </a:r>
            <a:r>
              <a:rPr lang="en-US" sz="2400" dirty="0">
                <a:solidFill>
                  <a:srgbClr val="FF0000"/>
                </a:solidFill>
              </a:rPr>
              <a:t> </a:t>
            </a:r>
            <a:r>
              <a:rPr lang="en-US" sz="2400" dirty="0"/>
              <a:t>if there is a </a:t>
            </a:r>
            <a:r>
              <a:rPr lang="en-US" sz="2400" b="1" dirty="0"/>
              <a:t>displacement</a:t>
            </a:r>
            <a:r>
              <a:rPr lang="en-US" sz="2400" dirty="0"/>
              <a:t> of the point of application in the direction of the force. </a:t>
            </a:r>
          </a:p>
        </p:txBody>
      </p:sp>
      <p:sp>
        <p:nvSpPr>
          <p:cNvPr id="6" name="Rectangle 5"/>
          <p:cNvSpPr/>
          <p:nvPr/>
        </p:nvSpPr>
        <p:spPr>
          <a:xfrm>
            <a:off x="180300" y="3532520"/>
            <a:ext cx="11870636" cy="892552"/>
          </a:xfrm>
          <a:prstGeom prst="rect">
            <a:avLst/>
          </a:prstGeom>
        </p:spPr>
        <p:txBody>
          <a:bodyPr wrap="square">
            <a:spAutoFit/>
          </a:bodyPr>
          <a:lstStyle/>
          <a:p>
            <a:r>
              <a:rPr lang="en-US" sz="2800" b="1" dirty="0">
                <a:solidFill>
                  <a:srgbClr val="FF0000"/>
                </a:solidFill>
              </a:rPr>
              <a:t>Heat</a:t>
            </a:r>
            <a:r>
              <a:rPr lang="en-US" dirty="0">
                <a:solidFill>
                  <a:srgbClr val="FF0000"/>
                </a:solidFill>
              </a:rPr>
              <a:t> </a:t>
            </a:r>
            <a:r>
              <a:rPr lang="en-US" sz="2400" dirty="0"/>
              <a:t>is that amount of energy flowing from one body to another spontaneously due to their temperature difference, or by any means other than through work or the transfer of matter</a:t>
            </a:r>
          </a:p>
        </p:txBody>
      </p:sp>
      <p:sp>
        <p:nvSpPr>
          <p:cNvPr id="7" name="Rectangle 6"/>
          <p:cNvSpPr/>
          <p:nvPr/>
        </p:nvSpPr>
        <p:spPr>
          <a:xfrm>
            <a:off x="529214" y="4590894"/>
            <a:ext cx="10335304" cy="523220"/>
          </a:xfrm>
          <a:prstGeom prst="rect">
            <a:avLst/>
          </a:prstGeom>
        </p:spPr>
        <p:txBody>
          <a:bodyPr wrap="square">
            <a:spAutoFit/>
          </a:bodyPr>
          <a:lstStyle/>
          <a:p>
            <a:r>
              <a:rPr lang="en-US" sz="2800" b="1" dirty="0">
                <a:solidFill>
                  <a:srgbClr val="FF0000"/>
                </a:solidFill>
              </a:rPr>
              <a:t>Temperature</a:t>
            </a:r>
            <a:r>
              <a:rPr lang="en-US" dirty="0">
                <a:solidFill>
                  <a:srgbClr val="FF0000"/>
                </a:solidFill>
              </a:rPr>
              <a:t> </a:t>
            </a:r>
            <a:r>
              <a:rPr lang="en-US" sz="2400" dirty="0"/>
              <a:t>is an objective comparative measurement of hot or cold.</a:t>
            </a:r>
          </a:p>
        </p:txBody>
      </p:sp>
      <p:sp>
        <p:nvSpPr>
          <p:cNvPr id="8" name="Rectangle 7"/>
          <p:cNvSpPr/>
          <p:nvPr/>
        </p:nvSpPr>
        <p:spPr>
          <a:xfrm>
            <a:off x="541243" y="5291968"/>
            <a:ext cx="11081266" cy="892552"/>
          </a:xfrm>
          <a:prstGeom prst="rect">
            <a:avLst/>
          </a:prstGeom>
        </p:spPr>
        <p:txBody>
          <a:bodyPr wrap="square">
            <a:spAutoFit/>
          </a:bodyPr>
          <a:lstStyle/>
          <a:p>
            <a:r>
              <a:rPr lang="en-US" sz="2800" b="1" dirty="0">
                <a:solidFill>
                  <a:srgbClr val="FF0000"/>
                </a:solidFill>
              </a:rPr>
              <a:t>Radiation</a:t>
            </a:r>
            <a:r>
              <a:rPr lang="en-US" dirty="0">
                <a:solidFill>
                  <a:srgbClr val="FF0000"/>
                </a:solidFill>
              </a:rPr>
              <a:t> </a:t>
            </a:r>
            <a:r>
              <a:rPr lang="en-US" sz="2400" dirty="0"/>
              <a:t>is the emission or transmission of energy in the form of waves or particles through free space or through a material medium</a:t>
            </a:r>
          </a:p>
        </p:txBody>
      </p:sp>
    </p:spTree>
    <p:extLst>
      <p:ext uri="{BB962C8B-B14F-4D97-AF65-F5344CB8AC3E}">
        <p14:creationId xmlns:p14="http://schemas.microsoft.com/office/powerpoint/2010/main" val="101599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lide(fromBottom)">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slide(fromBottom)">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8" presetClass="entr" presetSubtype="0" accel="5000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6" dur="1000" fill="hold"/>
                                        <p:tgtEl>
                                          <p:spTgt spid="7"/>
                                        </p:tgtEl>
                                        <p:attrNameLst>
                                          <p:attrName>ppt_x</p:attrName>
                                        </p:attrNameLst>
                                      </p:cBhvr>
                                      <p:tavLst>
                                        <p:tav tm="0">
                                          <p:val>
                                            <p:fltVal val="-1"/>
                                          </p:val>
                                        </p:tav>
                                        <p:tav tm="50000">
                                          <p:val>
                                            <p:fltVal val="0.95"/>
                                          </p:val>
                                        </p:tav>
                                        <p:tav tm="100000">
                                          <p:val>
                                            <p:strVal val="#ppt_x"/>
                                          </p:val>
                                        </p:tav>
                                      </p:tavLst>
                                    </p:anim>
                                    <p:anim calcmode="lin" valueType="num">
                                      <p:cBhvr>
                                        <p:cTn id="27" dur="1000" fill="hold"/>
                                        <p:tgtEl>
                                          <p:spTgt spid="7"/>
                                        </p:tgtEl>
                                        <p:attrNameLst>
                                          <p:attrName>ppt_y</p:attrName>
                                        </p:attrNameLst>
                                      </p:cBhvr>
                                      <p:tavLst>
                                        <p:tav tm="0">
                                          <p:val>
                                            <p:strVal val="#ppt_y"/>
                                          </p:val>
                                        </p:tav>
                                        <p:tav tm="100000">
                                          <p:val>
                                            <p:strVal val="#ppt_y"/>
                                          </p:val>
                                        </p:tav>
                                      </p:tavLst>
                                    </p:anim>
                                    <p:animEffect transition="in" filter="fade">
                                      <p:cBhvr>
                                        <p:cTn id="28" dur="1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per fitures.jpg"/>
          <p:cNvPicPr>
            <a:picLocks noChangeAspect="1"/>
          </p:cNvPicPr>
          <p:nvPr/>
        </p:nvPicPr>
        <p:blipFill>
          <a:blip r:embed="rId2" cstate="print"/>
          <a:stretch>
            <a:fillRect/>
          </a:stretch>
        </p:blipFill>
        <p:spPr>
          <a:xfrm>
            <a:off x="1509348" y="0"/>
            <a:ext cx="9066978" cy="6858000"/>
          </a:xfrm>
          <a:prstGeom prst="rect">
            <a:avLst/>
          </a:prstGeom>
        </p:spPr>
      </p:pic>
      <p:sp>
        <p:nvSpPr>
          <p:cNvPr id="3" name="TextBox 2"/>
          <p:cNvSpPr txBox="1"/>
          <p:nvPr/>
        </p:nvSpPr>
        <p:spPr>
          <a:xfrm>
            <a:off x="1903227" y="754912"/>
            <a:ext cx="1099660"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Title</a:t>
            </a:r>
          </a:p>
        </p:txBody>
      </p:sp>
      <p:sp>
        <p:nvSpPr>
          <p:cNvPr id="4" name="TextBox 3"/>
          <p:cNvSpPr txBox="1"/>
          <p:nvPr/>
        </p:nvSpPr>
        <p:spPr>
          <a:xfrm>
            <a:off x="8038215" y="2562449"/>
            <a:ext cx="2117887" cy="630942"/>
          </a:xfrm>
          <a:prstGeom prst="rect">
            <a:avLst/>
          </a:prstGeom>
          <a:noFill/>
        </p:spPr>
        <p:txBody>
          <a:bodyPr wrap="none" rtlCol="0">
            <a:spAutoFit/>
          </a:bodyPr>
          <a:lstStyle/>
          <a:p>
            <a:r>
              <a:rPr lang="en-US" sz="3500" dirty="0">
                <a:solidFill>
                  <a:srgbClr val="FF0000"/>
                </a:solidFill>
                <a:latin typeface="Times New Roman" panose="02020603050405020304" pitchFamily="18" charset="0"/>
                <a:cs typeface="Times New Roman" panose="02020603050405020304" pitchFamily="18" charset="0"/>
              </a:rPr>
              <a:t>Author list</a:t>
            </a:r>
          </a:p>
        </p:txBody>
      </p:sp>
      <p:sp>
        <p:nvSpPr>
          <p:cNvPr id="7" name="Freeform 6"/>
          <p:cNvSpPr/>
          <p:nvPr/>
        </p:nvSpPr>
        <p:spPr>
          <a:xfrm>
            <a:off x="2295425" y="276438"/>
            <a:ext cx="7646014" cy="2413591"/>
          </a:xfrm>
          <a:custGeom>
            <a:avLst/>
            <a:gdLst>
              <a:gd name="connsiteX0" fmla="*/ 1205 w 7646014"/>
              <a:gd name="connsiteY0" fmla="*/ 956930 h 2413591"/>
              <a:gd name="connsiteX1" fmla="*/ 33103 w 7646014"/>
              <a:gd name="connsiteY1" fmla="*/ 946298 h 2413591"/>
              <a:gd name="connsiteX2" fmla="*/ 107530 w 7646014"/>
              <a:gd name="connsiteY2" fmla="*/ 882502 h 2413591"/>
              <a:gd name="connsiteX3" fmla="*/ 128796 w 7646014"/>
              <a:gd name="connsiteY3" fmla="*/ 850605 h 2413591"/>
              <a:gd name="connsiteX4" fmla="*/ 160693 w 7646014"/>
              <a:gd name="connsiteY4" fmla="*/ 829340 h 2413591"/>
              <a:gd name="connsiteX5" fmla="*/ 203224 w 7646014"/>
              <a:gd name="connsiteY5" fmla="*/ 776177 h 2413591"/>
              <a:gd name="connsiteX6" fmla="*/ 235121 w 7646014"/>
              <a:gd name="connsiteY6" fmla="*/ 754912 h 2413591"/>
              <a:gd name="connsiteX7" fmla="*/ 320182 w 7646014"/>
              <a:gd name="connsiteY7" fmla="*/ 680484 h 2413591"/>
              <a:gd name="connsiteX8" fmla="*/ 373344 w 7646014"/>
              <a:gd name="connsiteY8" fmla="*/ 637954 h 2413591"/>
              <a:gd name="connsiteX9" fmla="*/ 394610 w 7646014"/>
              <a:gd name="connsiteY9" fmla="*/ 616688 h 2413591"/>
              <a:gd name="connsiteX10" fmla="*/ 437140 w 7646014"/>
              <a:gd name="connsiteY10" fmla="*/ 595423 h 2413591"/>
              <a:gd name="connsiteX11" fmla="*/ 469037 w 7646014"/>
              <a:gd name="connsiteY11" fmla="*/ 563526 h 2413591"/>
              <a:gd name="connsiteX12" fmla="*/ 511568 w 7646014"/>
              <a:gd name="connsiteY12" fmla="*/ 542261 h 2413591"/>
              <a:gd name="connsiteX13" fmla="*/ 617893 w 7646014"/>
              <a:gd name="connsiteY13" fmla="*/ 457200 h 2413591"/>
              <a:gd name="connsiteX14" fmla="*/ 702954 w 7646014"/>
              <a:gd name="connsiteY14" fmla="*/ 393405 h 2413591"/>
              <a:gd name="connsiteX15" fmla="*/ 734851 w 7646014"/>
              <a:gd name="connsiteY15" fmla="*/ 382772 h 2413591"/>
              <a:gd name="connsiteX16" fmla="*/ 777382 w 7646014"/>
              <a:gd name="connsiteY16" fmla="*/ 361507 h 2413591"/>
              <a:gd name="connsiteX17" fmla="*/ 883707 w 7646014"/>
              <a:gd name="connsiteY17" fmla="*/ 308344 h 2413591"/>
              <a:gd name="connsiteX18" fmla="*/ 958135 w 7646014"/>
              <a:gd name="connsiteY18" fmla="*/ 255182 h 2413591"/>
              <a:gd name="connsiteX19" fmla="*/ 1000665 w 7646014"/>
              <a:gd name="connsiteY19" fmla="*/ 233916 h 2413591"/>
              <a:gd name="connsiteX20" fmla="*/ 1085726 w 7646014"/>
              <a:gd name="connsiteY20" fmla="*/ 191386 h 2413591"/>
              <a:gd name="connsiteX21" fmla="*/ 1128256 w 7646014"/>
              <a:gd name="connsiteY21" fmla="*/ 159488 h 2413591"/>
              <a:gd name="connsiteX22" fmla="*/ 1170786 w 7646014"/>
              <a:gd name="connsiteY22" fmla="*/ 148856 h 2413591"/>
              <a:gd name="connsiteX23" fmla="*/ 1255847 w 7646014"/>
              <a:gd name="connsiteY23" fmla="*/ 127591 h 2413591"/>
              <a:gd name="connsiteX24" fmla="*/ 1691782 w 7646014"/>
              <a:gd name="connsiteY24" fmla="*/ 85061 h 2413591"/>
              <a:gd name="connsiteX25" fmla="*/ 2202144 w 7646014"/>
              <a:gd name="connsiteY25" fmla="*/ 95693 h 2413591"/>
              <a:gd name="connsiteX26" fmla="*/ 2265940 w 7646014"/>
              <a:gd name="connsiteY26" fmla="*/ 116958 h 2413591"/>
              <a:gd name="connsiteX27" fmla="*/ 2489224 w 7646014"/>
              <a:gd name="connsiteY27" fmla="*/ 127591 h 2413591"/>
              <a:gd name="connsiteX28" fmla="*/ 2563651 w 7646014"/>
              <a:gd name="connsiteY28" fmla="*/ 138223 h 2413591"/>
              <a:gd name="connsiteX29" fmla="*/ 3042117 w 7646014"/>
              <a:gd name="connsiteY29" fmla="*/ 106326 h 2413591"/>
              <a:gd name="connsiteX30" fmla="*/ 3095279 w 7646014"/>
              <a:gd name="connsiteY30" fmla="*/ 85061 h 2413591"/>
              <a:gd name="connsiteX31" fmla="*/ 3233503 w 7646014"/>
              <a:gd name="connsiteY31" fmla="*/ 63795 h 2413591"/>
              <a:gd name="connsiteX32" fmla="*/ 3286665 w 7646014"/>
              <a:gd name="connsiteY32" fmla="*/ 42530 h 2413591"/>
              <a:gd name="connsiteX33" fmla="*/ 3478051 w 7646014"/>
              <a:gd name="connsiteY33" fmla="*/ 21265 h 2413591"/>
              <a:gd name="connsiteX34" fmla="*/ 3605642 w 7646014"/>
              <a:gd name="connsiteY34" fmla="*/ 0 h 2413591"/>
              <a:gd name="connsiteX35" fmla="*/ 4647633 w 7646014"/>
              <a:gd name="connsiteY35" fmla="*/ 10633 h 2413591"/>
              <a:gd name="connsiteX36" fmla="*/ 4732693 w 7646014"/>
              <a:gd name="connsiteY36" fmla="*/ 21265 h 2413591"/>
              <a:gd name="connsiteX37" fmla="*/ 4902814 w 7646014"/>
              <a:gd name="connsiteY37" fmla="*/ 42530 h 2413591"/>
              <a:gd name="connsiteX38" fmla="*/ 4955977 w 7646014"/>
              <a:gd name="connsiteY38" fmla="*/ 53163 h 2413591"/>
              <a:gd name="connsiteX39" fmla="*/ 5030405 w 7646014"/>
              <a:gd name="connsiteY39" fmla="*/ 74428 h 2413591"/>
              <a:gd name="connsiteX40" fmla="*/ 5126098 w 7646014"/>
              <a:gd name="connsiteY40" fmla="*/ 106326 h 2413591"/>
              <a:gd name="connsiteX41" fmla="*/ 5168628 w 7646014"/>
              <a:gd name="connsiteY41" fmla="*/ 138223 h 2413591"/>
              <a:gd name="connsiteX42" fmla="*/ 5211158 w 7646014"/>
              <a:gd name="connsiteY42" fmla="*/ 148856 h 2413591"/>
              <a:gd name="connsiteX43" fmla="*/ 5285586 w 7646014"/>
              <a:gd name="connsiteY43" fmla="*/ 170121 h 2413591"/>
              <a:gd name="connsiteX44" fmla="*/ 5306851 w 7646014"/>
              <a:gd name="connsiteY44" fmla="*/ 202019 h 2413591"/>
              <a:gd name="connsiteX45" fmla="*/ 5370647 w 7646014"/>
              <a:gd name="connsiteY45" fmla="*/ 233916 h 2413591"/>
              <a:gd name="connsiteX46" fmla="*/ 5764051 w 7646014"/>
              <a:gd name="connsiteY46" fmla="*/ 202019 h 2413591"/>
              <a:gd name="connsiteX47" fmla="*/ 5795949 w 7646014"/>
              <a:gd name="connsiteY47" fmla="*/ 191386 h 2413591"/>
              <a:gd name="connsiteX48" fmla="*/ 6125558 w 7646014"/>
              <a:gd name="connsiteY48" fmla="*/ 202019 h 2413591"/>
              <a:gd name="connsiteX49" fmla="*/ 6157456 w 7646014"/>
              <a:gd name="connsiteY49" fmla="*/ 223284 h 2413591"/>
              <a:gd name="connsiteX50" fmla="*/ 6285047 w 7646014"/>
              <a:gd name="connsiteY50" fmla="*/ 244549 h 2413591"/>
              <a:gd name="connsiteX51" fmla="*/ 6316944 w 7646014"/>
              <a:gd name="connsiteY51" fmla="*/ 255182 h 2413591"/>
              <a:gd name="connsiteX52" fmla="*/ 6359475 w 7646014"/>
              <a:gd name="connsiteY52" fmla="*/ 265814 h 2413591"/>
              <a:gd name="connsiteX53" fmla="*/ 6402005 w 7646014"/>
              <a:gd name="connsiteY53" fmla="*/ 287079 h 2413591"/>
              <a:gd name="connsiteX54" fmla="*/ 6476433 w 7646014"/>
              <a:gd name="connsiteY54" fmla="*/ 297712 h 2413591"/>
              <a:gd name="connsiteX55" fmla="*/ 6540228 w 7646014"/>
              <a:gd name="connsiteY55" fmla="*/ 318977 h 2413591"/>
              <a:gd name="connsiteX56" fmla="*/ 6593391 w 7646014"/>
              <a:gd name="connsiteY56" fmla="*/ 340242 h 2413591"/>
              <a:gd name="connsiteX57" fmla="*/ 6667819 w 7646014"/>
              <a:gd name="connsiteY57" fmla="*/ 361507 h 2413591"/>
              <a:gd name="connsiteX58" fmla="*/ 6699717 w 7646014"/>
              <a:gd name="connsiteY58" fmla="*/ 372140 h 2413591"/>
              <a:gd name="connsiteX59" fmla="*/ 6859205 w 7646014"/>
              <a:gd name="connsiteY59" fmla="*/ 404037 h 2413591"/>
              <a:gd name="connsiteX60" fmla="*/ 6891103 w 7646014"/>
              <a:gd name="connsiteY60" fmla="*/ 414670 h 2413591"/>
              <a:gd name="connsiteX61" fmla="*/ 6933633 w 7646014"/>
              <a:gd name="connsiteY61" fmla="*/ 457200 h 2413591"/>
              <a:gd name="connsiteX62" fmla="*/ 6965530 w 7646014"/>
              <a:gd name="connsiteY62" fmla="*/ 467833 h 2413591"/>
              <a:gd name="connsiteX63" fmla="*/ 6997428 w 7646014"/>
              <a:gd name="connsiteY63" fmla="*/ 499730 h 2413591"/>
              <a:gd name="connsiteX64" fmla="*/ 7039958 w 7646014"/>
              <a:gd name="connsiteY64" fmla="*/ 531628 h 2413591"/>
              <a:gd name="connsiteX65" fmla="*/ 7071856 w 7646014"/>
              <a:gd name="connsiteY65" fmla="*/ 563526 h 2413591"/>
              <a:gd name="connsiteX66" fmla="*/ 7103754 w 7646014"/>
              <a:gd name="connsiteY66" fmla="*/ 606056 h 2413591"/>
              <a:gd name="connsiteX67" fmla="*/ 7156917 w 7646014"/>
              <a:gd name="connsiteY67" fmla="*/ 627321 h 2413591"/>
              <a:gd name="connsiteX68" fmla="*/ 7231344 w 7646014"/>
              <a:gd name="connsiteY68" fmla="*/ 691116 h 2413591"/>
              <a:gd name="connsiteX69" fmla="*/ 7263242 w 7646014"/>
              <a:gd name="connsiteY69" fmla="*/ 701749 h 2413591"/>
              <a:gd name="connsiteX70" fmla="*/ 7295140 w 7646014"/>
              <a:gd name="connsiteY70" fmla="*/ 723014 h 2413591"/>
              <a:gd name="connsiteX71" fmla="*/ 7316405 w 7646014"/>
              <a:gd name="connsiteY71" fmla="*/ 754912 h 2413591"/>
              <a:gd name="connsiteX72" fmla="*/ 7412098 w 7646014"/>
              <a:gd name="connsiteY72" fmla="*/ 839972 h 2413591"/>
              <a:gd name="connsiteX73" fmla="*/ 7465261 w 7646014"/>
              <a:gd name="connsiteY73" fmla="*/ 925033 h 2413591"/>
              <a:gd name="connsiteX74" fmla="*/ 7497158 w 7646014"/>
              <a:gd name="connsiteY74" fmla="*/ 956930 h 2413591"/>
              <a:gd name="connsiteX75" fmla="*/ 7518424 w 7646014"/>
              <a:gd name="connsiteY75" fmla="*/ 999461 h 2413591"/>
              <a:gd name="connsiteX76" fmla="*/ 7550321 w 7646014"/>
              <a:gd name="connsiteY76" fmla="*/ 1041991 h 2413591"/>
              <a:gd name="connsiteX77" fmla="*/ 7571586 w 7646014"/>
              <a:gd name="connsiteY77" fmla="*/ 1073888 h 2413591"/>
              <a:gd name="connsiteX78" fmla="*/ 7614117 w 7646014"/>
              <a:gd name="connsiteY78" fmla="*/ 1137684 h 2413591"/>
              <a:gd name="connsiteX79" fmla="*/ 7624749 w 7646014"/>
              <a:gd name="connsiteY79" fmla="*/ 1180214 h 2413591"/>
              <a:gd name="connsiteX80" fmla="*/ 7635382 w 7646014"/>
              <a:gd name="connsiteY80" fmla="*/ 1254642 h 2413591"/>
              <a:gd name="connsiteX81" fmla="*/ 7646014 w 7646014"/>
              <a:gd name="connsiteY81" fmla="*/ 1318437 h 2413591"/>
              <a:gd name="connsiteX82" fmla="*/ 7614117 w 7646014"/>
              <a:gd name="connsiteY82" fmla="*/ 1456661 h 2413591"/>
              <a:gd name="connsiteX83" fmla="*/ 7592851 w 7646014"/>
              <a:gd name="connsiteY83" fmla="*/ 1477926 h 2413591"/>
              <a:gd name="connsiteX84" fmla="*/ 7571586 w 7646014"/>
              <a:gd name="connsiteY84" fmla="*/ 1509823 h 2413591"/>
              <a:gd name="connsiteX85" fmla="*/ 7560954 w 7646014"/>
              <a:gd name="connsiteY85" fmla="*/ 1541721 h 2413591"/>
              <a:gd name="connsiteX86" fmla="*/ 7497158 w 7646014"/>
              <a:gd name="connsiteY86" fmla="*/ 1605516 h 2413591"/>
              <a:gd name="connsiteX87" fmla="*/ 7443996 w 7646014"/>
              <a:gd name="connsiteY87" fmla="*/ 1658679 h 2413591"/>
              <a:gd name="connsiteX88" fmla="*/ 7422730 w 7646014"/>
              <a:gd name="connsiteY88" fmla="*/ 1679944 h 2413591"/>
              <a:gd name="connsiteX89" fmla="*/ 7390833 w 7646014"/>
              <a:gd name="connsiteY89" fmla="*/ 1711842 h 2413591"/>
              <a:gd name="connsiteX90" fmla="*/ 7358935 w 7646014"/>
              <a:gd name="connsiteY90" fmla="*/ 1733107 h 2413591"/>
              <a:gd name="connsiteX91" fmla="*/ 7263242 w 7646014"/>
              <a:gd name="connsiteY91" fmla="*/ 1828800 h 2413591"/>
              <a:gd name="connsiteX92" fmla="*/ 7188814 w 7646014"/>
              <a:gd name="connsiteY92" fmla="*/ 1871330 h 2413591"/>
              <a:gd name="connsiteX93" fmla="*/ 7093121 w 7646014"/>
              <a:gd name="connsiteY93" fmla="*/ 1903228 h 2413591"/>
              <a:gd name="connsiteX94" fmla="*/ 7061224 w 7646014"/>
              <a:gd name="connsiteY94" fmla="*/ 1924493 h 2413591"/>
              <a:gd name="connsiteX95" fmla="*/ 6976163 w 7646014"/>
              <a:gd name="connsiteY95" fmla="*/ 1945758 h 2413591"/>
              <a:gd name="connsiteX96" fmla="*/ 6923000 w 7646014"/>
              <a:gd name="connsiteY96" fmla="*/ 1967023 h 2413591"/>
              <a:gd name="connsiteX97" fmla="*/ 6891103 w 7646014"/>
              <a:gd name="connsiteY97" fmla="*/ 1977656 h 2413591"/>
              <a:gd name="connsiteX98" fmla="*/ 6859205 w 7646014"/>
              <a:gd name="connsiteY98" fmla="*/ 1998921 h 2413591"/>
              <a:gd name="connsiteX99" fmla="*/ 6816675 w 7646014"/>
              <a:gd name="connsiteY99" fmla="*/ 2009554 h 2413591"/>
              <a:gd name="connsiteX100" fmla="*/ 6784777 w 7646014"/>
              <a:gd name="connsiteY100" fmla="*/ 2020186 h 2413591"/>
              <a:gd name="connsiteX101" fmla="*/ 6667819 w 7646014"/>
              <a:gd name="connsiteY101" fmla="*/ 2041451 h 2413591"/>
              <a:gd name="connsiteX102" fmla="*/ 6476433 w 7646014"/>
              <a:gd name="connsiteY102" fmla="*/ 2052084 h 2413591"/>
              <a:gd name="connsiteX103" fmla="*/ 6327577 w 7646014"/>
              <a:gd name="connsiteY103" fmla="*/ 2083982 h 2413591"/>
              <a:gd name="connsiteX104" fmla="*/ 6242517 w 7646014"/>
              <a:gd name="connsiteY104" fmla="*/ 2105247 h 2413591"/>
              <a:gd name="connsiteX105" fmla="*/ 6210619 w 7646014"/>
              <a:gd name="connsiteY105" fmla="*/ 2126512 h 2413591"/>
              <a:gd name="connsiteX106" fmla="*/ 6168089 w 7646014"/>
              <a:gd name="connsiteY106" fmla="*/ 2137144 h 2413591"/>
              <a:gd name="connsiteX107" fmla="*/ 6072396 w 7646014"/>
              <a:gd name="connsiteY107" fmla="*/ 2115879 h 2413591"/>
              <a:gd name="connsiteX108" fmla="*/ 5944805 w 7646014"/>
              <a:gd name="connsiteY108" fmla="*/ 2126512 h 2413591"/>
              <a:gd name="connsiteX109" fmla="*/ 5870377 w 7646014"/>
              <a:gd name="connsiteY109" fmla="*/ 2137144 h 2413591"/>
              <a:gd name="connsiteX110" fmla="*/ 5774684 w 7646014"/>
              <a:gd name="connsiteY110" fmla="*/ 2147777 h 2413591"/>
              <a:gd name="connsiteX111" fmla="*/ 5710889 w 7646014"/>
              <a:gd name="connsiteY111" fmla="*/ 2179675 h 2413591"/>
              <a:gd name="connsiteX112" fmla="*/ 5668358 w 7646014"/>
              <a:gd name="connsiteY112" fmla="*/ 2190307 h 2413591"/>
              <a:gd name="connsiteX113" fmla="*/ 5572665 w 7646014"/>
              <a:gd name="connsiteY113" fmla="*/ 2211572 h 2413591"/>
              <a:gd name="connsiteX114" fmla="*/ 5530135 w 7646014"/>
              <a:gd name="connsiteY114" fmla="*/ 2222205 h 2413591"/>
              <a:gd name="connsiteX115" fmla="*/ 5434442 w 7646014"/>
              <a:gd name="connsiteY115" fmla="*/ 2243470 h 2413591"/>
              <a:gd name="connsiteX116" fmla="*/ 5211158 w 7646014"/>
              <a:gd name="connsiteY116" fmla="*/ 2232837 h 2413591"/>
              <a:gd name="connsiteX117" fmla="*/ 5094200 w 7646014"/>
              <a:gd name="connsiteY117" fmla="*/ 2200940 h 2413591"/>
              <a:gd name="connsiteX118" fmla="*/ 5041037 w 7646014"/>
              <a:gd name="connsiteY118" fmla="*/ 2190307 h 2413591"/>
              <a:gd name="connsiteX119" fmla="*/ 4870917 w 7646014"/>
              <a:gd name="connsiteY119" fmla="*/ 2200940 h 2413591"/>
              <a:gd name="connsiteX120" fmla="*/ 4817754 w 7646014"/>
              <a:gd name="connsiteY120" fmla="*/ 2211572 h 2413591"/>
              <a:gd name="connsiteX121" fmla="*/ 4764591 w 7646014"/>
              <a:gd name="connsiteY121" fmla="*/ 2243470 h 2413591"/>
              <a:gd name="connsiteX122" fmla="*/ 4658265 w 7646014"/>
              <a:gd name="connsiteY122" fmla="*/ 2264735 h 2413591"/>
              <a:gd name="connsiteX123" fmla="*/ 4562572 w 7646014"/>
              <a:gd name="connsiteY123" fmla="*/ 2275368 h 2413591"/>
              <a:gd name="connsiteX124" fmla="*/ 4488144 w 7646014"/>
              <a:gd name="connsiteY124" fmla="*/ 2296633 h 2413591"/>
              <a:gd name="connsiteX125" fmla="*/ 4466879 w 7646014"/>
              <a:gd name="connsiteY125" fmla="*/ 2328530 h 2413591"/>
              <a:gd name="connsiteX126" fmla="*/ 4424349 w 7646014"/>
              <a:gd name="connsiteY126" fmla="*/ 2296633 h 2413591"/>
              <a:gd name="connsiteX127" fmla="*/ 4286126 w 7646014"/>
              <a:gd name="connsiteY127" fmla="*/ 2275368 h 2413591"/>
              <a:gd name="connsiteX128" fmla="*/ 3988414 w 7646014"/>
              <a:gd name="connsiteY128" fmla="*/ 2264735 h 2413591"/>
              <a:gd name="connsiteX129" fmla="*/ 3637540 w 7646014"/>
              <a:gd name="connsiteY129" fmla="*/ 2275368 h 2413591"/>
              <a:gd name="connsiteX130" fmla="*/ 3563112 w 7646014"/>
              <a:gd name="connsiteY130" fmla="*/ 2307265 h 2413591"/>
              <a:gd name="connsiteX131" fmla="*/ 3499317 w 7646014"/>
              <a:gd name="connsiteY131" fmla="*/ 2317898 h 2413591"/>
              <a:gd name="connsiteX132" fmla="*/ 3456786 w 7646014"/>
              <a:gd name="connsiteY132" fmla="*/ 2328530 h 2413591"/>
              <a:gd name="connsiteX133" fmla="*/ 3318563 w 7646014"/>
              <a:gd name="connsiteY133" fmla="*/ 2349795 h 2413591"/>
              <a:gd name="connsiteX134" fmla="*/ 3276033 w 7646014"/>
              <a:gd name="connsiteY134" fmla="*/ 2360428 h 2413591"/>
              <a:gd name="connsiteX135" fmla="*/ 3212237 w 7646014"/>
              <a:gd name="connsiteY135" fmla="*/ 2371061 h 2413591"/>
              <a:gd name="connsiteX136" fmla="*/ 3169707 w 7646014"/>
              <a:gd name="connsiteY136" fmla="*/ 2392326 h 2413591"/>
              <a:gd name="connsiteX137" fmla="*/ 3127177 w 7646014"/>
              <a:gd name="connsiteY137" fmla="*/ 2402958 h 2413591"/>
              <a:gd name="connsiteX138" fmla="*/ 2786935 w 7646014"/>
              <a:gd name="connsiteY138" fmla="*/ 2413591 h 2413591"/>
              <a:gd name="connsiteX139" fmla="*/ 2595549 w 7646014"/>
              <a:gd name="connsiteY139" fmla="*/ 2402958 h 2413591"/>
              <a:gd name="connsiteX140" fmla="*/ 2425428 w 7646014"/>
              <a:gd name="connsiteY140" fmla="*/ 2381693 h 2413591"/>
              <a:gd name="connsiteX141" fmla="*/ 2361633 w 7646014"/>
              <a:gd name="connsiteY141" fmla="*/ 2360428 h 2413591"/>
              <a:gd name="connsiteX142" fmla="*/ 2319103 w 7646014"/>
              <a:gd name="connsiteY142" fmla="*/ 2349795 h 2413591"/>
              <a:gd name="connsiteX143" fmla="*/ 2191512 w 7646014"/>
              <a:gd name="connsiteY143" fmla="*/ 2286000 h 2413591"/>
              <a:gd name="connsiteX144" fmla="*/ 2138349 w 7646014"/>
              <a:gd name="connsiteY144" fmla="*/ 2264735 h 2413591"/>
              <a:gd name="connsiteX145" fmla="*/ 2095819 w 7646014"/>
              <a:gd name="connsiteY145" fmla="*/ 2243470 h 2413591"/>
              <a:gd name="connsiteX146" fmla="*/ 2000126 w 7646014"/>
              <a:gd name="connsiteY146" fmla="*/ 2222205 h 2413591"/>
              <a:gd name="connsiteX147" fmla="*/ 1968228 w 7646014"/>
              <a:gd name="connsiteY147" fmla="*/ 2200940 h 2413591"/>
              <a:gd name="connsiteX148" fmla="*/ 1925698 w 7646014"/>
              <a:gd name="connsiteY148" fmla="*/ 2179675 h 2413591"/>
              <a:gd name="connsiteX149" fmla="*/ 1904433 w 7646014"/>
              <a:gd name="connsiteY149" fmla="*/ 2158409 h 2413591"/>
              <a:gd name="connsiteX150" fmla="*/ 1819372 w 7646014"/>
              <a:gd name="connsiteY150" fmla="*/ 2137144 h 2413591"/>
              <a:gd name="connsiteX151" fmla="*/ 1776842 w 7646014"/>
              <a:gd name="connsiteY151" fmla="*/ 2126512 h 2413591"/>
              <a:gd name="connsiteX152" fmla="*/ 1372805 w 7646014"/>
              <a:gd name="connsiteY152" fmla="*/ 2137144 h 2413591"/>
              <a:gd name="connsiteX153" fmla="*/ 1330275 w 7646014"/>
              <a:gd name="connsiteY153" fmla="*/ 2147777 h 2413591"/>
              <a:gd name="connsiteX154" fmla="*/ 1255847 w 7646014"/>
              <a:gd name="connsiteY154" fmla="*/ 2158409 h 2413591"/>
              <a:gd name="connsiteX155" fmla="*/ 1181419 w 7646014"/>
              <a:gd name="connsiteY155" fmla="*/ 2179675 h 2413591"/>
              <a:gd name="connsiteX156" fmla="*/ 1011298 w 7646014"/>
              <a:gd name="connsiteY156" fmla="*/ 2169042 h 2413591"/>
              <a:gd name="connsiteX157" fmla="*/ 1000665 w 7646014"/>
              <a:gd name="connsiteY157" fmla="*/ 2137144 h 2413591"/>
              <a:gd name="connsiteX158" fmla="*/ 968768 w 7646014"/>
              <a:gd name="connsiteY158" fmla="*/ 2115879 h 2413591"/>
              <a:gd name="connsiteX159" fmla="*/ 904972 w 7646014"/>
              <a:gd name="connsiteY159" fmla="*/ 2062716 h 2413591"/>
              <a:gd name="connsiteX160" fmla="*/ 809279 w 7646014"/>
              <a:gd name="connsiteY160" fmla="*/ 2041451 h 2413591"/>
              <a:gd name="connsiteX161" fmla="*/ 745484 w 7646014"/>
              <a:gd name="connsiteY161" fmla="*/ 2020186 h 2413591"/>
              <a:gd name="connsiteX162" fmla="*/ 702954 w 7646014"/>
              <a:gd name="connsiteY162" fmla="*/ 2009554 h 2413591"/>
              <a:gd name="connsiteX163" fmla="*/ 671056 w 7646014"/>
              <a:gd name="connsiteY163" fmla="*/ 1977656 h 2413591"/>
              <a:gd name="connsiteX164" fmla="*/ 585996 w 7646014"/>
              <a:gd name="connsiteY164" fmla="*/ 1945758 h 2413591"/>
              <a:gd name="connsiteX165" fmla="*/ 554098 w 7646014"/>
              <a:gd name="connsiteY165" fmla="*/ 1903228 h 2413591"/>
              <a:gd name="connsiteX166" fmla="*/ 469037 w 7646014"/>
              <a:gd name="connsiteY166" fmla="*/ 1850065 h 2413591"/>
              <a:gd name="connsiteX167" fmla="*/ 426507 w 7646014"/>
              <a:gd name="connsiteY167" fmla="*/ 1786270 h 2413591"/>
              <a:gd name="connsiteX168" fmla="*/ 394610 w 7646014"/>
              <a:gd name="connsiteY168" fmla="*/ 1775637 h 2413591"/>
              <a:gd name="connsiteX169" fmla="*/ 352079 w 7646014"/>
              <a:gd name="connsiteY169" fmla="*/ 1711842 h 2413591"/>
              <a:gd name="connsiteX170" fmla="*/ 330814 w 7646014"/>
              <a:gd name="connsiteY170" fmla="*/ 1679944 h 2413591"/>
              <a:gd name="connsiteX171" fmla="*/ 298917 w 7646014"/>
              <a:gd name="connsiteY171" fmla="*/ 1616149 h 2413591"/>
              <a:gd name="connsiteX172" fmla="*/ 288284 w 7646014"/>
              <a:gd name="connsiteY172" fmla="*/ 1584251 h 2413591"/>
              <a:gd name="connsiteX173" fmla="*/ 256386 w 7646014"/>
              <a:gd name="connsiteY173" fmla="*/ 1562986 h 2413591"/>
              <a:gd name="connsiteX174" fmla="*/ 235121 w 7646014"/>
              <a:gd name="connsiteY174" fmla="*/ 1531088 h 2413591"/>
              <a:gd name="connsiteX175" fmla="*/ 181958 w 7646014"/>
              <a:gd name="connsiteY175" fmla="*/ 1477926 h 2413591"/>
              <a:gd name="connsiteX176" fmla="*/ 139428 w 7646014"/>
              <a:gd name="connsiteY176" fmla="*/ 1435395 h 2413591"/>
              <a:gd name="connsiteX177" fmla="*/ 86265 w 7646014"/>
              <a:gd name="connsiteY177" fmla="*/ 1392865 h 2413591"/>
              <a:gd name="connsiteX178" fmla="*/ 54368 w 7646014"/>
              <a:gd name="connsiteY178" fmla="*/ 1329070 h 2413591"/>
              <a:gd name="connsiteX179" fmla="*/ 33103 w 7646014"/>
              <a:gd name="connsiteY179" fmla="*/ 1265275 h 2413591"/>
              <a:gd name="connsiteX180" fmla="*/ 11837 w 7646014"/>
              <a:gd name="connsiteY180" fmla="*/ 1190847 h 2413591"/>
              <a:gd name="connsiteX181" fmla="*/ 1205 w 7646014"/>
              <a:gd name="connsiteY181" fmla="*/ 1127051 h 2413591"/>
              <a:gd name="connsiteX182" fmla="*/ 11837 w 7646014"/>
              <a:gd name="connsiteY182" fmla="*/ 946298 h 2413591"/>
              <a:gd name="connsiteX183" fmla="*/ 33103 w 7646014"/>
              <a:gd name="connsiteY183" fmla="*/ 967563 h 2413591"/>
              <a:gd name="connsiteX184" fmla="*/ 75633 w 7646014"/>
              <a:gd name="connsiteY184" fmla="*/ 935665 h 241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7646014" h="2413591">
                <a:moveTo>
                  <a:pt x="1205" y="956930"/>
                </a:moveTo>
                <a:cubicBezTo>
                  <a:pt x="11838" y="953386"/>
                  <a:pt x="23599" y="952238"/>
                  <a:pt x="33103" y="946298"/>
                </a:cubicBezTo>
                <a:cubicBezTo>
                  <a:pt x="43236" y="939965"/>
                  <a:pt x="92684" y="901059"/>
                  <a:pt x="107530" y="882502"/>
                </a:cubicBezTo>
                <a:cubicBezTo>
                  <a:pt x="115513" y="872524"/>
                  <a:pt x="119760" y="859641"/>
                  <a:pt x="128796" y="850605"/>
                </a:cubicBezTo>
                <a:cubicBezTo>
                  <a:pt x="137832" y="841569"/>
                  <a:pt x="151657" y="838376"/>
                  <a:pt x="160693" y="829340"/>
                </a:cubicBezTo>
                <a:cubicBezTo>
                  <a:pt x="176740" y="813293"/>
                  <a:pt x="187177" y="792224"/>
                  <a:pt x="203224" y="776177"/>
                </a:cubicBezTo>
                <a:cubicBezTo>
                  <a:pt x="212260" y="767141"/>
                  <a:pt x="226085" y="763948"/>
                  <a:pt x="235121" y="754912"/>
                </a:cubicBezTo>
                <a:cubicBezTo>
                  <a:pt x="313767" y="676265"/>
                  <a:pt x="239044" y="721052"/>
                  <a:pt x="320182" y="680484"/>
                </a:cubicBezTo>
                <a:cubicBezTo>
                  <a:pt x="362536" y="616952"/>
                  <a:pt x="316281" y="672192"/>
                  <a:pt x="373344" y="637954"/>
                </a:cubicBezTo>
                <a:cubicBezTo>
                  <a:pt x="381940" y="632796"/>
                  <a:pt x="386269" y="622249"/>
                  <a:pt x="394610" y="616688"/>
                </a:cubicBezTo>
                <a:cubicBezTo>
                  <a:pt x="407798" y="607896"/>
                  <a:pt x="424242" y="604636"/>
                  <a:pt x="437140" y="595423"/>
                </a:cubicBezTo>
                <a:cubicBezTo>
                  <a:pt x="449376" y="586683"/>
                  <a:pt x="456801" y="572266"/>
                  <a:pt x="469037" y="563526"/>
                </a:cubicBezTo>
                <a:cubicBezTo>
                  <a:pt x="481935" y="554313"/>
                  <a:pt x="498127" y="550662"/>
                  <a:pt x="511568" y="542261"/>
                </a:cubicBezTo>
                <a:cubicBezTo>
                  <a:pt x="540621" y="524103"/>
                  <a:pt x="596127" y="474302"/>
                  <a:pt x="617893" y="457200"/>
                </a:cubicBezTo>
                <a:cubicBezTo>
                  <a:pt x="645762" y="435303"/>
                  <a:pt x="674600" y="414670"/>
                  <a:pt x="702954" y="393405"/>
                </a:cubicBezTo>
                <a:cubicBezTo>
                  <a:pt x="711920" y="386681"/>
                  <a:pt x="724550" y="387187"/>
                  <a:pt x="734851" y="382772"/>
                </a:cubicBezTo>
                <a:cubicBezTo>
                  <a:pt x="749420" y="376528"/>
                  <a:pt x="763941" y="369908"/>
                  <a:pt x="777382" y="361507"/>
                </a:cubicBezTo>
                <a:cubicBezTo>
                  <a:pt x="863759" y="307521"/>
                  <a:pt x="770320" y="346140"/>
                  <a:pt x="883707" y="308344"/>
                </a:cubicBezTo>
                <a:cubicBezTo>
                  <a:pt x="893347" y="305131"/>
                  <a:pt x="956694" y="256083"/>
                  <a:pt x="958135" y="255182"/>
                </a:cubicBezTo>
                <a:cubicBezTo>
                  <a:pt x="971576" y="246781"/>
                  <a:pt x="986809" y="241614"/>
                  <a:pt x="1000665" y="233916"/>
                </a:cubicBezTo>
                <a:cubicBezTo>
                  <a:pt x="1075989" y="192069"/>
                  <a:pt x="1027416" y="210823"/>
                  <a:pt x="1085726" y="191386"/>
                </a:cubicBezTo>
                <a:cubicBezTo>
                  <a:pt x="1099903" y="180753"/>
                  <a:pt x="1112406" y="167413"/>
                  <a:pt x="1128256" y="159488"/>
                </a:cubicBezTo>
                <a:cubicBezTo>
                  <a:pt x="1141326" y="152953"/>
                  <a:pt x="1156735" y="152870"/>
                  <a:pt x="1170786" y="148856"/>
                </a:cubicBezTo>
                <a:cubicBezTo>
                  <a:pt x="1216719" y="135732"/>
                  <a:pt x="1196707" y="135222"/>
                  <a:pt x="1255847" y="127591"/>
                </a:cubicBezTo>
                <a:cubicBezTo>
                  <a:pt x="1513159" y="94390"/>
                  <a:pt x="1481132" y="99104"/>
                  <a:pt x="1691782" y="85061"/>
                </a:cubicBezTo>
                <a:cubicBezTo>
                  <a:pt x="1861903" y="88605"/>
                  <a:pt x="2032248" y="86255"/>
                  <a:pt x="2202144" y="95693"/>
                </a:cubicBezTo>
                <a:cubicBezTo>
                  <a:pt x="2224525" y="96936"/>
                  <a:pt x="2243662" y="114483"/>
                  <a:pt x="2265940" y="116958"/>
                </a:cubicBezTo>
                <a:cubicBezTo>
                  <a:pt x="2339997" y="125187"/>
                  <a:pt x="2414796" y="124047"/>
                  <a:pt x="2489224" y="127591"/>
                </a:cubicBezTo>
                <a:cubicBezTo>
                  <a:pt x="2514033" y="131135"/>
                  <a:pt x="2538597" y="138820"/>
                  <a:pt x="2563651" y="138223"/>
                </a:cubicBezTo>
                <a:cubicBezTo>
                  <a:pt x="2792975" y="132763"/>
                  <a:pt x="2863294" y="124207"/>
                  <a:pt x="3042117" y="106326"/>
                </a:cubicBezTo>
                <a:cubicBezTo>
                  <a:pt x="3059838" y="99238"/>
                  <a:pt x="3076866" y="90083"/>
                  <a:pt x="3095279" y="85061"/>
                </a:cubicBezTo>
                <a:cubicBezTo>
                  <a:pt x="3111507" y="80635"/>
                  <a:pt x="3221766" y="65472"/>
                  <a:pt x="3233503" y="63795"/>
                </a:cubicBezTo>
                <a:cubicBezTo>
                  <a:pt x="3251224" y="56707"/>
                  <a:pt x="3268149" y="47159"/>
                  <a:pt x="3286665" y="42530"/>
                </a:cubicBezTo>
                <a:cubicBezTo>
                  <a:pt x="3328449" y="32084"/>
                  <a:pt x="3447660" y="25229"/>
                  <a:pt x="3478051" y="21265"/>
                </a:cubicBezTo>
                <a:cubicBezTo>
                  <a:pt x="3520806" y="15688"/>
                  <a:pt x="3563112" y="7088"/>
                  <a:pt x="3605642" y="0"/>
                </a:cubicBezTo>
                <a:lnTo>
                  <a:pt x="4647633" y="10633"/>
                </a:lnTo>
                <a:cubicBezTo>
                  <a:pt x="4676202" y="11172"/>
                  <a:pt x="4704315" y="17926"/>
                  <a:pt x="4732693" y="21265"/>
                </a:cubicBezTo>
                <a:cubicBezTo>
                  <a:pt x="4803285" y="29570"/>
                  <a:pt x="4835665" y="31339"/>
                  <a:pt x="4902814" y="42530"/>
                </a:cubicBezTo>
                <a:cubicBezTo>
                  <a:pt x="4920640" y="45501"/>
                  <a:pt x="4938445" y="48780"/>
                  <a:pt x="4955977" y="53163"/>
                </a:cubicBezTo>
                <a:cubicBezTo>
                  <a:pt x="4981009" y="59421"/>
                  <a:pt x="5005512" y="67639"/>
                  <a:pt x="5030405" y="74428"/>
                </a:cubicBezTo>
                <a:cubicBezTo>
                  <a:pt x="5068254" y="84751"/>
                  <a:pt x="5089665" y="86086"/>
                  <a:pt x="5126098" y="106326"/>
                </a:cubicBezTo>
                <a:cubicBezTo>
                  <a:pt x="5141589" y="114932"/>
                  <a:pt x="5152778" y="130298"/>
                  <a:pt x="5168628" y="138223"/>
                </a:cubicBezTo>
                <a:cubicBezTo>
                  <a:pt x="5181698" y="144758"/>
                  <a:pt x="5197107" y="144842"/>
                  <a:pt x="5211158" y="148856"/>
                </a:cubicBezTo>
                <a:cubicBezTo>
                  <a:pt x="5317933" y="179363"/>
                  <a:pt x="5152631" y="136881"/>
                  <a:pt x="5285586" y="170121"/>
                </a:cubicBezTo>
                <a:cubicBezTo>
                  <a:pt x="5292674" y="180754"/>
                  <a:pt x="5297815" y="192983"/>
                  <a:pt x="5306851" y="202019"/>
                </a:cubicBezTo>
                <a:cubicBezTo>
                  <a:pt x="5327463" y="222631"/>
                  <a:pt x="5344704" y="225269"/>
                  <a:pt x="5370647" y="233916"/>
                </a:cubicBezTo>
                <a:cubicBezTo>
                  <a:pt x="5520114" y="184095"/>
                  <a:pt x="5358468" y="234904"/>
                  <a:pt x="5764051" y="202019"/>
                </a:cubicBezTo>
                <a:cubicBezTo>
                  <a:pt x="5775222" y="201113"/>
                  <a:pt x="5785316" y="194930"/>
                  <a:pt x="5795949" y="191386"/>
                </a:cubicBezTo>
                <a:cubicBezTo>
                  <a:pt x="5905819" y="194930"/>
                  <a:pt x="6016057" y="192357"/>
                  <a:pt x="6125558" y="202019"/>
                </a:cubicBezTo>
                <a:cubicBezTo>
                  <a:pt x="6138287" y="203142"/>
                  <a:pt x="6145109" y="219991"/>
                  <a:pt x="6157456" y="223284"/>
                </a:cubicBezTo>
                <a:cubicBezTo>
                  <a:pt x="6199117" y="234394"/>
                  <a:pt x="6285047" y="244549"/>
                  <a:pt x="6285047" y="244549"/>
                </a:cubicBezTo>
                <a:cubicBezTo>
                  <a:pt x="6295679" y="248093"/>
                  <a:pt x="6306168" y="252103"/>
                  <a:pt x="6316944" y="255182"/>
                </a:cubicBezTo>
                <a:cubicBezTo>
                  <a:pt x="6330995" y="259197"/>
                  <a:pt x="6345792" y="260683"/>
                  <a:pt x="6359475" y="265814"/>
                </a:cubicBezTo>
                <a:cubicBezTo>
                  <a:pt x="6374316" y="271379"/>
                  <a:pt x="6386714" y="282909"/>
                  <a:pt x="6402005" y="287079"/>
                </a:cubicBezTo>
                <a:cubicBezTo>
                  <a:pt x="6426183" y="293673"/>
                  <a:pt x="6451624" y="294168"/>
                  <a:pt x="6476433" y="297712"/>
                </a:cubicBezTo>
                <a:cubicBezTo>
                  <a:pt x="6497698" y="304800"/>
                  <a:pt x="6519162" y="311317"/>
                  <a:pt x="6540228" y="318977"/>
                </a:cubicBezTo>
                <a:cubicBezTo>
                  <a:pt x="6558165" y="325500"/>
                  <a:pt x="6575284" y="334206"/>
                  <a:pt x="6593391" y="340242"/>
                </a:cubicBezTo>
                <a:cubicBezTo>
                  <a:pt x="6617869" y="348401"/>
                  <a:pt x="6643105" y="354093"/>
                  <a:pt x="6667819" y="361507"/>
                </a:cubicBezTo>
                <a:cubicBezTo>
                  <a:pt x="6678554" y="364728"/>
                  <a:pt x="6688796" y="369620"/>
                  <a:pt x="6699717" y="372140"/>
                </a:cubicBezTo>
                <a:cubicBezTo>
                  <a:pt x="6699762" y="372150"/>
                  <a:pt x="6832601" y="398716"/>
                  <a:pt x="6859205" y="404037"/>
                </a:cubicBezTo>
                <a:cubicBezTo>
                  <a:pt x="6870195" y="406235"/>
                  <a:pt x="6880470" y="411126"/>
                  <a:pt x="6891103" y="414670"/>
                </a:cubicBezTo>
                <a:cubicBezTo>
                  <a:pt x="6905280" y="428847"/>
                  <a:pt x="6917319" y="445547"/>
                  <a:pt x="6933633" y="457200"/>
                </a:cubicBezTo>
                <a:cubicBezTo>
                  <a:pt x="6942753" y="463714"/>
                  <a:pt x="6956205" y="461616"/>
                  <a:pt x="6965530" y="467833"/>
                </a:cubicBezTo>
                <a:cubicBezTo>
                  <a:pt x="6978041" y="476174"/>
                  <a:pt x="6986011" y="489944"/>
                  <a:pt x="6997428" y="499730"/>
                </a:cubicBezTo>
                <a:cubicBezTo>
                  <a:pt x="7010883" y="511263"/>
                  <a:pt x="7026503" y="520095"/>
                  <a:pt x="7039958" y="531628"/>
                </a:cubicBezTo>
                <a:cubicBezTo>
                  <a:pt x="7051375" y="541414"/>
                  <a:pt x="7062070" y="552109"/>
                  <a:pt x="7071856" y="563526"/>
                </a:cubicBezTo>
                <a:cubicBezTo>
                  <a:pt x="7083389" y="576981"/>
                  <a:pt x="7089577" y="595424"/>
                  <a:pt x="7103754" y="606056"/>
                </a:cubicBezTo>
                <a:cubicBezTo>
                  <a:pt x="7119023" y="617508"/>
                  <a:pt x="7139196" y="620233"/>
                  <a:pt x="7156917" y="627321"/>
                </a:cubicBezTo>
                <a:cubicBezTo>
                  <a:pt x="7182057" y="652462"/>
                  <a:pt x="7199515" y="672928"/>
                  <a:pt x="7231344" y="691116"/>
                </a:cubicBezTo>
                <a:cubicBezTo>
                  <a:pt x="7241075" y="696677"/>
                  <a:pt x="7253217" y="696737"/>
                  <a:pt x="7263242" y="701749"/>
                </a:cubicBezTo>
                <a:cubicBezTo>
                  <a:pt x="7274672" y="707464"/>
                  <a:pt x="7284507" y="715926"/>
                  <a:pt x="7295140" y="723014"/>
                </a:cubicBezTo>
                <a:cubicBezTo>
                  <a:pt x="7302228" y="733647"/>
                  <a:pt x="7307369" y="745876"/>
                  <a:pt x="7316405" y="754912"/>
                </a:cubicBezTo>
                <a:cubicBezTo>
                  <a:pt x="7415273" y="853780"/>
                  <a:pt x="7326974" y="742688"/>
                  <a:pt x="7412098" y="839972"/>
                </a:cubicBezTo>
                <a:cubicBezTo>
                  <a:pt x="7498981" y="939267"/>
                  <a:pt x="7395396" y="827221"/>
                  <a:pt x="7465261" y="925033"/>
                </a:cubicBezTo>
                <a:cubicBezTo>
                  <a:pt x="7474001" y="937269"/>
                  <a:pt x="7488418" y="944694"/>
                  <a:pt x="7497158" y="956930"/>
                </a:cubicBezTo>
                <a:cubicBezTo>
                  <a:pt x="7506371" y="969828"/>
                  <a:pt x="7510023" y="986020"/>
                  <a:pt x="7518424" y="999461"/>
                </a:cubicBezTo>
                <a:cubicBezTo>
                  <a:pt x="7527816" y="1014488"/>
                  <a:pt x="7540021" y="1027571"/>
                  <a:pt x="7550321" y="1041991"/>
                </a:cubicBezTo>
                <a:cubicBezTo>
                  <a:pt x="7557748" y="1052389"/>
                  <a:pt x="7564498" y="1063256"/>
                  <a:pt x="7571586" y="1073888"/>
                </a:cubicBezTo>
                <a:cubicBezTo>
                  <a:pt x="7602113" y="1195994"/>
                  <a:pt x="7555373" y="1049569"/>
                  <a:pt x="7614117" y="1137684"/>
                </a:cubicBezTo>
                <a:cubicBezTo>
                  <a:pt x="7622223" y="1149843"/>
                  <a:pt x="7622135" y="1165837"/>
                  <a:pt x="7624749" y="1180214"/>
                </a:cubicBezTo>
                <a:cubicBezTo>
                  <a:pt x="7629232" y="1204871"/>
                  <a:pt x="7631571" y="1229872"/>
                  <a:pt x="7635382" y="1254642"/>
                </a:cubicBezTo>
                <a:cubicBezTo>
                  <a:pt x="7638660" y="1275950"/>
                  <a:pt x="7642470" y="1297172"/>
                  <a:pt x="7646014" y="1318437"/>
                </a:cubicBezTo>
                <a:cubicBezTo>
                  <a:pt x="7632212" y="1415055"/>
                  <a:pt x="7643307" y="1369090"/>
                  <a:pt x="7614117" y="1456661"/>
                </a:cubicBezTo>
                <a:cubicBezTo>
                  <a:pt x="7610947" y="1466171"/>
                  <a:pt x="7599113" y="1470098"/>
                  <a:pt x="7592851" y="1477926"/>
                </a:cubicBezTo>
                <a:cubicBezTo>
                  <a:pt x="7584868" y="1487904"/>
                  <a:pt x="7578674" y="1499191"/>
                  <a:pt x="7571586" y="1509823"/>
                </a:cubicBezTo>
                <a:cubicBezTo>
                  <a:pt x="7568042" y="1520456"/>
                  <a:pt x="7567835" y="1532874"/>
                  <a:pt x="7560954" y="1541721"/>
                </a:cubicBezTo>
                <a:cubicBezTo>
                  <a:pt x="7542491" y="1565460"/>
                  <a:pt x="7518423" y="1584251"/>
                  <a:pt x="7497158" y="1605516"/>
                </a:cubicBezTo>
                <a:lnTo>
                  <a:pt x="7443996" y="1658679"/>
                </a:lnTo>
                <a:lnTo>
                  <a:pt x="7422730" y="1679944"/>
                </a:lnTo>
                <a:cubicBezTo>
                  <a:pt x="7412097" y="1690577"/>
                  <a:pt x="7403344" y="1703501"/>
                  <a:pt x="7390833" y="1711842"/>
                </a:cubicBezTo>
                <a:cubicBezTo>
                  <a:pt x="7380200" y="1718930"/>
                  <a:pt x="7368355" y="1724472"/>
                  <a:pt x="7358935" y="1733107"/>
                </a:cubicBezTo>
                <a:cubicBezTo>
                  <a:pt x="7325682" y="1763589"/>
                  <a:pt x="7295140" y="1796902"/>
                  <a:pt x="7263242" y="1828800"/>
                </a:cubicBezTo>
                <a:cubicBezTo>
                  <a:pt x="7250735" y="1841307"/>
                  <a:pt x="7202364" y="1866118"/>
                  <a:pt x="7188814" y="1871330"/>
                </a:cubicBezTo>
                <a:cubicBezTo>
                  <a:pt x="7157432" y="1883400"/>
                  <a:pt x="7121097" y="1884577"/>
                  <a:pt x="7093121" y="1903228"/>
                </a:cubicBezTo>
                <a:cubicBezTo>
                  <a:pt x="7082489" y="1910316"/>
                  <a:pt x="7072653" y="1918778"/>
                  <a:pt x="7061224" y="1924493"/>
                </a:cubicBezTo>
                <a:cubicBezTo>
                  <a:pt x="7039425" y="1935393"/>
                  <a:pt x="6996388" y="1941713"/>
                  <a:pt x="6976163" y="1945758"/>
                </a:cubicBezTo>
                <a:cubicBezTo>
                  <a:pt x="6958442" y="1952846"/>
                  <a:pt x="6940871" y="1960321"/>
                  <a:pt x="6923000" y="1967023"/>
                </a:cubicBezTo>
                <a:cubicBezTo>
                  <a:pt x="6912506" y="1970958"/>
                  <a:pt x="6901127" y="1972644"/>
                  <a:pt x="6891103" y="1977656"/>
                </a:cubicBezTo>
                <a:cubicBezTo>
                  <a:pt x="6879673" y="1983371"/>
                  <a:pt x="6870951" y="1993887"/>
                  <a:pt x="6859205" y="1998921"/>
                </a:cubicBezTo>
                <a:cubicBezTo>
                  <a:pt x="6845774" y="2004677"/>
                  <a:pt x="6830726" y="2005540"/>
                  <a:pt x="6816675" y="2009554"/>
                </a:cubicBezTo>
                <a:cubicBezTo>
                  <a:pt x="6805898" y="2012633"/>
                  <a:pt x="6795650" y="2017468"/>
                  <a:pt x="6784777" y="2020186"/>
                </a:cubicBezTo>
                <a:cubicBezTo>
                  <a:pt x="6766969" y="2024638"/>
                  <a:pt x="6682047" y="2040265"/>
                  <a:pt x="6667819" y="2041451"/>
                </a:cubicBezTo>
                <a:cubicBezTo>
                  <a:pt x="6604146" y="2046757"/>
                  <a:pt x="6540228" y="2048540"/>
                  <a:pt x="6476433" y="2052084"/>
                </a:cubicBezTo>
                <a:cubicBezTo>
                  <a:pt x="6349453" y="2094410"/>
                  <a:pt x="6480867" y="2055240"/>
                  <a:pt x="6327577" y="2083982"/>
                </a:cubicBezTo>
                <a:cubicBezTo>
                  <a:pt x="6298852" y="2089368"/>
                  <a:pt x="6242517" y="2105247"/>
                  <a:pt x="6242517" y="2105247"/>
                </a:cubicBezTo>
                <a:cubicBezTo>
                  <a:pt x="6231884" y="2112335"/>
                  <a:pt x="6222365" y="2121478"/>
                  <a:pt x="6210619" y="2126512"/>
                </a:cubicBezTo>
                <a:cubicBezTo>
                  <a:pt x="6197188" y="2132268"/>
                  <a:pt x="6182702" y="2137144"/>
                  <a:pt x="6168089" y="2137144"/>
                </a:cubicBezTo>
                <a:cubicBezTo>
                  <a:pt x="6154585" y="2137144"/>
                  <a:pt x="6088803" y="2119981"/>
                  <a:pt x="6072396" y="2115879"/>
                </a:cubicBezTo>
                <a:cubicBezTo>
                  <a:pt x="6029866" y="2119423"/>
                  <a:pt x="5987248" y="2122044"/>
                  <a:pt x="5944805" y="2126512"/>
                </a:cubicBezTo>
                <a:cubicBezTo>
                  <a:pt x="5919882" y="2129136"/>
                  <a:pt x="5895245" y="2134036"/>
                  <a:pt x="5870377" y="2137144"/>
                </a:cubicBezTo>
                <a:cubicBezTo>
                  <a:pt x="5838531" y="2141125"/>
                  <a:pt x="5806582" y="2144233"/>
                  <a:pt x="5774684" y="2147777"/>
                </a:cubicBezTo>
                <a:cubicBezTo>
                  <a:pt x="5753419" y="2158410"/>
                  <a:pt x="5732964" y="2170845"/>
                  <a:pt x="5710889" y="2179675"/>
                </a:cubicBezTo>
                <a:cubicBezTo>
                  <a:pt x="5697321" y="2185102"/>
                  <a:pt x="5682409" y="2186292"/>
                  <a:pt x="5668358" y="2190307"/>
                </a:cubicBezTo>
                <a:cubicBezTo>
                  <a:pt x="5571776" y="2217902"/>
                  <a:pt x="5732602" y="2179585"/>
                  <a:pt x="5572665" y="2211572"/>
                </a:cubicBezTo>
                <a:cubicBezTo>
                  <a:pt x="5558336" y="2214438"/>
                  <a:pt x="5544374" y="2218919"/>
                  <a:pt x="5530135" y="2222205"/>
                </a:cubicBezTo>
                <a:lnTo>
                  <a:pt x="5434442" y="2243470"/>
                </a:lnTo>
                <a:cubicBezTo>
                  <a:pt x="5360014" y="2239926"/>
                  <a:pt x="5285467" y="2238341"/>
                  <a:pt x="5211158" y="2232837"/>
                </a:cubicBezTo>
                <a:cubicBezTo>
                  <a:pt x="5125811" y="2226515"/>
                  <a:pt x="5169793" y="2223618"/>
                  <a:pt x="5094200" y="2200940"/>
                </a:cubicBezTo>
                <a:cubicBezTo>
                  <a:pt x="5076890" y="2195747"/>
                  <a:pt x="5058758" y="2193851"/>
                  <a:pt x="5041037" y="2190307"/>
                </a:cubicBezTo>
                <a:cubicBezTo>
                  <a:pt x="4984330" y="2193851"/>
                  <a:pt x="4927478" y="2195553"/>
                  <a:pt x="4870917" y="2200940"/>
                </a:cubicBezTo>
                <a:cubicBezTo>
                  <a:pt x="4852926" y="2202653"/>
                  <a:pt x="4834533" y="2204860"/>
                  <a:pt x="4817754" y="2211572"/>
                </a:cubicBezTo>
                <a:cubicBezTo>
                  <a:pt x="4798566" y="2219247"/>
                  <a:pt x="4783075" y="2234228"/>
                  <a:pt x="4764591" y="2243470"/>
                </a:cubicBezTo>
                <a:cubicBezTo>
                  <a:pt x="4735486" y="2258022"/>
                  <a:pt x="4684380" y="2261470"/>
                  <a:pt x="4658265" y="2264735"/>
                </a:cubicBezTo>
                <a:cubicBezTo>
                  <a:pt x="4626419" y="2268716"/>
                  <a:pt x="4594470" y="2271824"/>
                  <a:pt x="4562572" y="2275368"/>
                </a:cubicBezTo>
                <a:cubicBezTo>
                  <a:pt x="4559790" y="2276063"/>
                  <a:pt x="4495079" y="2291085"/>
                  <a:pt x="4488144" y="2296633"/>
                </a:cubicBezTo>
                <a:cubicBezTo>
                  <a:pt x="4478166" y="2304616"/>
                  <a:pt x="4473967" y="2317898"/>
                  <a:pt x="4466879" y="2328530"/>
                </a:cubicBezTo>
                <a:cubicBezTo>
                  <a:pt x="4452702" y="2317898"/>
                  <a:pt x="4439735" y="2305425"/>
                  <a:pt x="4424349" y="2296633"/>
                </a:cubicBezTo>
                <a:cubicBezTo>
                  <a:pt x="4392181" y="2278251"/>
                  <a:pt x="4297077" y="2275944"/>
                  <a:pt x="4286126" y="2275368"/>
                </a:cubicBezTo>
                <a:cubicBezTo>
                  <a:pt x="4186963" y="2270149"/>
                  <a:pt x="4087651" y="2268279"/>
                  <a:pt x="3988414" y="2264735"/>
                </a:cubicBezTo>
                <a:cubicBezTo>
                  <a:pt x="3871456" y="2268279"/>
                  <a:pt x="3754372" y="2268877"/>
                  <a:pt x="3637540" y="2275368"/>
                </a:cubicBezTo>
                <a:cubicBezTo>
                  <a:pt x="3613531" y="2276702"/>
                  <a:pt x="3583245" y="2301225"/>
                  <a:pt x="3563112" y="2307265"/>
                </a:cubicBezTo>
                <a:cubicBezTo>
                  <a:pt x="3542463" y="2313460"/>
                  <a:pt x="3520457" y="2313670"/>
                  <a:pt x="3499317" y="2317898"/>
                </a:cubicBezTo>
                <a:cubicBezTo>
                  <a:pt x="3484988" y="2320764"/>
                  <a:pt x="3471115" y="2325664"/>
                  <a:pt x="3456786" y="2328530"/>
                </a:cubicBezTo>
                <a:cubicBezTo>
                  <a:pt x="3353932" y="2349101"/>
                  <a:pt x="3431001" y="2329352"/>
                  <a:pt x="3318563" y="2349795"/>
                </a:cubicBezTo>
                <a:cubicBezTo>
                  <a:pt x="3304186" y="2352409"/>
                  <a:pt x="3290362" y="2357562"/>
                  <a:pt x="3276033" y="2360428"/>
                </a:cubicBezTo>
                <a:cubicBezTo>
                  <a:pt x="3254893" y="2364656"/>
                  <a:pt x="3233502" y="2367517"/>
                  <a:pt x="3212237" y="2371061"/>
                </a:cubicBezTo>
                <a:cubicBezTo>
                  <a:pt x="3198060" y="2378149"/>
                  <a:pt x="3184548" y="2386761"/>
                  <a:pt x="3169707" y="2392326"/>
                </a:cubicBezTo>
                <a:cubicBezTo>
                  <a:pt x="3156024" y="2397457"/>
                  <a:pt x="3141767" y="2402147"/>
                  <a:pt x="3127177" y="2402958"/>
                </a:cubicBezTo>
                <a:cubicBezTo>
                  <a:pt x="3013882" y="2409252"/>
                  <a:pt x="2900349" y="2410047"/>
                  <a:pt x="2786935" y="2413591"/>
                </a:cubicBezTo>
                <a:cubicBezTo>
                  <a:pt x="2723140" y="2410047"/>
                  <a:pt x="2659195" y="2408574"/>
                  <a:pt x="2595549" y="2402958"/>
                </a:cubicBezTo>
                <a:cubicBezTo>
                  <a:pt x="2538622" y="2397935"/>
                  <a:pt x="2425428" y="2381693"/>
                  <a:pt x="2425428" y="2381693"/>
                </a:cubicBezTo>
                <a:cubicBezTo>
                  <a:pt x="2404163" y="2374605"/>
                  <a:pt x="2383379" y="2365865"/>
                  <a:pt x="2361633" y="2360428"/>
                </a:cubicBezTo>
                <a:cubicBezTo>
                  <a:pt x="2347456" y="2356884"/>
                  <a:pt x="2332491" y="2355652"/>
                  <a:pt x="2319103" y="2349795"/>
                </a:cubicBezTo>
                <a:cubicBezTo>
                  <a:pt x="2275539" y="2330736"/>
                  <a:pt x="2234042" y="2307265"/>
                  <a:pt x="2191512" y="2286000"/>
                </a:cubicBezTo>
                <a:cubicBezTo>
                  <a:pt x="2174441" y="2277465"/>
                  <a:pt x="2155790" y="2272487"/>
                  <a:pt x="2138349" y="2264735"/>
                </a:cubicBezTo>
                <a:cubicBezTo>
                  <a:pt x="2123865" y="2258298"/>
                  <a:pt x="2110660" y="2249035"/>
                  <a:pt x="2095819" y="2243470"/>
                </a:cubicBezTo>
                <a:cubicBezTo>
                  <a:pt x="2078652" y="2237032"/>
                  <a:pt x="2014570" y="2225094"/>
                  <a:pt x="2000126" y="2222205"/>
                </a:cubicBezTo>
                <a:cubicBezTo>
                  <a:pt x="1989493" y="2215117"/>
                  <a:pt x="1979323" y="2207280"/>
                  <a:pt x="1968228" y="2200940"/>
                </a:cubicBezTo>
                <a:cubicBezTo>
                  <a:pt x="1954466" y="2193076"/>
                  <a:pt x="1938886" y="2188467"/>
                  <a:pt x="1925698" y="2179675"/>
                </a:cubicBezTo>
                <a:cubicBezTo>
                  <a:pt x="1917357" y="2174114"/>
                  <a:pt x="1913741" y="2162132"/>
                  <a:pt x="1904433" y="2158409"/>
                </a:cubicBezTo>
                <a:cubicBezTo>
                  <a:pt x="1877297" y="2147555"/>
                  <a:pt x="1847726" y="2144232"/>
                  <a:pt x="1819372" y="2137144"/>
                </a:cubicBezTo>
                <a:lnTo>
                  <a:pt x="1776842" y="2126512"/>
                </a:lnTo>
                <a:cubicBezTo>
                  <a:pt x="1642163" y="2130056"/>
                  <a:pt x="1507378" y="2130736"/>
                  <a:pt x="1372805" y="2137144"/>
                </a:cubicBezTo>
                <a:cubicBezTo>
                  <a:pt x="1358209" y="2137839"/>
                  <a:pt x="1344652" y="2145163"/>
                  <a:pt x="1330275" y="2147777"/>
                </a:cubicBezTo>
                <a:cubicBezTo>
                  <a:pt x="1305618" y="2152260"/>
                  <a:pt x="1280504" y="2153926"/>
                  <a:pt x="1255847" y="2158409"/>
                </a:cubicBezTo>
                <a:cubicBezTo>
                  <a:pt x="1226478" y="2163749"/>
                  <a:pt x="1208746" y="2170566"/>
                  <a:pt x="1181419" y="2179675"/>
                </a:cubicBezTo>
                <a:cubicBezTo>
                  <a:pt x="1124712" y="2176131"/>
                  <a:pt x="1066605" y="2182056"/>
                  <a:pt x="1011298" y="2169042"/>
                </a:cubicBezTo>
                <a:cubicBezTo>
                  <a:pt x="1000388" y="2166475"/>
                  <a:pt x="1007666" y="2145896"/>
                  <a:pt x="1000665" y="2137144"/>
                </a:cubicBezTo>
                <a:cubicBezTo>
                  <a:pt x="992682" y="2127166"/>
                  <a:pt x="978585" y="2124060"/>
                  <a:pt x="968768" y="2115879"/>
                </a:cubicBezTo>
                <a:cubicBezTo>
                  <a:pt x="933499" y="2086489"/>
                  <a:pt x="944566" y="2082513"/>
                  <a:pt x="904972" y="2062716"/>
                </a:cubicBezTo>
                <a:cubicBezTo>
                  <a:pt x="874555" y="2047507"/>
                  <a:pt x="841940" y="2049616"/>
                  <a:pt x="809279" y="2041451"/>
                </a:cubicBezTo>
                <a:cubicBezTo>
                  <a:pt x="787533" y="2036014"/>
                  <a:pt x="766954" y="2026627"/>
                  <a:pt x="745484" y="2020186"/>
                </a:cubicBezTo>
                <a:cubicBezTo>
                  <a:pt x="731487" y="2015987"/>
                  <a:pt x="717131" y="2013098"/>
                  <a:pt x="702954" y="2009554"/>
                </a:cubicBezTo>
                <a:cubicBezTo>
                  <a:pt x="692321" y="1998921"/>
                  <a:pt x="683292" y="1986396"/>
                  <a:pt x="671056" y="1977656"/>
                </a:cubicBezTo>
                <a:cubicBezTo>
                  <a:pt x="641118" y="1956272"/>
                  <a:pt x="620243" y="1954320"/>
                  <a:pt x="585996" y="1945758"/>
                </a:cubicBezTo>
                <a:cubicBezTo>
                  <a:pt x="575363" y="1931581"/>
                  <a:pt x="566629" y="1915759"/>
                  <a:pt x="554098" y="1903228"/>
                </a:cubicBezTo>
                <a:cubicBezTo>
                  <a:pt x="526491" y="1875621"/>
                  <a:pt x="502729" y="1866911"/>
                  <a:pt x="469037" y="1850065"/>
                </a:cubicBezTo>
                <a:cubicBezTo>
                  <a:pt x="454860" y="1828800"/>
                  <a:pt x="444579" y="1804342"/>
                  <a:pt x="426507" y="1786270"/>
                </a:cubicBezTo>
                <a:cubicBezTo>
                  <a:pt x="418582" y="1778345"/>
                  <a:pt x="402535" y="1783562"/>
                  <a:pt x="394610" y="1775637"/>
                </a:cubicBezTo>
                <a:cubicBezTo>
                  <a:pt x="376538" y="1757565"/>
                  <a:pt x="366256" y="1733107"/>
                  <a:pt x="352079" y="1711842"/>
                </a:cubicBezTo>
                <a:lnTo>
                  <a:pt x="330814" y="1679944"/>
                </a:lnTo>
                <a:cubicBezTo>
                  <a:pt x="304092" y="1599774"/>
                  <a:pt x="340138" y="1698590"/>
                  <a:pt x="298917" y="1616149"/>
                </a:cubicBezTo>
                <a:cubicBezTo>
                  <a:pt x="293905" y="1606124"/>
                  <a:pt x="295286" y="1593003"/>
                  <a:pt x="288284" y="1584251"/>
                </a:cubicBezTo>
                <a:cubicBezTo>
                  <a:pt x="280301" y="1574272"/>
                  <a:pt x="267019" y="1570074"/>
                  <a:pt x="256386" y="1562986"/>
                </a:cubicBezTo>
                <a:cubicBezTo>
                  <a:pt x="249298" y="1552353"/>
                  <a:pt x="243536" y="1540705"/>
                  <a:pt x="235121" y="1531088"/>
                </a:cubicBezTo>
                <a:cubicBezTo>
                  <a:pt x="218618" y="1512228"/>
                  <a:pt x="181958" y="1477926"/>
                  <a:pt x="181958" y="1477926"/>
                </a:cubicBezTo>
                <a:cubicBezTo>
                  <a:pt x="158762" y="1408332"/>
                  <a:pt x="190979" y="1476635"/>
                  <a:pt x="139428" y="1435395"/>
                </a:cubicBezTo>
                <a:cubicBezTo>
                  <a:pt x="70722" y="1380431"/>
                  <a:pt x="166442" y="1419592"/>
                  <a:pt x="86265" y="1392865"/>
                </a:cubicBezTo>
                <a:cubicBezTo>
                  <a:pt x="47493" y="1276545"/>
                  <a:pt x="109328" y="1452731"/>
                  <a:pt x="54368" y="1329070"/>
                </a:cubicBezTo>
                <a:cubicBezTo>
                  <a:pt x="45264" y="1308587"/>
                  <a:pt x="40191" y="1286540"/>
                  <a:pt x="33103" y="1265275"/>
                </a:cubicBezTo>
                <a:cubicBezTo>
                  <a:pt x="22969" y="1234875"/>
                  <a:pt x="18512" y="1224222"/>
                  <a:pt x="11837" y="1190847"/>
                </a:cubicBezTo>
                <a:cubicBezTo>
                  <a:pt x="7609" y="1169707"/>
                  <a:pt x="4749" y="1148316"/>
                  <a:pt x="1205" y="1127051"/>
                </a:cubicBezTo>
                <a:cubicBezTo>
                  <a:pt x="4749" y="1066800"/>
                  <a:pt x="0" y="1005481"/>
                  <a:pt x="11837" y="946298"/>
                </a:cubicBezTo>
                <a:cubicBezTo>
                  <a:pt x="13803" y="936468"/>
                  <a:pt x="23078" y="967563"/>
                  <a:pt x="33103" y="967563"/>
                </a:cubicBezTo>
                <a:cubicBezTo>
                  <a:pt x="45125" y="967563"/>
                  <a:pt x="65396" y="945902"/>
                  <a:pt x="75633" y="935665"/>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3965944" y="2732567"/>
            <a:ext cx="4287983" cy="606056"/>
          </a:xfrm>
          <a:custGeom>
            <a:avLst/>
            <a:gdLst>
              <a:gd name="connsiteX0" fmla="*/ 4263656 w 4287983"/>
              <a:gd name="connsiteY0" fmla="*/ 478466 h 606056"/>
              <a:gd name="connsiteX1" fmla="*/ 4157330 w 4287983"/>
              <a:gd name="connsiteY1" fmla="*/ 478466 h 606056"/>
              <a:gd name="connsiteX2" fmla="*/ 3742661 w 4287983"/>
              <a:gd name="connsiteY2" fmla="*/ 467833 h 606056"/>
              <a:gd name="connsiteX3" fmla="*/ 3689498 w 4287983"/>
              <a:gd name="connsiteY3" fmla="*/ 457200 h 606056"/>
              <a:gd name="connsiteX4" fmla="*/ 3285461 w 4287983"/>
              <a:gd name="connsiteY4" fmla="*/ 478466 h 606056"/>
              <a:gd name="connsiteX5" fmla="*/ 3200400 w 4287983"/>
              <a:gd name="connsiteY5" fmla="*/ 499731 h 606056"/>
              <a:gd name="connsiteX6" fmla="*/ 2966484 w 4287983"/>
              <a:gd name="connsiteY6" fmla="*/ 510363 h 606056"/>
              <a:gd name="connsiteX7" fmla="*/ 2870791 w 4287983"/>
              <a:gd name="connsiteY7" fmla="*/ 542261 h 606056"/>
              <a:gd name="connsiteX8" fmla="*/ 2838893 w 4287983"/>
              <a:gd name="connsiteY8" fmla="*/ 552893 h 606056"/>
              <a:gd name="connsiteX9" fmla="*/ 2690037 w 4287983"/>
              <a:gd name="connsiteY9" fmla="*/ 563526 h 606056"/>
              <a:gd name="connsiteX10" fmla="*/ 2658140 w 4287983"/>
              <a:gd name="connsiteY10" fmla="*/ 574159 h 606056"/>
              <a:gd name="connsiteX11" fmla="*/ 2594344 w 4287983"/>
              <a:gd name="connsiteY11" fmla="*/ 563526 h 606056"/>
              <a:gd name="connsiteX12" fmla="*/ 2519916 w 4287983"/>
              <a:gd name="connsiteY12" fmla="*/ 542261 h 606056"/>
              <a:gd name="connsiteX13" fmla="*/ 2477386 w 4287983"/>
              <a:gd name="connsiteY13" fmla="*/ 531628 h 606056"/>
              <a:gd name="connsiteX14" fmla="*/ 2424223 w 4287983"/>
              <a:gd name="connsiteY14" fmla="*/ 520996 h 606056"/>
              <a:gd name="connsiteX15" fmla="*/ 2360428 w 4287983"/>
              <a:gd name="connsiteY15" fmla="*/ 499731 h 606056"/>
              <a:gd name="connsiteX16" fmla="*/ 2286000 w 4287983"/>
              <a:gd name="connsiteY16" fmla="*/ 478466 h 606056"/>
              <a:gd name="connsiteX17" fmla="*/ 2009554 w 4287983"/>
              <a:gd name="connsiteY17" fmla="*/ 489098 h 606056"/>
              <a:gd name="connsiteX18" fmla="*/ 1913861 w 4287983"/>
              <a:gd name="connsiteY18" fmla="*/ 520996 h 606056"/>
              <a:gd name="connsiteX19" fmla="*/ 1860698 w 4287983"/>
              <a:gd name="connsiteY19" fmla="*/ 531628 h 606056"/>
              <a:gd name="connsiteX20" fmla="*/ 1828800 w 4287983"/>
              <a:gd name="connsiteY20" fmla="*/ 542261 h 606056"/>
              <a:gd name="connsiteX21" fmla="*/ 1786270 w 4287983"/>
              <a:gd name="connsiteY21" fmla="*/ 552893 h 606056"/>
              <a:gd name="connsiteX22" fmla="*/ 1754372 w 4287983"/>
              <a:gd name="connsiteY22" fmla="*/ 574159 h 606056"/>
              <a:gd name="connsiteX23" fmla="*/ 1637414 w 4287983"/>
              <a:gd name="connsiteY23" fmla="*/ 595424 h 606056"/>
              <a:gd name="connsiteX24" fmla="*/ 1605516 w 4287983"/>
              <a:gd name="connsiteY24" fmla="*/ 606056 h 606056"/>
              <a:gd name="connsiteX25" fmla="*/ 1339703 w 4287983"/>
              <a:gd name="connsiteY25" fmla="*/ 595424 h 606056"/>
              <a:gd name="connsiteX26" fmla="*/ 1275907 w 4287983"/>
              <a:gd name="connsiteY26" fmla="*/ 563526 h 606056"/>
              <a:gd name="connsiteX27" fmla="*/ 1244009 w 4287983"/>
              <a:gd name="connsiteY27" fmla="*/ 531628 h 606056"/>
              <a:gd name="connsiteX28" fmla="*/ 1201479 w 4287983"/>
              <a:gd name="connsiteY28" fmla="*/ 510363 h 606056"/>
              <a:gd name="connsiteX29" fmla="*/ 1158949 w 4287983"/>
              <a:gd name="connsiteY29" fmla="*/ 499731 h 606056"/>
              <a:gd name="connsiteX30" fmla="*/ 1127051 w 4287983"/>
              <a:gd name="connsiteY30" fmla="*/ 489098 h 606056"/>
              <a:gd name="connsiteX31" fmla="*/ 1041991 w 4287983"/>
              <a:gd name="connsiteY31" fmla="*/ 467833 h 606056"/>
              <a:gd name="connsiteX32" fmla="*/ 999461 w 4287983"/>
              <a:gd name="connsiteY32" fmla="*/ 446568 h 606056"/>
              <a:gd name="connsiteX33" fmla="*/ 808075 w 4287983"/>
              <a:gd name="connsiteY33" fmla="*/ 457200 h 606056"/>
              <a:gd name="connsiteX34" fmla="*/ 744279 w 4287983"/>
              <a:gd name="connsiteY34" fmla="*/ 478466 h 606056"/>
              <a:gd name="connsiteX35" fmla="*/ 669851 w 4287983"/>
              <a:gd name="connsiteY35" fmla="*/ 499731 h 606056"/>
              <a:gd name="connsiteX36" fmla="*/ 637954 w 4287983"/>
              <a:gd name="connsiteY36" fmla="*/ 520996 h 606056"/>
              <a:gd name="connsiteX37" fmla="*/ 520996 w 4287983"/>
              <a:gd name="connsiteY37" fmla="*/ 552893 h 606056"/>
              <a:gd name="connsiteX38" fmla="*/ 446568 w 4287983"/>
              <a:gd name="connsiteY38" fmla="*/ 563526 h 606056"/>
              <a:gd name="connsiteX39" fmla="*/ 382772 w 4287983"/>
              <a:gd name="connsiteY39" fmla="*/ 574159 h 606056"/>
              <a:gd name="connsiteX40" fmla="*/ 308344 w 4287983"/>
              <a:gd name="connsiteY40" fmla="*/ 606056 h 606056"/>
              <a:gd name="connsiteX41" fmla="*/ 106326 w 4287983"/>
              <a:gd name="connsiteY41" fmla="*/ 595424 h 606056"/>
              <a:gd name="connsiteX42" fmla="*/ 74428 w 4287983"/>
              <a:gd name="connsiteY42" fmla="*/ 574159 h 606056"/>
              <a:gd name="connsiteX43" fmla="*/ 31898 w 4287983"/>
              <a:gd name="connsiteY43" fmla="*/ 520996 h 606056"/>
              <a:gd name="connsiteX44" fmla="*/ 0 w 4287983"/>
              <a:gd name="connsiteY44" fmla="*/ 478466 h 606056"/>
              <a:gd name="connsiteX45" fmla="*/ 10633 w 4287983"/>
              <a:gd name="connsiteY45" fmla="*/ 287080 h 606056"/>
              <a:gd name="connsiteX46" fmla="*/ 31898 w 4287983"/>
              <a:gd name="connsiteY46" fmla="*/ 233917 h 606056"/>
              <a:gd name="connsiteX47" fmla="*/ 116958 w 4287983"/>
              <a:gd name="connsiteY47" fmla="*/ 170121 h 606056"/>
              <a:gd name="connsiteX48" fmla="*/ 361507 w 4287983"/>
              <a:gd name="connsiteY48" fmla="*/ 138224 h 606056"/>
              <a:gd name="connsiteX49" fmla="*/ 680484 w 4287983"/>
              <a:gd name="connsiteY49" fmla="*/ 127591 h 606056"/>
              <a:gd name="connsiteX50" fmla="*/ 723014 w 4287983"/>
              <a:gd name="connsiteY50" fmla="*/ 106326 h 606056"/>
              <a:gd name="connsiteX51" fmla="*/ 776177 w 4287983"/>
              <a:gd name="connsiteY51" fmla="*/ 74428 h 606056"/>
              <a:gd name="connsiteX52" fmla="*/ 893135 w 4287983"/>
              <a:gd name="connsiteY52" fmla="*/ 42531 h 606056"/>
              <a:gd name="connsiteX53" fmla="*/ 925033 w 4287983"/>
              <a:gd name="connsiteY53" fmla="*/ 31898 h 606056"/>
              <a:gd name="connsiteX54" fmla="*/ 1190847 w 4287983"/>
              <a:gd name="connsiteY54" fmla="*/ 0 h 606056"/>
              <a:gd name="connsiteX55" fmla="*/ 1520456 w 4287983"/>
              <a:gd name="connsiteY55" fmla="*/ 21266 h 606056"/>
              <a:gd name="connsiteX56" fmla="*/ 1616149 w 4287983"/>
              <a:gd name="connsiteY56" fmla="*/ 31898 h 606056"/>
              <a:gd name="connsiteX57" fmla="*/ 1648047 w 4287983"/>
              <a:gd name="connsiteY57" fmla="*/ 42531 h 606056"/>
              <a:gd name="connsiteX58" fmla="*/ 1733107 w 4287983"/>
              <a:gd name="connsiteY58" fmla="*/ 63796 h 606056"/>
              <a:gd name="connsiteX59" fmla="*/ 1839433 w 4287983"/>
              <a:gd name="connsiteY59" fmla="*/ 95693 h 606056"/>
              <a:gd name="connsiteX60" fmla="*/ 1892596 w 4287983"/>
              <a:gd name="connsiteY60" fmla="*/ 127591 h 606056"/>
              <a:gd name="connsiteX61" fmla="*/ 1935126 w 4287983"/>
              <a:gd name="connsiteY61" fmla="*/ 138224 h 606056"/>
              <a:gd name="connsiteX62" fmla="*/ 1988289 w 4287983"/>
              <a:gd name="connsiteY62" fmla="*/ 159489 h 606056"/>
              <a:gd name="connsiteX63" fmla="*/ 2030819 w 4287983"/>
              <a:gd name="connsiteY63" fmla="*/ 170121 h 606056"/>
              <a:gd name="connsiteX64" fmla="*/ 2062716 w 4287983"/>
              <a:gd name="connsiteY64" fmla="*/ 180754 h 606056"/>
              <a:gd name="connsiteX65" fmla="*/ 2392326 w 4287983"/>
              <a:gd name="connsiteY65" fmla="*/ 170121 h 606056"/>
              <a:gd name="connsiteX66" fmla="*/ 2424223 w 4287983"/>
              <a:gd name="connsiteY66" fmla="*/ 148856 h 606056"/>
              <a:gd name="connsiteX67" fmla="*/ 2466754 w 4287983"/>
              <a:gd name="connsiteY67" fmla="*/ 138224 h 606056"/>
              <a:gd name="connsiteX68" fmla="*/ 2690037 w 4287983"/>
              <a:gd name="connsiteY68" fmla="*/ 127591 h 606056"/>
              <a:gd name="connsiteX69" fmla="*/ 2796363 w 4287983"/>
              <a:gd name="connsiteY69" fmla="*/ 106326 h 606056"/>
              <a:gd name="connsiteX70" fmla="*/ 3710763 w 4287983"/>
              <a:gd name="connsiteY70" fmla="*/ 106326 h 606056"/>
              <a:gd name="connsiteX71" fmla="*/ 3753293 w 4287983"/>
              <a:gd name="connsiteY71" fmla="*/ 116959 h 606056"/>
              <a:gd name="connsiteX72" fmla="*/ 3838354 w 4287983"/>
              <a:gd name="connsiteY72" fmla="*/ 148856 h 606056"/>
              <a:gd name="connsiteX73" fmla="*/ 4199861 w 4287983"/>
              <a:gd name="connsiteY73" fmla="*/ 170121 h 606056"/>
              <a:gd name="connsiteX74" fmla="*/ 4263656 w 4287983"/>
              <a:gd name="connsiteY74" fmla="*/ 180754 h 606056"/>
              <a:gd name="connsiteX75" fmla="*/ 4284921 w 4287983"/>
              <a:gd name="connsiteY75" fmla="*/ 212652 h 606056"/>
              <a:gd name="connsiteX76" fmla="*/ 4274289 w 4287983"/>
              <a:gd name="connsiteY76" fmla="*/ 414670 h 606056"/>
              <a:gd name="connsiteX77" fmla="*/ 4242391 w 4287983"/>
              <a:gd name="connsiteY77" fmla="*/ 425303 h 606056"/>
              <a:gd name="connsiteX78" fmla="*/ 4199861 w 4287983"/>
              <a:gd name="connsiteY78" fmla="*/ 435935 h 606056"/>
              <a:gd name="connsiteX79" fmla="*/ 4178596 w 4287983"/>
              <a:gd name="connsiteY79" fmla="*/ 489098 h 606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287983" h="606056">
                <a:moveTo>
                  <a:pt x="4263656" y="478466"/>
                </a:moveTo>
                <a:cubicBezTo>
                  <a:pt x="4164870" y="453768"/>
                  <a:pt x="4287679" y="478466"/>
                  <a:pt x="4157330" y="478466"/>
                </a:cubicBezTo>
                <a:cubicBezTo>
                  <a:pt x="4019062" y="478466"/>
                  <a:pt x="3880884" y="471377"/>
                  <a:pt x="3742661" y="467833"/>
                </a:cubicBezTo>
                <a:cubicBezTo>
                  <a:pt x="3724940" y="464289"/>
                  <a:pt x="3707570" y="457200"/>
                  <a:pt x="3689498" y="457200"/>
                </a:cubicBezTo>
                <a:cubicBezTo>
                  <a:pt x="3585972" y="457200"/>
                  <a:pt x="3412113" y="451326"/>
                  <a:pt x="3285461" y="478466"/>
                </a:cubicBezTo>
                <a:cubicBezTo>
                  <a:pt x="3256883" y="484590"/>
                  <a:pt x="3228754" y="492643"/>
                  <a:pt x="3200400" y="499731"/>
                </a:cubicBezTo>
                <a:cubicBezTo>
                  <a:pt x="3124678" y="518661"/>
                  <a:pt x="3044456" y="506819"/>
                  <a:pt x="2966484" y="510363"/>
                </a:cubicBezTo>
                <a:cubicBezTo>
                  <a:pt x="2874846" y="547018"/>
                  <a:pt x="2950907" y="519371"/>
                  <a:pt x="2870791" y="542261"/>
                </a:cubicBezTo>
                <a:cubicBezTo>
                  <a:pt x="2860014" y="545340"/>
                  <a:pt x="2850024" y="551583"/>
                  <a:pt x="2838893" y="552893"/>
                </a:cubicBezTo>
                <a:cubicBezTo>
                  <a:pt x="2789489" y="558705"/>
                  <a:pt x="2739656" y="559982"/>
                  <a:pt x="2690037" y="563526"/>
                </a:cubicBezTo>
                <a:cubicBezTo>
                  <a:pt x="2679405" y="567070"/>
                  <a:pt x="2669348" y="574159"/>
                  <a:pt x="2658140" y="574159"/>
                </a:cubicBezTo>
                <a:cubicBezTo>
                  <a:pt x="2636581" y="574159"/>
                  <a:pt x="2615484" y="567754"/>
                  <a:pt x="2594344" y="563526"/>
                </a:cubicBezTo>
                <a:cubicBezTo>
                  <a:pt x="2538961" y="552449"/>
                  <a:pt x="2567196" y="555769"/>
                  <a:pt x="2519916" y="542261"/>
                </a:cubicBezTo>
                <a:cubicBezTo>
                  <a:pt x="2505865" y="538247"/>
                  <a:pt x="2491651" y="534798"/>
                  <a:pt x="2477386" y="531628"/>
                </a:cubicBezTo>
                <a:cubicBezTo>
                  <a:pt x="2459744" y="527708"/>
                  <a:pt x="2441658" y="525751"/>
                  <a:pt x="2424223" y="520996"/>
                </a:cubicBezTo>
                <a:cubicBezTo>
                  <a:pt x="2402598" y="515098"/>
                  <a:pt x="2381898" y="506172"/>
                  <a:pt x="2360428" y="499731"/>
                </a:cubicBezTo>
                <a:cubicBezTo>
                  <a:pt x="2226870" y="459663"/>
                  <a:pt x="2393238" y="514210"/>
                  <a:pt x="2286000" y="478466"/>
                </a:cubicBezTo>
                <a:cubicBezTo>
                  <a:pt x="2193851" y="482010"/>
                  <a:pt x="2101567" y="482964"/>
                  <a:pt x="2009554" y="489098"/>
                </a:cubicBezTo>
                <a:cubicBezTo>
                  <a:pt x="1974576" y="491430"/>
                  <a:pt x="1946544" y="511191"/>
                  <a:pt x="1913861" y="520996"/>
                </a:cubicBezTo>
                <a:cubicBezTo>
                  <a:pt x="1896551" y="526189"/>
                  <a:pt x="1878230" y="527245"/>
                  <a:pt x="1860698" y="531628"/>
                </a:cubicBezTo>
                <a:cubicBezTo>
                  <a:pt x="1849825" y="534346"/>
                  <a:pt x="1839577" y="539182"/>
                  <a:pt x="1828800" y="542261"/>
                </a:cubicBezTo>
                <a:cubicBezTo>
                  <a:pt x="1814749" y="546275"/>
                  <a:pt x="1800447" y="549349"/>
                  <a:pt x="1786270" y="552893"/>
                </a:cubicBezTo>
                <a:cubicBezTo>
                  <a:pt x="1775637" y="559982"/>
                  <a:pt x="1765802" y="568444"/>
                  <a:pt x="1754372" y="574159"/>
                </a:cubicBezTo>
                <a:cubicBezTo>
                  <a:pt x="1721594" y="590548"/>
                  <a:pt x="1666728" y="591760"/>
                  <a:pt x="1637414" y="595424"/>
                </a:cubicBezTo>
                <a:cubicBezTo>
                  <a:pt x="1626781" y="598968"/>
                  <a:pt x="1616724" y="606056"/>
                  <a:pt x="1605516" y="606056"/>
                </a:cubicBezTo>
                <a:cubicBezTo>
                  <a:pt x="1516841" y="606056"/>
                  <a:pt x="1428153" y="601742"/>
                  <a:pt x="1339703" y="595424"/>
                </a:cubicBezTo>
                <a:cubicBezTo>
                  <a:pt x="1318724" y="593926"/>
                  <a:pt x="1290858" y="575985"/>
                  <a:pt x="1275907" y="563526"/>
                </a:cubicBezTo>
                <a:cubicBezTo>
                  <a:pt x="1264355" y="553900"/>
                  <a:pt x="1256245" y="540368"/>
                  <a:pt x="1244009" y="531628"/>
                </a:cubicBezTo>
                <a:cubicBezTo>
                  <a:pt x="1231111" y="522415"/>
                  <a:pt x="1216320" y="515928"/>
                  <a:pt x="1201479" y="510363"/>
                </a:cubicBezTo>
                <a:cubicBezTo>
                  <a:pt x="1187796" y="505232"/>
                  <a:pt x="1173000" y="503745"/>
                  <a:pt x="1158949" y="499731"/>
                </a:cubicBezTo>
                <a:cubicBezTo>
                  <a:pt x="1148172" y="496652"/>
                  <a:pt x="1137864" y="492047"/>
                  <a:pt x="1127051" y="489098"/>
                </a:cubicBezTo>
                <a:cubicBezTo>
                  <a:pt x="1098855" y="481408"/>
                  <a:pt x="1070344" y="474921"/>
                  <a:pt x="1041991" y="467833"/>
                </a:cubicBezTo>
                <a:cubicBezTo>
                  <a:pt x="1026614" y="463989"/>
                  <a:pt x="1013638" y="453656"/>
                  <a:pt x="999461" y="446568"/>
                </a:cubicBezTo>
                <a:cubicBezTo>
                  <a:pt x="935666" y="450112"/>
                  <a:pt x="871475" y="449275"/>
                  <a:pt x="808075" y="457200"/>
                </a:cubicBezTo>
                <a:cubicBezTo>
                  <a:pt x="785832" y="459980"/>
                  <a:pt x="765544" y="471377"/>
                  <a:pt x="744279" y="478466"/>
                </a:cubicBezTo>
                <a:cubicBezTo>
                  <a:pt x="698526" y="493717"/>
                  <a:pt x="723245" y="486382"/>
                  <a:pt x="669851" y="499731"/>
                </a:cubicBezTo>
                <a:cubicBezTo>
                  <a:pt x="659219" y="506819"/>
                  <a:pt x="649631" y="515806"/>
                  <a:pt x="637954" y="520996"/>
                </a:cubicBezTo>
                <a:cubicBezTo>
                  <a:pt x="600573" y="537610"/>
                  <a:pt x="561021" y="546222"/>
                  <a:pt x="520996" y="552893"/>
                </a:cubicBezTo>
                <a:cubicBezTo>
                  <a:pt x="496276" y="557013"/>
                  <a:pt x="471338" y="559715"/>
                  <a:pt x="446568" y="563526"/>
                </a:cubicBezTo>
                <a:cubicBezTo>
                  <a:pt x="425260" y="566804"/>
                  <a:pt x="403817" y="569482"/>
                  <a:pt x="382772" y="574159"/>
                </a:cubicBezTo>
                <a:cubicBezTo>
                  <a:pt x="354611" y="580417"/>
                  <a:pt x="334350" y="593053"/>
                  <a:pt x="308344" y="606056"/>
                </a:cubicBezTo>
                <a:cubicBezTo>
                  <a:pt x="241005" y="602512"/>
                  <a:pt x="173140" y="604535"/>
                  <a:pt x="106326" y="595424"/>
                </a:cubicBezTo>
                <a:cubicBezTo>
                  <a:pt x="93664" y="593697"/>
                  <a:pt x="84407" y="582142"/>
                  <a:pt x="74428" y="574159"/>
                </a:cubicBezTo>
                <a:cubicBezTo>
                  <a:pt x="50722" y="555194"/>
                  <a:pt x="50317" y="546782"/>
                  <a:pt x="31898" y="520996"/>
                </a:cubicBezTo>
                <a:cubicBezTo>
                  <a:pt x="21598" y="506576"/>
                  <a:pt x="10633" y="492643"/>
                  <a:pt x="0" y="478466"/>
                </a:cubicBezTo>
                <a:cubicBezTo>
                  <a:pt x="3544" y="414671"/>
                  <a:pt x="2369" y="350437"/>
                  <a:pt x="10633" y="287080"/>
                </a:cubicBezTo>
                <a:cubicBezTo>
                  <a:pt x="13102" y="268154"/>
                  <a:pt x="19059" y="248040"/>
                  <a:pt x="31898" y="233917"/>
                </a:cubicBezTo>
                <a:cubicBezTo>
                  <a:pt x="55739" y="207692"/>
                  <a:pt x="82574" y="178717"/>
                  <a:pt x="116958" y="170121"/>
                </a:cubicBezTo>
                <a:cubicBezTo>
                  <a:pt x="242523" y="138730"/>
                  <a:pt x="193249" y="145702"/>
                  <a:pt x="361507" y="138224"/>
                </a:cubicBezTo>
                <a:cubicBezTo>
                  <a:pt x="467787" y="133500"/>
                  <a:pt x="574158" y="131135"/>
                  <a:pt x="680484" y="127591"/>
                </a:cubicBezTo>
                <a:cubicBezTo>
                  <a:pt x="694661" y="120503"/>
                  <a:pt x="709159" y="114023"/>
                  <a:pt x="723014" y="106326"/>
                </a:cubicBezTo>
                <a:cubicBezTo>
                  <a:pt x="741079" y="96290"/>
                  <a:pt x="757363" y="82980"/>
                  <a:pt x="776177" y="74428"/>
                </a:cubicBezTo>
                <a:cubicBezTo>
                  <a:pt x="831939" y="49082"/>
                  <a:pt x="838291" y="56242"/>
                  <a:pt x="893135" y="42531"/>
                </a:cubicBezTo>
                <a:cubicBezTo>
                  <a:pt x="904008" y="39813"/>
                  <a:pt x="914160" y="34616"/>
                  <a:pt x="925033" y="31898"/>
                </a:cubicBezTo>
                <a:cubicBezTo>
                  <a:pt x="1007036" y="11398"/>
                  <a:pt x="1121888" y="6896"/>
                  <a:pt x="1190847" y="0"/>
                </a:cubicBezTo>
                <a:lnTo>
                  <a:pt x="1520456" y="21266"/>
                </a:lnTo>
                <a:cubicBezTo>
                  <a:pt x="1552460" y="23666"/>
                  <a:pt x="1584492" y="26622"/>
                  <a:pt x="1616149" y="31898"/>
                </a:cubicBezTo>
                <a:cubicBezTo>
                  <a:pt x="1627204" y="33741"/>
                  <a:pt x="1637234" y="39582"/>
                  <a:pt x="1648047" y="42531"/>
                </a:cubicBezTo>
                <a:cubicBezTo>
                  <a:pt x="1676243" y="50221"/>
                  <a:pt x="1705381" y="54554"/>
                  <a:pt x="1733107" y="63796"/>
                </a:cubicBezTo>
                <a:cubicBezTo>
                  <a:pt x="1810766" y="89682"/>
                  <a:pt x="1775157" y="79625"/>
                  <a:pt x="1839433" y="95693"/>
                </a:cubicBezTo>
                <a:cubicBezTo>
                  <a:pt x="1857154" y="106326"/>
                  <a:pt x="1873711" y="119198"/>
                  <a:pt x="1892596" y="127591"/>
                </a:cubicBezTo>
                <a:cubicBezTo>
                  <a:pt x="1905950" y="133526"/>
                  <a:pt x="1921263" y="133603"/>
                  <a:pt x="1935126" y="138224"/>
                </a:cubicBezTo>
                <a:cubicBezTo>
                  <a:pt x="1953233" y="144260"/>
                  <a:pt x="1970182" y="153454"/>
                  <a:pt x="1988289" y="159489"/>
                </a:cubicBezTo>
                <a:cubicBezTo>
                  <a:pt x="2002152" y="164110"/>
                  <a:pt x="2016768" y="166106"/>
                  <a:pt x="2030819" y="170121"/>
                </a:cubicBezTo>
                <a:cubicBezTo>
                  <a:pt x="2041595" y="173200"/>
                  <a:pt x="2052084" y="177210"/>
                  <a:pt x="2062716" y="180754"/>
                </a:cubicBezTo>
                <a:cubicBezTo>
                  <a:pt x="2172586" y="177210"/>
                  <a:pt x="2282824" y="179783"/>
                  <a:pt x="2392326" y="170121"/>
                </a:cubicBezTo>
                <a:cubicBezTo>
                  <a:pt x="2405055" y="168998"/>
                  <a:pt x="2412478" y="153890"/>
                  <a:pt x="2424223" y="148856"/>
                </a:cubicBezTo>
                <a:cubicBezTo>
                  <a:pt x="2437655" y="143100"/>
                  <a:pt x="2452187" y="139389"/>
                  <a:pt x="2466754" y="138224"/>
                </a:cubicBezTo>
                <a:cubicBezTo>
                  <a:pt x="2541029" y="132282"/>
                  <a:pt x="2615609" y="131135"/>
                  <a:pt x="2690037" y="127591"/>
                </a:cubicBezTo>
                <a:cubicBezTo>
                  <a:pt x="2725479" y="120503"/>
                  <a:pt x="2760411" y="110045"/>
                  <a:pt x="2796363" y="106326"/>
                </a:cubicBezTo>
                <a:cubicBezTo>
                  <a:pt x="3047013" y="80397"/>
                  <a:pt x="3594918" y="104597"/>
                  <a:pt x="3710763" y="106326"/>
                </a:cubicBezTo>
                <a:cubicBezTo>
                  <a:pt x="3724940" y="109870"/>
                  <a:pt x="3739610" y="111828"/>
                  <a:pt x="3753293" y="116959"/>
                </a:cubicBezTo>
                <a:cubicBezTo>
                  <a:pt x="3813015" y="139355"/>
                  <a:pt x="3776647" y="139363"/>
                  <a:pt x="3838354" y="148856"/>
                </a:cubicBezTo>
                <a:cubicBezTo>
                  <a:pt x="3953187" y="166522"/>
                  <a:pt x="4092607" y="165831"/>
                  <a:pt x="4199861" y="170121"/>
                </a:cubicBezTo>
                <a:cubicBezTo>
                  <a:pt x="4221126" y="173665"/>
                  <a:pt x="4244374" y="171113"/>
                  <a:pt x="4263656" y="180754"/>
                </a:cubicBezTo>
                <a:cubicBezTo>
                  <a:pt x="4275086" y="186469"/>
                  <a:pt x="4284341" y="199886"/>
                  <a:pt x="4284921" y="212652"/>
                </a:cubicBezTo>
                <a:cubicBezTo>
                  <a:pt x="4287983" y="280015"/>
                  <a:pt x="4287514" y="348547"/>
                  <a:pt x="4274289" y="414670"/>
                </a:cubicBezTo>
                <a:cubicBezTo>
                  <a:pt x="4272091" y="425660"/>
                  <a:pt x="4253168" y="422224"/>
                  <a:pt x="4242391" y="425303"/>
                </a:cubicBezTo>
                <a:cubicBezTo>
                  <a:pt x="4228340" y="429317"/>
                  <a:pt x="4214038" y="432391"/>
                  <a:pt x="4199861" y="435935"/>
                </a:cubicBezTo>
                <a:cubicBezTo>
                  <a:pt x="4174664" y="473731"/>
                  <a:pt x="4178596" y="455054"/>
                  <a:pt x="4178596" y="489098"/>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3907597" y="2908798"/>
            <a:ext cx="1084492" cy="440907"/>
          </a:xfrm>
          <a:custGeom>
            <a:avLst/>
            <a:gdLst>
              <a:gd name="connsiteX0" fmla="*/ 5184 w 1084492"/>
              <a:gd name="connsiteY0" fmla="*/ 355397 h 440907"/>
              <a:gd name="connsiteX1" fmla="*/ 68980 w 1084492"/>
              <a:gd name="connsiteY1" fmla="*/ 408560 h 440907"/>
              <a:gd name="connsiteX2" fmla="*/ 132775 w 1084492"/>
              <a:gd name="connsiteY2" fmla="*/ 429825 h 440907"/>
              <a:gd name="connsiteX3" fmla="*/ 239101 w 1084492"/>
              <a:gd name="connsiteY3" fmla="*/ 419193 h 440907"/>
              <a:gd name="connsiteX4" fmla="*/ 366691 w 1084492"/>
              <a:gd name="connsiteY4" fmla="*/ 397928 h 440907"/>
              <a:gd name="connsiteX5" fmla="*/ 568710 w 1084492"/>
              <a:gd name="connsiteY5" fmla="*/ 408560 h 440907"/>
              <a:gd name="connsiteX6" fmla="*/ 632505 w 1084492"/>
              <a:gd name="connsiteY6" fmla="*/ 429825 h 440907"/>
              <a:gd name="connsiteX7" fmla="*/ 887687 w 1084492"/>
              <a:gd name="connsiteY7" fmla="*/ 419193 h 440907"/>
              <a:gd name="connsiteX8" fmla="*/ 951482 w 1084492"/>
              <a:gd name="connsiteY8" fmla="*/ 397928 h 440907"/>
              <a:gd name="connsiteX9" fmla="*/ 972747 w 1084492"/>
              <a:gd name="connsiteY9" fmla="*/ 376662 h 440907"/>
              <a:gd name="connsiteX10" fmla="*/ 1004645 w 1084492"/>
              <a:gd name="connsiteY10" fmla="*/ 355397 h 440907"/>
              <a:gd name="connsiteX11" fmla="*/ 1015277 w 1084492"/>
              <a:gd name="connsiteY11" fmla="*/ 323500 h 440907"/>
              <a:gd name="connsiteX12" fmla="*/ 1057808 w 1084492"/>
              <a:gd name="connsiteY12" fmla="*/ 259704 h 440907"/>
              <a:gd name="connsiteX13" fmla="*/ 1057808 w 1084492"/>
              <a:gd name="connsiteY13" fmla="*/ 100216 h 440907"/>
              <a:gd name="connsiteX14" fmla="*/ 1025910 w 1084492"/>
              <a:gd name="connsiteY14" fmla="*/ 78951 h 440907"/>
              <a:gd name="connsiteX15" fmla="*/ 962115 w 1084492"/>
              <a:gd name="connsiteY15" fmla="*/ 57686 h 440907"/>
              <a:gd name="connsiteX16" fmla="*/ 930217 w 1084492"/>
              <a:gd name="connsiteY16" fmla="*/ 47053 h 440907"/>
              <a:gd name="connsiteX17" fmla="*/ 579343 w 1084492"/>
              <a:gd name="connsiteY17" fmla="*/ 36421 h 440907"/>
              <a:gd name="connsiteX18" fmla="*/ 515547 w 1084492"/>
              <a:gd name="connsiteY18" fmla="*/ 15155 h 440907"/>
              <a:gd name="connsiteX19" fmla="*/ 483650 w 1084492"/>
              <a:gd name="connsiteY19" fmla="*/ 4523 h 440907"/>
              <a:gd name="connsiteX20" fmla="*/ 281631 w 1084492"/>
              <a:gd name="connsiteY20" fmla="*/ 15155 h 440907"/>
              <a:gd name="connsiteX21" fmla="*/ 249733 w 1084492"/>
              <a:gd name="connsiteY21" fmla="*/ 25788 h 440907"/>
              <a:gd name="connsiteX22" fmla="*/ 217836 w 1084492"/>
              <a:gd name="connsiteY22" fmla="*/ 47053 h 440907"/>
              <a:gd name="connsiteX23" fmla="*/ 143408 w 1084492"/>
              <a:gd name="connsiteY23" fmla="*/ 142746 h 440907"/>
              <a:gd name="connsiteX24" fmla="*/ 79612 w 1084492"/>
              <a:gd name="connsiteY24" fmla="*/ 185276 h 440907"/>
              <a:gd name="connsiteX25" fmla="*/ 47715 w 1084492"/>
              <a:gd name="connsiteY25" fmla="*/ 206542 h 440907"/>
              <a:gd name="connsiteX26" fmla="*/ 15817 w 1084492"/>
              <a:gd name="connsiteY26" fmla="*/ 238439 h 440907"/>
              <a:gd name="connsiteX27" fmla="*/ 15817 w 1084492"/>
              <a:gd name="connsiteY27" fmla="*/ 323500 h 440907"/>
              <a:gd name="connsiteX28" fmla="*/ 26450 w 1084492"/>
              <a:gd name="connsiteY28" fmla="*/ 366030 h 440907"/>
              <a:gd name="connsiteX29" fmla="*/ 5184 w 1084492"/>
              <a:gd name="connsiteY29" fmla="*/ 302235 h 440907"/>
              <a:gd name="connsiteX30" fmla="*/ 15817 w 1084492"/>
              <a:gd name="connsiteY30" fmla="*/ 227807 h 440907"/>
              <a:gd name="connsiteX31" fmla="*/ 47715 w 1084492"/>
              <a:gd name="connsiteY31" fmla="*/ 206542 h 440907"/>
              <a:gd name="connsiteX32" fmla="*/ 90245 w 1084492"/>
              <a:gd name="connsiteY32" fmla="*/ 153379 h 440907"/>
              <a:gd name="connsiteX33" fmla="*/ 122143 w 1084492"/>
              <a:gd name="connsiteY33" fmla="*/ 132114 h 440907"/>
              <a:gd name="connsiteX34" fmla="*/ 164673 w 1084492"/>
              <a:gd name="connsiteY34" fmla="*/ 78951 h 440907"/>
              <a:gd name="connsiteX35" fmla="*/ 228468 w 1084492"/>
              <a:gd name="connsiteY35" fmla="*/ 57686 h 440907"/>
              <a:gd name="connsiteX36" fmla="*/ 260366 w 1084492"/>
              <a:gd name="connsiteY36" fmla="*/ 36421 h 440907"/>
              <a:gd name="connsiteX37" fmla="*/ 281631 w 1084492"/>
              <a:gd name="connsiteY37" fmla="*/ 15155 h 440907"/>
              <a:gd name="connsiteX38" fmla="*/ 324161 w 1084492"/>
              <a:gd name="connsiteY38" fmla="*/ 4523 h 440907"/>
              <a:gd name="connsiteX39" fmla="*/ 706933 w 1084492"/>
              <a:gd name="connsiteY39" fmla="*/ 25788 h 440907"/>
              <a:gd name="connsiteX40" fmla="*/ 855789 w 1084492"/>
              <a:gd name="connsiteY40" fmla="*/ 36421 h 440907"/>
              <a:gd name="connsiteX41" fmla="*/ 887687 w 1084492"/>
              <a:gd name="connsiteY41" fmla="*/ 47053 h 440907"/>
              <a:gd name="connsiteX42" fmla="*/ 951482 w 1084492"/>
              <a:gd name="connsiteY42" fmla="*/ 57686 h 440907"/>
              <a:gd name="connsiteX43" fmla="*/ 983380 w 1084492"/>
              <a:gd name="connsiteY43" fmla="*/ 78951 h 440907"/>
              <a:gd name="connsiteX44" fmla="*/ 1015277 w 1084492"/>
              <a:gd name="connsiteY44" fmla="*/ 142746 h 440907"/>
              <a:gd name="connsiteX45" fmla="*/ 1057808 w 1084492"/>
              <a:gd name="connsiteY45" fmla="*/ 132114 h 440907"/>
              <a:gd name="connsiteX46" fmla="*/ 1068440 w 1084492"/>
              <a:gd name="connsiteY46" fmla="*/ 164011 h 440907"/>
              <a:gd name="connsiteX47" fmla="*/ 1057808 w 1084492"/>
              <a:gd name="connsiteY47" fmla="*/ 302235 h 440907"/>
              <a:gd name="connsiteX48" fmla="*/ 1036543 w 1084492"/>
              <a:gd name="connsiteY48" fmla="*/ 334132 h 440907"/>
              <a:gd name="connsiteX49" fmla="*/ 972747 w 1084492"/>
              <a:gd name="connsiteY49" fmla="*/ 376662 h 440907"/>
              <a:gd name="connsiteX50" fmla="*/ 940850 w 1084492"/>
              <a:gd name="connsiteY50" fmla="*/ 387295 h 440907"/>
              <a:gd name="connsiteX51" fmla="*/ 877054 w 1084492"/>
              <a:gd name="connsiteY51" fmla="*/ 397928 h 440907"/>
              <a:gd name="connsiteX52" fmla="*/ 834524 w 1084492"/>
              <a:gd name="connsiteY52" fmla="*/ 408560 h 440907"/>
              <a:gd name="connsiteX53" fmla="*/ 675036 w 1084492"/>
              <a:gd name="connsiteY53" fmla="*/ 397928 h 440907"/>
              <a:gd name="connsiteX54" fmla="*/ 621873 w 1084492"/>
              <a:gd name="connsiteY54" fmla="*/ 387295 h 440907"/>
              <a:gd name="connsiteX55" fmla="*/ 558077 w 1084492"/>
              <a:gd name="connsiteY55" fmla="*/ 397928 h 440907"/>
              <a:gd name="connsiteX56" fmla="*/ 526180 w 1084492"/>
              <a:gd name="connsiteY56" fmla="*/ 419193 h 440907"/>
              <a:gd name="connsiteX57" fmla="*/ 462384 w 1084492"/>
              <a:gd name="connsiteY57" fmla="*/ 440458 h 440907"/>
              <a:gd name="connsiteX58" fmla="*/ 302896 w 1084492"/>
              <a:gd name="connsiteY58" fmla="*/ 419193 h 440907"/>
              <a:gd name="connsiteX59" fmla="*/ 270998 w 1084492"/>
              <a:gd name="connsiteY59" fmla="*/ 397928 h 440907"/>
              <a:gd name="connsiteX60" fmla="*/ 207203 w 1084492"/>
              <a:gd name="connsiteY60" fmla="*/ 408560 h 440907"/>
              <a:gd name="connsiteX61" fmla="*/ 175305 w 1084492"/>
              <a:gd name="connsiteY61" fmla="*/ 419193 h 440907"/>
              <a:gd name="connsiteX62" fmla="*/ 79612 w 1084492"/>
              <a:gd name="connsiteY62" fmla="*/ 397928 h 440907"/>
              <a:gd name="connsiteX63" fmla="*/ 37082 w 1084492"/>
              <a:gd name="connsiteY63" fmla="*/ 312867 h 440907"/>
              <a:gd name="connsiteX64" fmla="*/ 15817 w 1084492"/>
              <a:gd name="connsiteY64" fmla="*/ 249072 h 44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084492" h="440907">
                <a:moveTo>
                  <a:pt x="5184" y="355397"/>
                </a:moveTo>
                <a:cubicBezTo>
                  <a:pt x="25216" y="375429"/>
                  <a:pt x="42334" y="396717"/>
                  <a:pt x="68980" y="408560"/>
                </a:cubicBezTo>
                <a:cubicBezTo>
                  <a:pt x="89463" y="417664"/>
                  <a:pt x="132775" y="429825"/>
                  <a:pt x="132775" y="429825"/>
                </a:cubicBezTo>
                <a:lnTo>
                  <a:pt x="239101" y="419193"/>
                </a:lnTo>
                <a:cubicBezTo>
                  <a:pt x="303149" y="411658"/>
                  <a:pt x="309340" y="409398"/>
                  <a:pt x="366691" y="397928"/>
                </a:cubicBezTo>
                <a:cubicBezTo>
                  <a:pt x="434031" y="401472"/>
                  <a:pt x="501757" y="400526"/>
                  <a:pt x="568710" y="408560"/>
                </a:cubicBezTo>
                <a:cubicBezTo>
                  <a:pt x="590966" y="411231"/>
                  <a:pt x="632505" y="429825"/>
                  <a:pt x="632505" y="429825"/>
                </a:cubicBezTo>
                <a:cubicBezTo>
                  <a:pt x="717566" y="426281"/>
                  <a:pt x="802975" y="427664"/>
                  <a:pt x="887687" y="419193"/>
                </a:cubicBezTo>
                <a:cubicBezTo>
                  <a:pt x="909991" y="416963"/>
                  <a:pt x="951482" y="397928"/>
                  <a:pt x="951482" y="397928"/>
                </a:cubicBezTo>
                <a:cubicBezTo>
                  <a:pt x="958570" y="390839"/>
                  <a:pt x="964919" y="382924"/>
                  <a:pt x="972747" y="376662"/>
                </a:cubicBezTo>
                <a:cubicBezTo>
                  <a:pt x="982726" y="368679"/>
                  <a:pt x="996662" y="365376"/>
                  <a:pt x="1004645" y="355397"/>
                </a:cubicBezTo>
                <a:cubicBezTo>
                  <a:pt x="1011646" y="346646"/>
                  <a:pt x="1009834" y="333297"/>
                  <a:pt x="1015277" y="323500"/>
                </a:cubicBezTo>
                <a:cubicBezTo>
                  <a:pt x="1027689" y="301158"/>
                  <a:pt x="1057808" y="259704"/>
                  <a:pt x="1057808" y="259704"/>
                </a:cubicBezTo>
                <a:cubicBezTo>
                  <a:pt x="1077965" y="199232"/>
                  <a:pt x="1084492" y="193610"/>
                  <a:pt x="1057808" y="100216"/>
                </a:cubicBezTo>
                <a:cubicBezTo>
                  <a:pt x="1054297" y="87929"/>
                  <a:pt x="1037587" y="84141"/>
                  <a:pt x="1025910" y="78951"/>
                </a:cubicBezTo>
                <a:cubicBezTo>
                  <a:pt x="1005427" y="69847"/>
                  <a:pt x="983380" y="64774"/>
                  <a:pt x="962115" y="57686"/>
                </a:cubicBezTo>
                <a:lnTo>
                  <a:pt x="930217" y="47053"/>
                </a:lnTo>
                <a:cubicBezTo>
                  <a:pt x="819210" y="10050"/>
                  <a:pt x="696301" y="39965"/>
                  <a:pt x="579343" y="36421"/>
                </a:cubicBezTo>
                <a:lnTo>
                  <a:pt x="515547" y="15155"/>
                </a:lnTo>
                <a:lnTo>
                  <a:pt x="483650" y="4523"/>
                </a:lnTo>
                <a:cubicBezTo>
                  <a:pt x="416310" y="8067"/>
                  <a:pt x="348787" y="9050"/>
                  <a:pt x="281631" y="15155"/>
                </a:cubicBezTo>
                <a:cubicBezTo>
                  <a:pt x="270469" y="16170"/>
                  <a:pt x="259758" y="20776"/>
                  <a:pt x="249733" y="25788"/>
                </a:cubicBezTo>
                <a:cubicBezTo>
                  <a:pt x="238304" y="31503"/>
                  <a:pt x="228468" y="39965"/>
                  <a:pt x="217836" y="47053"/>
                </a:cubicBezTo>
                <a:cubicBezTo>
                  <a:pt x="193099" y="84158"/>
                  <a:pt x="178001" y="115840"/>
                  <a:pt x="143408" y="142746"/>
                </a:cubicBezTo>
                <a:cubicBezTo>
                  <a:pt x="123234" y="158437"/>
                  <a:pt x="100877" y="171099"/>
                  <a:pt x="79612" y="185276"/>
                </a:cubicBezTo>
                <a:lnTo>
                  <a:pt x="47715" y="206542"/>
                </a:lnTo>
                <a:cubicBezTo>
                  <a:pt x="35204" y="214883"/>
                  <a:pt x="26450" y="227807"/>
                  <a:pt x="15817" y="238439"/>
                </a:cubicBezTo>
                <a:cubicBezTo>
                  <a:pt x="0" y="285890"/>
                  <a:pt x="2130" y="261913"/>
                  <a:pt x="15817" y="323500"/>
                </a:cubicBezTo>
                <a:cubicBezTo>
                  <a:pt x="18987" y="337765"/>
                  <a:pt x="32985" y="379100"/>
                  <a:pt x="26450" y="366030"/>
                </a:cubicBezTo>
                <a:cubicBezTo>
                  <a:pt x="16425" y="345981"/>
                  <a:pt x="5184" y="302235"/>
                  <a:pt x="5184" y="302235"/>
                </a:cubicBezTo>
                <a:cubicBezTo>
                  <a:pt x="8728" y="277426"/>
                  <a:pt x="5639" y="250708"/>
                  <a:pt x="15817" y="227807"/>
                </a:cubicBezTo>
                <a:cubicBezTo>
                  <a:pt x="21007" y="216130"/>
                  <a:pt x="37736" y="214525"/>
                  <a:pt x="47715" y="206542"/>
                </a:cubicBezTo>
                <a:cubicBezTo>
                  <a:pt x="100324" y="164454"/>
                  <a:pt x="34983" y="208640"/>
                  <a:pt x="90245" y="153379"/>
                </a:cubicBezTo>
                <a:cubicBezTo>
                  <a:pt x="99281" y="144343"/>
                  <a:pt x="111510" y="139202"/>
                  <a:pt x="122143" y="132114"/>
                </a:cubicBezTo>
                <a:cubicBezTo>
                  <a:pt x="133672" y="97524"/>
                  <a:pt x="127034" y="95679"/>
                  <a:pt x="164673" y="78951"/>
                </a:cubicBezTo>
                <a:cubicBezTo>
                  <a:pt x="185156" y="69847"/>
                  <a:pt x="228468" y="57686"/>
                  <a:pt x="228468" y="57686"/>
                </a:cubicBezTo>
                <a:cubicBezTo>
                  <a:pt x="239101" y="50598"/>
                  <a:pt x="250387" y="44404"/>
                  <a:pt x="260366" y="36421"/>
                </a:cubicBezTo>
                <a:cubicBezTo>
                  <a:pt x="268194" y="30159"/>
                  <a:pt x="272665" y="19638"/>
                  <a:pt x="281631" y="15155"/>
                </a:cubicBezTo>
                <a:cubicBezTo>
                  <a:pt x="294701" y="8620"/>
                  <a:pt x="309984" y="8067"/>
                  <a:pt x="324161" y="4523"/>
                </a:cubicBezTo>
                <a:cubicBezTo>
                  <a:pt x="665944" y="28935"/>
                  <a:pt x="242767" y="0"/>
                  <a:pt x="706933" y="25788"/>
                </a:cubicBezTo>
                <a:cubicBezTo>
                  <a:pt x="756601" y="28547"/>
                  <a:pt x="806170" y="32877"/>
                  <a:pt x="855789" y="36421"/>
                </a:cubicBezTo>
                <a:cubicBezTo>
                  <a:pt x="866422" y="39965"/>
                  <a:pt x="876746" y="44622"/>
                  <a:pt x="887687" y="47053"/>
                </a:cubicBezTo>
                <a:cubicBezTo>
                  <a:pt x="908732" y="51730"/>
                  <a:pt x="931030" y="50869"/>
                  <a:pt x="951482" y="57686"/>
                </a:cubicBezTo>
                <a:cubicBezTo>
                  <a:pt x="963605" y="61727"/>
                  <a:pt x="972747" y="71863"/>
                  <a:pt x="983380" y="78951"/>
                </a:cubicBezTo>
                <a:cubicBezTo>
                  <a:pt x="987508" y="91336"/>
                  <a:pt x="999817" y="137593"/>
                  <a:pt x="1015277" y="142746"/>
                </a:cubicBezTo>
                <a:cubicBezTo>
                  <a:pt x="1029140" y="147367"/>
                  <a:pt x="1043631" y="135658"/>
                  <a:pt x="1057808" y="132114"/>
                </a:cubicBezTo>
                <a:cubicBezTo>
                  <a:pt x="1061352" y="142746"/>
                  <a:pt x="1068440" y="152804"/>
                  <a:pt x="1068440" y="164011"/>
                </a:cubicBezTo>
                <a:cubicBezTo>
                  <a:pt x="1068440" y="210222"/>
                  <a:pt x="1066324" y="256816"/>
                  <a:pt x="1057808" y="302235"/>
                </a:cubicBezTo>
                <a:cubicBezTo>
                  <a:pt x="1055453" y="314795"/>
                  <a:pt x="1044526" y="324154"/>
                  <a:pt x="1036543" y="334132"/>
                </a:cubicBezTo>
                <a:cubicBezTo>
                  <a:pt x="1016785" y="358828"/>
                  <a:pt x="1004138" y="363209"/>
                  <a:pt x="972747" y="376662"/>
                </a:cubicBezTo>
                <a:cubicBezTo>
                  <a:pt x="962446" y="381077"/>
                  <a:pt x="951791" y="384864"/>
                  <a:pt x="940850" y="387295"/>
                </a:cubicBezTo>
                <a:cubicBezTo>
                  <a:pt x="919805" y="391972"/>
                  <a:pt x="898194" y="393700"/>
                  <a:pt x="877054" y="397928"/>
                </a:cubicBezTo>
                <a:cubicBezTo>
                  <a:pt x="862725" y="400794"/>
                  <a:pt x="848701" y="405016"/>
                  <a:pt x="834524" y="408560"/>
                </a:cubicBezTo>
                <a:cubicBezTo>
                  <a:pt x="781361" y="405016"/>
                  <a:pt x="728052" y="403230"/>
                  <a:pt x="675036" y="397928"/>
                </a:cubicBezTo>
                <a:cubicBezTo>
                  <a:pt x="657054" y="396130"/>
                  <a:pt x="639945" y="387295"/>
                  <a:pt x="621873" y="387295"/>
                </a:cubicBezTo>
                <a:cubicBezTo>
                  <a:pt x="600314" y="387295"/>
                  <a:pt x="579342" y="394384"/>
                  <a:pt x="558077" y="397928"/>
                </a:cubicBezTo>
                <a:cubicBezTo>
                  <a:pt x="547445" y="405016"/>
                  <a:pt x="537857" y="414003"/>
                  <a:pt x="526180" y="419193"/>
                </a:cubicBezTo>
                <a:cubicBezTo>
                  <a:pt x="505696" y="428297"/>
                  <a:pt x="462384" y="440458"/>
                  <a:pt x="462384" y="440458"/>
                </a:cubicBezTo>
                <a:cubicBezTo>
                  <a:pt x="433887" y="438083"/>
                  <a:pt x="346325" y="440907"/>
                  <a:pt x="302896" y="419193"/>
                </a:cubicBezTo>
                <a:cubicBezTo>
                  <a:pt x="291466" y="413478"/>
                  <a:pt x="281631" y="405016"/>
                  <a:pt x="270998" y="397928"/>
                </a:cubicBezTo>
                <a:cubicBezTo>
                  <a:pt x="249733" y="401472"/>
                  <a:pt x="228248" y="403883"/>
                  <a:pt x="207203" y="408560"/>
                </a:cubicBezTo>
                <a:cubicBezTo>
                  <a:pt x="196262" y="410991"/>
                  <a:pt x="186513" y="419193"/>
                  <a:pt x="175305" y="419193"/>
                </a:cubicBezTo>
                <a:cubicBezTo>
                  <a:pt x="137884" y="419193"/>
                  <a:pt x="112503" y="408891"/>
                  <a:pt x="79612" y="397928"/>
                </a:cubicBezTo>
                <a:cubicBezTo>
                  <a:pt x="42497" y="360812"/>
                  <a:pt x="61517" y="386172"/>
                  <a:pt x="37082" y="312867"/>
                </a:cubicBezTo>
                <a:cubicBezTo>
                  <a:pt x="9919" y="231379"/>
                  <a:pt x="15817" y="327647"/>
                  <a:pt x="15817" y="249072"/>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flipH="1" flipV="1">
            <a:off x="3168502" y="2838889"/>
            <a:ext cx="1222745" cy="22328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169584" y="2456120"/>
            <a:ext cx="2146742" cy="600164"/>
          </a:xfrm>
          <a:prstGeom prst="rect">
            <a:avLst/>
          </a:prstGeom>
          <a:noFill/>
        </p:spPr>
        <p:txBody>
          <a:bodyPr wrap="none" rtlCol="0">
            <a:spAutoFit/>
          </a:bodyPr>
          <a:lstStyle/>
          <a:p>
            <a:r>
              <a:rPr lang="en-US" sz="3300" dirty="0">
                <a:solidFill>
                  <a:srgbClr val="FF0000"/>
                </a:solidFill>
                <a:latin typeface="Times New Roman" panose="02020603050405020304" pitchFamily="18" charset="0"/>
                <a:cs typeface="Times New Roman" panose="02020603050405020304" pitchFamily="18" charset="0"/>
              </a:rPr>
              <a:t>First author</a:t>
            </a:r>
          </a:p>
        </p:txBody>
      </p:sp>
      <p:sp>
        <p:nvSpPr>
          <p:cNvPr id="17" name="Freeform 16"/>
          <p:cNvSpPr/>
          <p:nvPr/>
        </p:nvSpPr>
        <p:spPr>
          <a:xfrm>
            <a:off x="2307265" y="3206360"/>
            <a:ext cx="7363509" cy="631993"/>
          </a:xfrm>
          <a:custGeom>
            <a:avLst/>
            <a:gdLst>
              <a:gd name="connsiteX0" fmla="*/ 3083442 w 7363509"/>
              <a:gd name="connsiteY0" fmla="*/ 610728 h 631993"/>
              <a:gd name="connsiteX1" fmla="*/ 3466214 w 7363509"/>
              <a:gd name="connsiteY1" fmla="*/ 600096 h 631993"/>
              <a:gd name="connsiteX2" fmla="*/ 3572540 w 7363509"/>
              <a:gd name="connsiteY2" fmla="*/ 568198 h 631993"/>
              <a:gd name="connsiteX3" fmla="*/ 3668233 w 7363509"/>
              <a:gd name="connsiteY3" fmla="*/ 557566 h 631993"/>
              <a:gd name="connsiteX4" fmla="*/ 3710763 w 7363509"/>
              <a:gd name="connsiteY4" fmla="*/ 546933 h 631993"/>
              <a:gd name="connsiteX5" fmla="*/ 4338084 w 7363509"/>
              <a:gd name="connsiteY5" fmla="*/ 525668 h 631993"/>
              <a:gd name="connsiteX6" fmla="*/ 4476307 w 7363509"/>
              <a:gd name="connsiteY6" fmla="*/ 536300 h 631993"/>
              <a:gd name="connsiteX7" fmla="*/ 4529470 w 7363509"/>
              <a:gd name="connsiteY7" fmla="*/ 557566 h 631993"/>
              <a:gd name="connsiteX8" fmla="*/ 4976037 w 7363509"/>
              <a:gd name="connsiteY8" fmla="*/ 546933 h 631993"/>
              <a:gd name="connsiteX9" fmla="*/ 5550195 w 7363509"/>
              <a:gd name="connsiteY9" fmla="*/ 546933 h 631993"/>
              <a:gd name="connsiteX10" fmla="*/ 5603358 w 7363509"/>
              <a:gd name="connsiteY10" fmla="*/ 525668 h 631993"/>
              <a:gd name="connsiteX11" fmla="*/ 5709684 w 7363509"/>
              <a:gd name="connsiteY11" fmla="*/ 504403 h 631993"/>
              <a:gd name="connsiteX12" fmla="*/ 5752214 w 7363509"/>
              <a:gd name="connsiteY12" fmla="*/ 493770 h 631993"/>
              <a:gd name="connsiteX13" fmla="*/ 5964865 w 7363509"/>
              <a:gd name="connsiteY13" fmla="*/ 483138 h 631993"/>
              <a:gd name="connsiteX14" fmla="*/ 6294475 w 7363509"/>
              <a:gd name="connsiteY14" fmla="*/ 440607 h 631993"/>
              <a:gd name="connsiteX15" fmla="*/ 6422065 w 7363509"/>
              <a:gd name="connsiteY15" fmla="*/ 419342 h 631993"/>
              <a:gd name="connsiteX16" fmla="*/ 6485861 w 7363509"/>
              <a:gd name="connsiteY16" fmla="*/ 408710 h 631993"/>
              <a:gd name="connsiteX17" fmla="*/ 6539023 w 7363509"/>
              <a:gd name="connsiteY17" fmla="*/ 376812 h 631993"/>
              <a:gd name="connsiteX18" fmla="*/ 6741042 w 7363509"/>
              <a:gd name="connsiteY18" fmla="*/ 355547 h 631993"/>
              <a:gd name="connsiteX19" fmla="*/ 6772940 w 7363509"/>
              <a:gd name="connsiteY19" fmla="*/ 344914 h 631993"/>
              <a:gd name="connsiteX20" fmla="*/ 6996223 w 7363509"/>
              <a:gd name="connsiteY20" fmla="*/ 323649 h 631993"/>
              <a:gd name="connsiteX21" fmla="*/ 7102549 w 7363509"/>
              <a:gd name="connsiteY21" fmla="*/ 334282 h 631993"/>
              <a:gd name="connsiteX22" fmla="*/ 7145079 w 7363509"/>
              <a:gd name="connsiteY22" fmla="*/ 366180 h 631993"/>
              <a:gd name="connsiteX23" fmla="*/ 7176977 w 7363509"/>
              <a:gd name="connsiteY23" fmla="*/ 387445 h 631993"/>
              <a:gd name="connsiteX24" fmla="*/ 7336465 w 7363509"/>
              <a:gd name="connsiteY24" fmla="*/ 366180 h 631993"/>
              <a:gd name="connsiteX25" fmla="*/ 7325833 w 7363509"/>
              <a:gd name="connsiteY25" fmla="*/ 259854 h 631993"/>
              <a:gd name="connsiteX26" fmla="*/ 7262037 w 7363509"/>
              <a:gd name="connsiteY26" fmla="*/ 174793 h 631993"/>
              <a:gd name="connsiteX27" fmla="*/ 7049386 w 7363509"/>
              <a:gd name="connsiteY27" fmla="*/ 185426 h 631993"/>
              <a:gd name="connsiteX28" fmla="*/ 6996223 w 7363509"/>
              <a:gd name="connsiteY28" fmla="*/ 206691 h 631993"/>
              <a:gd name="connsiteX29" fmla="*/ 6911163 w 7363509"/>
              <a:gd name="connsiteY29" fmla="*/ 227956 h 631993"/>
              <a:gd name="connsiteX30" fmla="*/ 6836735 w 7363509"/>
              <a:gd name="connsiteY30" fmla="*/ 249221 h 631993"/>
              <a:gd name="connsiteX31" fmla="*/ 6772940 w 7363509"/>
              <a:gd name="connsiteY31" fmla="*/ 259854 h 631993"/>
              <a:gd name="connsiteX32" fmla="*/ 6741042 w 7363509"/>
              <a:gd name="connsiteY32" fmla="*/ 281119 h 631993"/>
              <a:gd name="connsiteX33" fmla="*/ 6645349 w 7363509"/>
              <a:gd name="connsiteY33" fmla="*/ 302384 h 631993"/>
              <a:gd name="connsiteX34" fmla="*/ 6528391 w 7363509"/>
              <a:gd name="connsiteY34" fmla="*/ 323649 h 631993"/>
              <a:gd name="connsiteX35" fmla="*/ 6453963 w 7363509"/>
              <a:gd name="connsiteY35" fmla="*/ 344914 h 631993"/>
              <a:gd name="connsiteX36" fmla="*/ 6134986 w 7363509"/>
              <a:gd name="connsiteY36" fmla="*/ 323649 h 631993"/>
              <a:gd name="connsiteX37" fmla="*/ 5996763 w 7363509"/>
              <a:gd name="connsiteY37" fmla="*/ 238589 h 631993"/>
              <a:gd name="connsiteX38" fmla="*/ 5932968 w 7363509"/>
              <a:gd name="connsiteY38" fmla="*/ 217324 h 631993"/>
              <a:gd name="connsiteX39" fmla="*/ 5709684 w 7363509"/>
              <a:gd name="connsiteY39" fmla="*/ 206691 h 631993"/>
              <a:gd name="connsiteX40" fmla="*/ 5677786 w 7363509"/>
              <a:gd name="connsiteY40" fmla="*/ 227956 h 631993"/>
              <a:gd name="connsiteX41" fmla="*/ 5635256 w 7363509"/>
              <a:gd name="connsiteY41" fmla="*/ 259854 h 631993"/>
              <a:gd name="connsiteX42" fmla="*/ 5528930 w 7363509"/>
              <a:gd name="connsiteY42" fmla="*/ 291752 h 631993"/>
              <a:gd name="connsiteX43" fmla="*/ 5252484 w 7363509"/>
              <a:gd name="connsiteY43" fmla="*/ 302384 h 631993"/>
              <a:gd name="connsiteX44" fmla="*/ 5135526 w 7363509"/>
              <a:gd name="connsiteY44" fmla="*/ 302384 h 631993"/>
              <a:gd name="connsiteX45" fmla="*/ 5071730 w 7363509"/>
              <a:gd name="connsiteY45" fmla="*/ 249221 h 631993"/>
              <a:gd name="connsiteX46" fmla="*/ 5007935 w 7363509"/>
              <a:gd name="connsiteY46" fmla="*/ 217324 h 631993"/>
              <a:gd name="connsiteX47" fmla="*/ 4965405 w 7363509"/>
              <a:gd name="connsiteY47" fmla="*/ 185426 h 631993"/>
              <a:gd name="connsiteX48" fmla="*/ 4859079 w 7363509"/>
              <a:gd name="connsiteY48" fmla="*/ 164161 h 631993"/>
              <a:gd name="connsiteX49" fmla="*/ 4752754 w 7363509"/>
              <a:gd name="connsiteY49" fmla="*/ 174793 h 631993"/>
              <a:gd name="connsiteX50" fmla="*/ 4720856 w 7363509"/>
              <a:gd name="connsiteY50" fmla="*/ 185426 h 631993"/>
              <a:gd name="connsiteX51" fmla="*/ 4657061 w 7363509"/>
              <a:gd name="connsiteY51" fmla="*/ 227956 h 631993"/>
              <a:gd name="connsiteX52" fmla="*/ 4401879 w 7363509"/>
              <a:gd name="connsiteY52" fmla="*/ 302384 h 631993"/>
              <a:gd name="connsiteX53" fmla="*/ 4327451 w 7363509"/>
              <a:gd name="connsiteY53" fmla="*/ 313017 h 631993"/>
              <a:gd name="connsiteX54" fmla="*/ 4284921 w 7363509"/>
              <a:gd name="connsiteY54" fmla="*/ 323649 h 631993"/>
              <a:gd name="connsiteX55" fmla="*/ 4253023 w 7363509"/>
              <a:gd name="connsiteY55" fmla="*/ 334282 h 631993"/>
              <a:gd name="connsiteX56" fmla="*/ 4093535 w 7363509"/>
              <a:gd name="connsiteY56" fmla="*/ 344914 h 631993"/>
              <a:gd name="connsiteX57" fmla="*/ 4029740 w 7363509"/>
              <a:gd name="connsiteY57" fmla="*/ 313017 h 631993"/>
              <a:gd name="connsiteX58" fmla="*/ 3934047 w 7363509"/>
              <a:gd name="connsiteY58" fmla="*/ 270487 h 631993"/>
              <a:gd name="connsiteX59" fmla="*/ 3870251 w 7363509"/>
              <a:gd name="connsiteY59" fmla="*/ 249221 h 631993"/>
              <a:gd name="connsiteX60" fmla="*/ 3763926 w 7363509"/>
              <a:gd name="connsiteY60" fmla="*/ 259854 h 631993"/>
              <a:gd name="connsiteX61" fmla="*/ 3700130 w 7363509"/>
              <a:gd name="connsiteY61" fmla="*/ 302384 h 631993"/>
              <a:gd name="connsiteX62" fmla="*/ 3657600 w 7363509"/>
              <a:gd name="connsiteY62" fmla="*/ 323649 h 631993"/>
              <a:gd name="connsiteX63" fmla="*/ 3540642 w 7363509"/>
              <a:gd name="connsiteY63" fmla="*/ 313017 h 631993"/>
              <a:gd name="connsiteX64" fmla="*/ 3476847 w 7363509"/>
              <a:gd name="connsiteY64" fmla="*/ 291752 h 631993"/>
              <a:gd name="connsiteX65" fmla="*/ 3413051 w 7363509"/>
              <a:gd name="connsiteY65" fmla="*/ 270487 h 631993"/>
              <a:gd name="connsiteX66" fmla="*/ 3327991 w 7363509"/>
              <a:gd name="connsiteY66" fmla="*/ 259854 h 631993"/>
              <a:gd name="connsiteX67" fmla="*/ 3285461 w 7363509"/>
              <a:gd name="connsiteY67" fmla="*/ 249221 h 631993"/>
              <a:gd name="connsiteX68" fmla="*/ 3147237 w 7363509"/>
              <a:gd name="connsiteY68" fmla="*/ 238589 h 631993"/>
              <a:gd name="connsiteX69" fmla="*/ 3051544 w 7363509"/>
              <a:gd name="connsiteY69" fmla="*/ 249221 h 631993"/>
              <a:gd name="connsiteX70" fmla="*/ 3019647 w 7363509"/>
              <a:gd name="connsiteY70" fmla="*/ 270487 h 631993"/>
              <a:gd name="connsiteX71" fmla="*/ 2966484 w 7363509"/>
              <a:gd name="connsiteY71" fmla="*/ 281119 h 631993"/>
              <a:gd name="connsiteX72" fmla="*/ 2870791 w 7363509"/>
              <a:gd name="connsiteY72" fmla="*/ 291752 h 631993"/>
              <a:gd name="connsiteX73" fmla="*/ 2785730 w 7363509"/>
              <a:gd name="connsiteY73" fmla="*/ 302384 h 631993"/>
              <a:gd name="connsiteX74" fmla="*/ 2583712 w 7363509"/>
              <a:gd name="connsiteY74" fmla="*/ 291752 h 631993"/>
              <a:gd name="connsiteX75" fmla="*/ 2509284 w 7363509"/>
              <a:gd name="connsiteY75" fmla="*/ 291752 h 631993"/>
              <a:gd name="connsiteX76" fmla="*/ 2434856 w 7363509"/>
              <a:gd name="connsiteY76" fmla="*/ 249221 h 631993"/>
              <a:gd name="connsiteX77" fmla="*/ 2371061 w 7363509"/>
              <a:gd name="connsiteY77" fmla="*/ 217324 h 631993"/>
              <a:gd name="connsiteX78" fmla="*/ 2275368 w 7363509"/>
              <a:gd name="connsiteY78" fmla="*/ 153528 h 631993"/>
              <a:gd name="connsiteX79" fmla="*/ 2200940 w 7363509"/>
              <a:gd name="connsiteY79" fmla="*/ 164161 h 631993"/>
              <a:gd name="connsiteX80" fmla="*/ 2158409 w 7363509"/>
              <a:gd name="connsiteY80" fmla="*/ 217324 h 631993"/>
              <a:gd name="connsiteX81" fmla="*/ 2094614 w 7363509"/>
              <a:gd name="connsiteY81" fmla="*/ 259854 h 631993"/>
              <a:gd name="connsiteX82" fmla="*/ 2030819 w 7363509"/>
              <a:gd name="connsiteY82" fmla="*/ 281119 h 631993"/>
              <a:gd name="connsiteX83" fmla="*/ 1807535 w 7363509"/>
              <a:gd name="connsiteY83" fmla="*/ 302384 h 631993"/>
              <a:gd name="connsiteX84" fmla="*/ 1765005 w 7363509"/>
              <a:gd name="connsiteY84" fmla="*/ 281119 h 631993"/>
              <a:gd name="connsiteX85" fmla="*/ 1669312 w 7363509"/>
              <a:gd name="connsiteY85" fmla="*/ 206691 h 631993"/>
              <a:gd name="connsiteX86" fmla="*/ 1637414 w 7363509"/>
              <a:gd name="connsiteY86" fmla="*/ 185426 h 631993"/>
              <a:gd name="connsiteX87" fmla="*/ 1499191 w 7363509"/>
              <a:gd name="connsiteY87" fmla="*/ 196059 h 631993"/>
              <a:gd name="connsiteX88" fmla="*/ 1467293 w 7363509"/>
              <a:gd name="connsiteY88" fmla="*/ 206691 h 631993"/>
              <a:gd name="connsiteX89" fmla="*/ 1424763 w 7363509"/>
              <a:gd name="connsiteY89" fmla="*/ 217324 h 631993"/>
              <a:gd name="connsiteX90" fmla="*/ 1275907 w 7363509"/>
              <a:gd name="connsiteY90" fmla="*/ 206691 h 631993"/>
              <a:gd name="connsiteX91" fmla="*/ 1212112 w 7363509"/>
              <a:gd name="connsiteY91" fmla="*/ 185426 h 631993"/>
              <a:gd name="connsiteX92" fmla="*/ 1201479 w 7363509"/>
              <a:gd name="connsiteY92" fmla="*/ 153528 h 631993"/>
              <a:gd name="connsiteX93" fmla="*/ 1169582 w 7363509"/>
              <a:gd name="connsiteY93" fmla="*/ 110998 h 631993"/>
              <a:gd name="connsiteX94" fmla="*/ 1084521 w 7363509"/>
              <a:gd name="connsiteY94" fmla="*/ 89733 h 631993"/>
              <a:gd name="connsiteX95" fmla="*/ 1010093 w 7363509"/>
              <a:gd name="connsiteY95" fmla="*/ 47203 h 631993"/>
              <a:gd name="connsiteX96" fmla="*/ 978195 w 7363509"/>
              <a:gd name="connsiteY96" fmla="*/ 25938 h 631993"/>
              <a:gd name="connsiteX97" fmla="*/ 935665 w 7363509"/>
              <a:gd name="connsiteY97" fmla="*/ 15305 h 631993"/>
              <a:gd name="connsiteX98" fmla="*/ 287079 w 7363509"/>
              <a:gd name="connsiteY98" fmla="*/ 25938 h 631993"/>
              <a:gd name="connsiteX99" fmla="*/ 85061 w 7363509"/>
              <a:gd name="connsiteY99" fmla="*/ 25938 h 631993"/>
              <a:gd name="connsiteX100" fmla="*/ 31898 w 7363509"/>
              <a:gd name="connsiteY100" fmla="*/ 79100 h 631993"/>
              <a:gd name="connsiteX101" fmla="*/ 21265 w 7363509"/>
              <a:gd name="connsiteY101" fmla="*/ 121631 h 631993"/>
              <a:gd name="connsiteX102" fmla="*/ 0 w 7363509"/>
              <a:gd name="connsiteY102" fmla="*/ 185426 h 631993"/>
              <a:gd name="connsiteX103" fmla="*/ 10633 w 7363509"/>
              <a:gd name="connsiteY103" fmla="*/ 291752 h 631993"/>
              <a:gd name="connsiteX104" fmla="*/ 53163 w 7363509"/>
              <a:gd name="connsiteY104" fmla="*/ 355547 h 631993"/>
              <a:gd name="connsiteX105" fmla="*/ 106326 w 7363509"/>
              <a:gd name="connsiteY105" fmla="*/ 419342 h 631993"/>
              <a:gd name="connsiteX106" fmla="*/ 138223 w 7363509"/>
              <a:gd name="connsiteY106" fmla="*/ 440607 h 631993"/>
              <a:gd name="connsiteX107" fmla="*/ 372140 w 7363509"/>
              <a:gd name="connsiteY107" fmla="*/ 429975 h 631993"/>
              <a:gd name="connsiteX108" fmla="*/ 404037 w 7363509"/>
              <a:gd name="connsiteY108" fmla="*/ 419342 h 631993"/>
              <a:gd name="connsiteX109" fmla="*/ 669851 w 7363509"/>
              <a:gd name="connsiteY109" fmla="*/ 429975 h 631993"/>
              <a:gd name="connsiteX110" fmla="*/ 701749 w 7363509"/>
              <a:gd name="connsiteY110" fmla="*/ 440607 h 631993"/>
              <a:gd name="connsiteX111" fmla="*/ 723014 w 7363509"/>
              <a:gd name="connsiteY111" fmla="*/ 461873 h 631993"/>
              <a:gd name="connsiteX112" fmla="*/ 786809 w 7363509"/>
              <a:gd name="connsiteY112" fmla="*/ 557566 h 631993"/>
              <a:gd name="connsiteX113" fmla="*/ 850605 w 7363509"/>
              <a:gd name="connsiteY113" fmla="*/ 589463 h 631993"/>
              <a:gd name="connsiteX114" fmla="*/ 956930 w 7363509"/>
              <a:gd name="connsiteY114" fmla="*/ 578831 h 631993"/>
              <a:gd name="connsiteX115" fmla="*/ 999461 w 7363509"/>
              <a:gd name="connsiteY115" fmla="*/ 568198 h 631993"/>
              <a:gd name="connsiteX116" fmla="*/ 1073888 w 7363509"/>
              <a:gd name="connsiteY116" fmla="*/ 589463 h 631993"/>
              <a:gd name="connsiteX117" fmla="*/ 1095154 w 7363509"/>
              <a:gd name="connsiteY117" fmla="*/ 610728 h 631993"/>
              <a:gd name="connsiteX118" fmla="*/ 1212112 w 7363509"/>
              <a:gd name="connsiteY118" fmla="*/ 631993 h 631993"/>
              <a:gd name="connsiteX119" fmla="*/ 1339702 w 7363509"/>
              <a:gd name="connsiteY119" fmla="*/ 621361 h 631993"/>
              <a:gd name="connsiteX120" fmla="*/ 1371600 w 7363509"/>
              <a:gd name="connsiteY120" fmla="*/ 610728 h 631993"/>
              <a:gd name="connsiteX121" fmla="*/ 1414130 w 7363509"/>
              <a:gd name="connsiteY121" fmla="*/ 600096 h 631993"/>
              <a:gd name="connsiteX122" fmla="*/ 1520456 w 7363509"/>
              <a:gd name="connsiteY122" fmla="*/ 568198 h 631993"/>
              <a:gd name="connsiteX123" fmla="*/ 1637414 w 7363509"/>
              <a:gd name="connsiteY123" fmla="*/ 536300 h 631993"/>
              <a:gd name="connsiteX124" fmla="*/ 1669312 w 7363509"/>
              <a:gd name="connsiteY124" fmla="*/ 525668 h 631993"/>
              <a:gd name="connsiteX125" fmla="*/ 1775637 w 7363509"/>
              <a:gd name="connsiteY125" fmla="*/ 536300 h 631993"/>
              <a:gd name="connsiteX126" fmla="*/ 1818168 w 7363509"/>
              <a:gd name="connsiteY126" fmla="*/ 578831 h 631993"/>
              <a:gd name="connsiteX127" fmla="*/ 1913861 w 7363509"/>
              <a:gd name="connsiteY127" fmla="*/ 631993 h 631993"/>
              <a:gd name="connsiteX128" fmla="*/ 2062716 w 7363509"/>
              <a:gd name="connsiteY128" fmla="*/ 631993 h 631993"/>
              <a:gd name="connsiteX129" fmla="*/ 2179675 w 7363509"/>
              <a:gd name="connsiteY129" fmla="*/ 621361 h 631993"/>
              <a:gd name="connsiteX130" fmla="*/ 2243470 w 7363509"/>
              <a:gd name="connsiteY130" fmla="*/ 600096 h 631993"/>
              <a:gd name="connsiteX131" fmla="*/ 2275368 w 7363509"/>
              <a:gd name="connsiteY131" fmla="*/ 589463 h 631993"/>
              <a:gd name="connsiteX132" fmla="*/ 2339163 w 7363509"/>
              <a:gd name="connsiteY132" fmla="*/ 557566 h 631993"/>
              <a:gd name="connsiteX133" fmla="*/ 2509284 w 7363509"/>
              <a:gd name="connsiteY133" fmla="*/ 568198 h 631993"/>
              <a:gd name="connsiteX134" fmla="*/ 2615609 w 7363509"/>
              <a:gd name="connsiteY134" fmla="*/ 568198 h 631993"/>
              <a:gd name="connsiteX135" fmla="*/ 2721935 w 7363509"/>
              <a:gd name="connsiteY135" fmla="*/ 578831 h 631993"/>
              <a:gd name="connsiteX136" fmla="*/ 2753833 w 7363509"/>
              <a:gd name="connsiteY136" fmla="*/ 589463 h 631993"/>
              <a:gd name="connsiteX137" fmla="*/ 2796363 w 7363509"/>
              <a:gd name="connsiteY137" fmla="*/ 600096 h 631993"/>
              <a:gd name="connsiteX138" fmla="*/ 3009014 w 7363509"/>
              <a:gd name="connsiteY138" fmla="*/ 578831 h 631993"/>
              <a:gd name="connsiteX139" fmla="*/ 3040912 w 7363509"/>
              <a:gd name="connsiteY139" fmla="*/ 557566 h 631993"/>
              <a:gd name="connsiteX140" fmla="*/ 3157870 w 7363509"/>
              <a:gd name="connsiteY140" fmla="*/ 568198 h 631993"/>
              <a:gd name="connsiteX141" fmla="*/ 3189768 w 7363509"/>
              <a:gd name="connsiteY141" fmla="*/ 600096 h 631993"/>
              <a:gd name="connsiteX142" fmla="*/ 3221665 w 7363509"/>
              <a:gd name="connsiteY142" fmla="*/ 621361 h 631993"/>
              <a:gd name="connsiteX143" fmla="*/ 3466214 w 7363509"/>
              <a:gd name="connsiteY143" fmla="*/ 610728 h 631993"/>
              <a:gd name="connsiteX144" fmla="*/ 3498112 w 7363509"/>
              <a:gd name="connsiteY144" fmla="*/ 600096 h 6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363509" h="631993">
                <a:moveTo>
                  <a:pt x="3083442" y="610728"/>
                </a:moveTo>
                <a:cubicBezTo>
                  <a:pt x="3211033" y="607184"/>
                  <a:pt x="3338733" y="606470"/>
                  <a:pt x="3466214" y="600096"/>
                </a:cubicBezTo>
                <a:cubicBezTo>
                  <a:pt x="3489784" y="598918"/>
                  <a:pt x="3557322" y="571241"/>
                  <a:pt x="3572540" y="568198"/>
                </a:cubicBezTo>
                <a:cubicBezTo>
                  <a:pt x="3604011" y="561904"/>
                  <a:pt x="3636335" y="561110"/>
                  <a:pt x="3668233" y="557566"/>
                </a:cubicBezTo>
                <a:cubicBezTo>
                  <a:pt x="3682410" y="554022"/>
                  <a:pt x="3696349" y="549335"/>
                  <a:pt x="3710763" y="546933"/>
                </a:cubicBezTo>
                <a:cubicBezTo>
                  <a:pt x="3900288" y="515344"/>
                  <a:pt x="4241320" y="527565"/>
                  <a:pt x="4338084" y="525668"/>
                </a:cubicBezTo>
                <a:cubicBezTo>
                  <a:pt x="4384158" y="529212"/>
                  <a:pt x="4430725" y="528703"/>
                  <a:pt x="4476307" y="536300"/>
                </a:cubicBezTo>
                <a:cubicBezTo>
                  <a:pt x="4495134" y="539438"/>
                  <a:pt x="4510388" y="557160"/>
                  <a:pt x="4529470" y="557566"/>
                </a:cubicBezTo>
                <a:lnTo>
                  <a:pt x="4976037" y="546933"/>
                </a:lnTo>
                <a:cubicBezTo>
                  <a:pt x="5182297" y="554046"/>
                  <a:pt x="5346057" y="567347"/>
                  <a:pt x="5550195" y="546933"/>
                </a:cubicBezTo>
                <a:cubicBezTo>
                  <a:pt x="5569186" y="545034"/>
                  <a:pt x="5584916" y="530586"/>
                  <a:pt x="5603358" y="525668"/>
                </a:cubicBezTo>
                <a:cubicBezTo>
                  <a:pt x="5638281" y="516355"/>
                  <a:pt x="5674342" y="511976"/>
                  <a:pt x="5709684" y="504403"/>
                </a:cubicBezTo>
                <a:cubicBezTo>
                  <a:pt x="5723973" y="501341"/>
                  <a:pt x="5737651" y="494984"/>
                  <a:pt x="5752214" y="493770"/>
                </a:cubicBezTo>
                <a:cubicBezTo>
                  <a:pt x="5822941" y="487876"/>
                  <a:pt x="5893981" y="486682"/>
                  <a:pt x="5964865" y="483138"/>
                </a:cubicBezTo>
                <a:cubicBezTo>
                  <a:pt x="5995908" y="479258"/>
                  <a:pt x="6207984" y="454264"/>
                  <a:pt x="6294475" y="440607"/>
                </a:cubicBezTo>
                <a:lnTo>
                  <a:pt x="6422065" y="419342"/>
                </a:lnTo>
                <a:lnTo>
                  <a:pt x="6485861" y="408710"/>
                </a:lnTo>
                <a:cubicBezTo>
                  <a:pt x="6503582" y="398077"/>
                  <a:pt x="6519418" y="383347"/>
                  <a:pt x="6539023" y="376812"/>
                </a:cubicBezTo>
                <a:cubicBezTo>
                  <a:pt x="6566798" y="367554"/>
                  <a:pt x="6739870" y="355645"/>
                  <a:pt x="6741042" y="355547"/>
                </a:cubicBezTo>
                <a:cubicBezTo>
                  <a:pt x="6751675" y="352003"/>
                  <a:pt x="6762067" y="347632"/>
                  <a:pt x="6772940" y="344914"/>
                </a:cubicBezTo>
                <a:cubicBezTo>
                  <a:pt x="6852778" y="324955"/>
                  <a:pt x="6899364" y="329703"/>
                  <a:pt x="6996223" y="323649"/>
                </a:cubicBezTo>
                <a:cubicBezTo>
                  <a:pt x="7031665" y="327193"/>
                  <a:pt x="7068301" y="324497"/>
                  <a:pt x="7102549" y="334282"/>
                </a:cubicBezTo>
                <a:cubicBezTo>
                  <a:pt x="7119588" y="339150"/>
                  <a:pt x="7130659" y="355880"/>
                  <a:pt x="7145079" y="366180"/>
                </a:cubicBezTo>
                <a:cubicBezTo>
                  <a:pt x="7155478" y="373608"/>
                  <a:pt x="7166344" y="380357"/>
                  <a:pt x="7176977" y="387445"/>
                </a:cubicBezTo>
                <a:cubicBezTo>
                  <a:pt x="7230140" y="380357"/>
                  <a:pt x="7295744" y="401084"/>
                  <a:pt x="7336465" y="366180"/>
                </a:cubicBezTo>
                <a:cubicBezTo>
                  <a:pt x="7363509" y="343000"/>
                  <a:pt x="7336457" y="293851"/>
                  <a:pt x="7325833" y="259854"/>
                </a:cubicBezTo>
                <a:cubicBezTo>
                  <a:pt x="7314905" y="224883"/>
                  <a:pt x="7286797" y="199554"/>
                  <a:pt x="7262037" y="174793"/>
                </a:cubicBezTo>
                <a:cubicBezTo>
                  <a:pt x="7191153" y="178337"/>
                  <a:pt x="7119853" y="176970"/>
                  <a:pt x="7049386" y="185426"/>
                </a:cubicBezTo>
                <a:cubicBezTo>
                  <a:pt x="7030436" y="187700"/>
                  <a:pt x="7014465" y="201078"/>
                  <a:pt x="6996223" y="206691"/>
                </a:cubicBezTo>
                <a:cubicBezTo>
                  <a:pt x="6968289" y="215286"/>
                  <a:pt x="6939516" y="220868"/>
                  <a:pt x="6911163" y="227956"/>
                </a:cubicBezTo>
                <a:cubicBezTo>
                  <a:pt x="6830074" y="248228"/>
                  <a:pt x="6936200" y="229328"/>
                  <a:pt x="6836735" y="249221"/>
                </a:cubicBezTo>
                <a:cubicBezTo>
                  <a:pt x="6815595" y="253449"/>
                  <a:pt x="6794205" y="256310"/>
                  <a:pt x="6772940" y="259854"/>
                </a:cubicBezTo>
                <a:cubicBezTo>
                  <a:pt x="6762307" y="266942"/>
                  <a:pt x="6752788" y="276085"/>
                  <a:pt x="6741042" y="281119"/>
                </a:cubicBezTo>
                <a:cubicBezTo>
                  <a:pt x="6727073" y="287106"/>
                  <a:pt x="6655837" y="300053"/>
                  <a:pt x="6645349" y="302384"/>
                </a:cubicBezTo>
                <a:cubicBezTo>
                  <a:pt x="6555102" y="322439"/>
                  <a:pt x="6657423" y="305217"/>
                  <a:pt x="6528391" y="323649"/>
                </a:cubicBezTo>
                <a:cubicBezTo>
                  <a:pt x="6513347" y="328664"/>
                  <a:pt x="6467317" y="344914"/>
                  <a:pt x="6453963" y="344914"/>
                </a:cubicBezTo>
                <a:cubicBezTo>
                  <a:pt x="6375949" y="344914"/>
                  <a:pt x="6222060" y="330905"/>
                  <a:pt x="6134986" y="323649"/>
                </a:cubicBezTo>
                <a:cubicBezTo>
                  <a:pt x="6095781" y="297513"/>
                  <a:pt x="6044774" y="257794"/>
                  <a:pt x="5996763" y="238589"/>
                </a:cubicBezTo>
                <a:cubicBezTo>
                  <a:pt x="5975951" y="230264"/>
                  <a:pt x="5954233" y="224412"/>
                  <a:pt x="5932968" y="217324"/>
                </a:cubicBezTo>
                <a:cubicBezTo>
                  <a:pt x="5866342" y="150701"/>
                  <a:pt x="5906089" y="179909"/>
                  <a:pt x="5709684" y="206691"/>
                </a:cubicBezTo>
                <a:cubicBezTo>
                  <a:pt x="5697022" y="208418"/>
                  <a:pt x="5688185" y="220528"/>
                  <a:pt x="5677786" y="227956"/>
                </a:cubicBezTo>
                <a:cubicBezTo>
                  <a:pt x="5663366" y="238256"/>
                  <a:pt x="5651106" y="251929"/>
                  <a:pt x="5635256" y="259854"/>
                </a:cubicBezTo>
                <a:cubicBezTo>
                  <a:pt x="5629180" y="262892"/>
                  <a:pt x="5546539" y="290578"/>
                  <a:pt x="5528930" y="291752"/>
                </a:cubicBezTo>
                <a:cubicBezTo>
                  <a:pt x="5436917" y="297886"/>
                  <a:pt x="5344633" y="298840"/>
                  <a:pt x="5252484" y="302384"/>
                </a:cubicBezTo>
                <a:cubicBezTo>
                  <a:pt x="5208855" y="313292"/>
                  <a:pt x="5184608" y="325037"/>
                  <a:pt x="5135526" y="302384"/>
                </a:cubicBezTo>
                <a:cubicBezTo>
                  <a:pt x="5110393" y="290784"/>
                  <a:pt x="5094762" y="264576"/>
                  <a:pt x="5071730" y="249221"/>
                </a:cubicBezTo>
                <a:cubicBezTo>
                  <a:pt x="5051948" y="236033"/>
                  <a:pt x="5028322" y="229556"/>
                  <a:pt x="5007935" y="217324"/>
                </a:cubicBezTo>
                <a:cubicBezTo>
                  <a:pt x="4992739" y="208207"/>
                  <a:pt x="4981255" y="193351"/>
                  <a:pt x="4965405" y="185426"/>
                </a:cubicBezTo>
                <a:cubicBezTo>
                  <a:pt x="4949541" y="177494"/>
                  <a:pt x="4867094" y="165497"/>
                  <a:pt x="4859079" y="164161"/>
                </a:cubicBezTo>
                <a:cubicBezTo>
                  <a:pt x="4823637" y="167705"/>
                  <a:pt x="4787958" y="169377"/>
                  <a:pt x="4752754" y="174793"/>
                </a:cubicBezTo>
                <a:cubicBezTo>
                  <a:pt x="4741676" y="176497"/>
                  <a:pt x="4730181" y="179209"/>
                  <a:pt x="4720856" y="185426"/>
                </a:cubicBezTo>
                <a:cubicBezTo>
                  <a:pt x="4641213" y="238522"/>
                  <a:pt x="4732903" y="202676"/>
                  <a:pt x="4657061" y="227956"/>
                </a:cubicBezTo>
                <a:cubicBezTo>
                  <a:pt x="4539452" y="306363"/>
                  <a:pt x="4618475" y="266285"/>
                  <a:pt x="4401879" y="302384"/>
                </a:cubicBezTo>
                <a:cubicBezTo>
                  <a:pt x="4377159" y="306504"/>
                  <a:pt x="4352108" y="308534"/>
                  <a:pt x="4327451" y="313017"/>
                </a:cubicBezTo>
                <a:cubicBezTo>
                  <a:pt x="4313074" y="315631"/>
                  <a:pt x="4298972" y="319635"/>
                  <a:pt x="4284921" y="323649"/>
                </a:cubicBezTo>
                <a:cubicBezTo>
                  <a:pt x="4274144" y="326728"/>
                  <a:pt x="4264162" y="333044"/>
                  <a:pt x="4253023" y="334282"/>
                </a:cubicBezTo>
                <a:cubicBezTo>
                  <a:pt x="4200068" y="340166"/>
                  <a:pt x="4146698" y="341370"/>
                  <a:pt x="4093535" y="344914"/>
                </a:cubicBezTo>
                <a:cubicBezTo>
                  <a:pt x="4035051" y="325421"/>
                  <a:pt x="4087453" y="345995"/>
                  <a:pt x="4029740" y="313017"/>
                </a:cubicBezTo>
                <a:cubicBezTo>
                  <a:pt x="4000494" y="296305"/>
                  <a:pt x="3965373" y="281878"/>
                  <a:pt x="3934047" y="270487"/>
                </a:cubicBezTo>
                <a:cubicBezTo>
                  <a:pt x="3912981" y="262826"/>
                  <a:pt x="3870251" y="249221"/>
                  <a:pt x="3870251" y="249221"/>
                </a:cubicBezTo>
                <a:cubicBezTo>
                  <a:pt x="3834809" y="252765"/>
                  <a:pt x="3797923" y="249230"/>
                  <a:pt x="3763926" y="259854"/>
                </a:cubicBezTo>
                <a:cubicBezTo>
                  <a:pt x="3739532" y="267477"/>
                  <a:pt x="3721395" y="288207"/>
                  <a:pt x="3700130" y="302384"/>
                </a:cubicBezTo>
                <a:cubicBezTo>
                  <a:pt x="3686942" y="311176"/>
                  <a:pt x="3671777" y="316561"/>
                  <a:pt x="3657600" y="323649"/>
                </a:cubicBezTo>
                <a:cubicBezTo>
                  <a:pt x="3618614" y="320105"/>
                  <a:pt x="3579193" y="319820"/>
                  <a:pt x="3540642" y="313017"/>
                </a:cubicBezTo>
                <a:cubicBezTo>
                  <a:pt x="3518568" y="309122"/>
                  <a:pt x="3498112" y="298840"/>
                  <a:pt x="3476847" y="291752"/>
                </a:cubicBezTo>
                <a:lnTo>
                  <a:pt x="3413051" y="270487"/>
                </a:lnTo>
                <a:cubicBezTo>
                  <a:pt x="3385943" y="261452"/>
                  <a:pt x="3356176" y="264552"/>
                  <a:pt x="3327991" y="259854"/>
                </a:cubicBezTo>
                <a:cubicBezTo>
                  <a:pt x="3313577" y="257452"/>
                  <a:pt x="3299974" y="250928"/>
                  <a:pt x="3285461" y="249221"/>
                </a:cubicBezTo>
                <a:cubicBezTo>
                  <a:pt x="3239567" y="243822"/>
                  <a:pt x="3193312" y="242133"/>
                  <a:pt x="3147237" y="238589"/>
                </a:cubicBezTo>
                <a:cubicBezTo>
                  <a:pt x="3115339" y="242133"/>
                  <a:pt x="3082680" y="241437"/>
                  <a:pt x="3051544" y="249221"/>
                </a:cubicBezTo>
                <a:cubicBezTo>
                  <a:pt x="3039147" y="252320"/>
                  <a:pt x="3031612" y="266000"/>
                  <a:pt x="3019647" y="270487"/>
                </a:cubicBezTo>
                <a:cubicBezTo>
                  <a:pt x="3002726" y="276833"/>
                  <a:pt x="2984374" y="278563"/>
                  <a:pt x="2966484" y="281119"/>
                </a:cubicBezTo>
                <a:cubicBezTo>
                  <a:pt x="2934713" y="285658"/>
                  <a:pt x="2902665" y="288002"/>
                  <a:pt x="2870791" y="291752"/>
                </a:cubicBezTo>
                <a:lnTo>
                  <a:pt x="2785730" y="302384"/>
                </a:lnTo>
                <a:cubicBezTo>
                  <a:pt x="2718391" y="298840"/>
                  <a:pt x="2650868" y="297857"/>
                  <a:pt x="2583712" y="291752"/>
                </a:cubicBezTo>
                <a:cubicBezTo>
                  <a:pt x="2505409" y="284634"/>
                  <a:pt x="2605116" y="267793"/>
                  <a:pt x="2509284" y="291752"/>
                </a:cubicBezTo>
                <a:cubicBezTo>
                  <a:pt x="2442252" y="269407"/>
                  <a:pt x="2515322" y="297501"/>
                  <a:pt x="2434856" y="249221"/>
                </a:cubicBezTo>
                <a:cubicBezTo>
                  <a:pt x="2414469" y="236989"/>
                  <a:pt x="2392326" y="227956"/>
                  <a:pt x="2371061" y="217324"/>
                </a:cubicBezTo>
                <a:cubicBezTo>
                  <a:pt x="2341082" y="187345"/>
                  <a:pt x="2322349" y="157443"/>
                  <a:pt x="2275368" y="153528"/>
                </a:cubicBezTo>
                <a:cubicBezTo>
                  <a:pt x="2250393" y="151447"/>
                  <a:pt x="2225749" y="160617"/>
                  <a:pt x="2200940" y="164161"/>
                </a:cubicBezTo>
                <a:cubicBezTo>
                  <a:pt x="2186988" y="185090"/>
                  <a:pt x="2178612" y="202172"/>
                  <a:pt x="2158409" y="217324"/>
                </a:cubicBezTo>
                <a:cubicBezTo>
                  <a:pt x="2137963" y="232658"/>
                  <a:pt x="2118860" y="251772"/>
                  <a:pt x="2094614" y="259854"/>
                </a:cubicBezTo>
                <a:lnTo>
                  <a:pt x="2030819" y="281119"/>
                </a:lnTo>
                <a:cubicBezTo>
                  <a:pt x="1938304" y="311958"/>
                  <a:pt x="2010125" y="291130"/>
                  <a:pt x="1807535" y="302384"/>
                </a:cubicBezTo>
                <a:cubicBezTo>
                  <a:pt x="1793358" y="295296"/>
                  <a:pt x="1778037" y="290141"/>
                  <a:pt x="1765005" y="281119"/>
                </a:cubicBezTo>
                <a:cubicBezTo>
                  <a:pt x="1731780" y="258117"/>
                  <a:pt x="1702935" y="229106"/>
                  <a:pt x="1669312" y="206691"/>
                </a:cubicBezTo>
                <a:lnTo>
                  <a:pt x="1637414" y="185426"/>
                </a:lnTo>
                <a:cubicBezTo>
                  <a:pt x="1591340" y="188970"/>
                  <a:pt x="1545045" y="190327"/>
                  <a:pt x="1499191" y="196059"/>
                </a:cubicBezTo>
                <a:cubicBezTo>
                  <a:pt x="1488070" y="197449"/>
                  <a:pt x="1478070" y="203612"/>
                  <a:pt x="1467293" y="206691"/>
                </a:cubicBezTo>
                <a:cubicBezTo>
                  <a:pt x="1453242" y="210705"/>
                  <a:pt x="1438940" y="213780"/>
                  <a:pt x="1424763" y="217324"/>
                </a:cubicBezTo>
                <a:cubicBezTo>
                  <a:pt x="1375144" y="213780"/>
                  <a:pt x="1325102" y="214070"/>
                  <a:pt x="1275907" y="206691"/>
                </a:cubicBezTo>
                <a:cubicBezTo>
                  <a:pt x="1253740" y="203366"/>
                  <a:pt x="1212112" y="185426"/>
                  <a:pt x="1212112" y="185426"/>
                </a:cubicBezTo>
                <a:cubicBezTo>
                  <a:pt x="1208568" y="174793"/>
                  <a:pt x="1207040" y="163259"/>
                  <a:pt x="1201479" y="153528"/>
                </a:cubicBezTo>
                <a:cubicBezTo>
                  <a:pt x="1192687" y="138142"/>
                  <a:pt x="1183195" y="122342"/>
                  <a:pt x="1169582" y="110998"/>
                </a:cubicBezTo>
                <a:cubicBezTo>
                  <a:pt x="1159259" y="102396"/>
                  <a:pt x="1086240" y="90077"/>
                  <a:pt x="1084521" y="89733"/>
                </a:cubicBezTo>
                <a:cubicBezTo>
                  <a:pt x="1006806" y="37924"/>
                  <a:pt x="1104523" y="101163"/>
                  <a:pt x="1010093" y="47203"/>
                </a:cubicBezTo>
                <a:cubicBezTo>
                  <a:pt x="998998" y="40863"/>
                  <a:pt x="989941" y="30972"/>
                  <a:pt x="978195" y="25938"/>
                </a:cubicBezTo>
                <a:cubicBezTo>
                  <a:pt x="964764" y="20182"/>
                  <a:pt x="949842" y="18849"/>
                  <a:pt x="935665" y="15305"/>
                </a:cubicBezTo>
                <a:cubicBezTo>
                  <a:pt x="492781" y="42985"/>
                  <a:pt x="708991" y="40486"/>
                  <a:pt x="287079" y="25938"/>
                </a:cubicBezTo>
                <a:cubicBezTo>
                  <a:pt x="215913" y="14076"/>
                  <a:pt x="162875" y="0"/>
                  <a:pt x="85061" y="25938"/>
                </a:cubicBezTo>
                <a:cubicBezTo>
                  <a:pt x="61286" y="33863"/>
                  <a:pt x="31898" y="79100"/>
                  <a:pt x="31898" y="79100"/>
                </a:cubicBezTo>
                <a:cubicBezTo>
                  <a:pt x="28354" y="93277"/>
                  <a:pt x="25464" y="107634"/>
                  <a:pt x="21265" y="121631"/>
                </a:cubicBezTo>
                <a:cubicBezTo>
                  <a:pt x="14824" y="143101"/>
                  <a:pt x="0" y="185426"/>
                  <a:pt x="0" y="185426"/>
                </a:cubicBezTo>
                <a:cubicBezTo>
                  <a:pt x="3544" y="220868"/>
                  <a:pt x="9" y="257755"/>
                  <a:pt x="10633" y="291752"/>
                </a:cubicBezTo>
                <a:cubicBezTo>
                  <a:pt x="18256" y="316146"/>
                  <a:pt x="38986" y="334282"/>
                  <a:pt x="53163" y="355547"/>
                </a:cubicBezTo>
                <a:cubicBezTo>
                  <a:pt x="74074" y="386914"/>
                  <a:pt x="75623" y="393756"/>
                  <a:pt x="106326" y="419342"/>
                </a:cubicBezTo>
                <a:cubicBezTo>
                  <a:pt x="116143" y="427523"/>
                  <a:pt x="127591" y="433519"/>
                  <a:pt x="138223" y="440607"/>
                </a:cubicBezTo>
                <a:cubicBezTo>
                  <a:pt x="216195" y="437063"/>
                  <a:pt x="294336" y="436199"/>
                  <a:pt x="372140" y="429975"/>
                </a:cubicBezTo>
                <a:cubicBezTo>
                  <a:pt x="383312" y="429081"/>
                  <a:pt x="392829" y="419342"/>
                  <a:pt x="404037" y="419342"/>
                </a:cubicBezTo>
                <a:cubicBezTo>
                  <a:pt x="492713" y="419342"/>
                  <a:pt x="581246" y="426431"/>
                  <a:pt x="669851" y="429975"/>
                </a:cubicBezTo>
                <a:cubicBezTo>
                  <a:pt x="680484" y="433519"/>
                  <a:pt x="692138" y="434841"/>
                  <a:pt x="701749" y="440607"/>
                </a:cubicBezTo>
                <a:cubicBezTo>
                  <a:pt x="710345" y="445765"/>
                  <a:pt x="716999" y="453853"/>
                  <a:pt x="723014" y="461873"/>
                </a:cubicBezTo>
                <a:cubicBezTo>
                  <a:pt x="723021" y="461882"/>
                  <a:pt x="776173" y="541612"/>
                  <a:pt x="786809" y="557566"/>
                </a:cubicBezTo>
                <a:cubicBezTo>
                  <a:pt x="798587" y="575233"/>
                  <a:pt x="832409" y="583398"/>
                  <a:pt x="850605" y="589463"/>
                </a:cubicBezTo>
                <a:cubicBezTo>
                  <a:pt x="886047" y="585919"/>
                  <a:pt x="921670" y="583868"/>
                  <a:pt x="956930" y="578831"/>
                </a:cubicBezTo>
                <a:cubicBezTo>
                  <a:pt x="971396" y="576764"/>
                  <a:pt x="984848" y="568198"/>
                  <a:pt x="999461" y="568198"/>
                </a:cubicBezTo>
                <a:cubicBezTo>
                  <a:pt x="1012809" y="568198"/>
                  <a:pt x="1058848" y="584450"/>
                  <a:pt x="1073888" y="589463"/>
                </a:cubicBezTo>
                <a:cubicBezTo>
                  <a:pt x="1080977" y="596551"/>
                  <a:pt x="1085940" y="606779"/>
                  <a:pt x="1095154" y="610728"/>
                </a:cubicBezTo>
                <a:cubicBezTo>
                  <a:pt x="1104616" y="614783"/>
                  <a:pt x="1207841" y="631281"/>
                  <a:pt x="1212112" y="631993"/>
                </a:cubicBezTo>
                <a:cubicBezTo>
                  <a:pt x="1254642" y="628449"/>
                  <a:pt x="1297399" y="627001"/>
                  <a:pt x="1339702" y="621361"/>
                </a:cubicBezTo>
                <a:cubicBezTo>
                  <a:pt x="1350812" y="619880"/>
                  <a:pt x="1360823" y="613807"/>
                  <a:pt x="1371600" y="610728"/>
                </a:cubicBezTo>
                <a:cubicBezTo>
                  <a:pt x="1385651" y="606714"/>
                  <a:pt x="1400133" y="604295"/>
                  <a:pt x="1414130" y="600096"/>
                </a:cubicBezTo>
                <a:cubicBezTo>
                  <a:pt x="1489844" y="577382"/>
                  <a:pt x="1457448" y="582200"/>
                  <a:pt x="1520456" y="568198"/>
                </a:cubicBezTo>
                <a:cubicBezTo>
                  <a:pt x="1610641" y="548157"/>
                  <a:pt x="1537817" y="569499"/>
                  <a:pt x="1637414" y="536300"/>
                </a:cubicBezTo>
                <a:lnTo>
                  <a:pt x="1669312" y="525668"/>
                </a:lnTo>
                <a:cubicBezTo>
                  <a:pt x="1704754" y="529212"/>
                  <a:pt x="1742094" y="524320"/>
                  <a:pt x="1775637" y="536300"/>
                </a:cubicBezTo>
                <a:cubicBezTo>
                  <a:pt x="1794518" y="543043"/>
                  <a:pt x="1803991" y="564654"/>
                  <a:pt x="1818168" y="578831"/>
                </a:cubicBezTo>
                <a:cubicBezTo>
                  <a:pt x="1854729" y="615392"/>
                  <a:pt x="1873749" y="618623"/>
                  <a:pt x="1913861" y="631993"/>
                </a:cubicBezTo>
                <a:cubicBezTo>
                  <a:pt x="2034047" y="607957"/>
                  <a:pt x="1885922" y="631993"/>
                  <a:pt x="2062716" y="631993"/>
                </a:cubicBezTo>
                <a:cubicBezTo>
                  <a:pt x="2101863" y="631993"/>
                  <a:pt x="2140689" y="624905"/>
                  <a:pt x="2179675" y="621361"/>
                </a:cubicBezTo>
                <a:lnTo>
                  <a:pt x="2243470" y="600096"/>
                </a:lnTo>
                <a:cubicBezTo>
                  <a:pt x="2254103" y="596552"/>
                  <a:pt x="2266043" y="595680"/>
                  <a:pt x="2275368" y="589463"/>
                </a:cubicBezTo>
                <a:cubicBezTo>
                  <a:pt x="2316590" y="561981"/>
                  <a:pt x="2295142" y="572239"/>
                  <a:pt x="2339163" y="557566"/>
                </a:cubicBezTo>
                <a:cubicBezTo>
                  <a:pt x="2395870" y="561110"/>
                  <a:pt x="2452722" y="562811"/>
                  <a:pt x="2509284" y="568198"/>
                </a:cubicBezTo>
                <a:cubicBezTo>
                  <a:pt x="2605321" y="577344"/>
                  <a:pt x="2519573" y="587406"/>
                  <a:pt x="2615609" y="568198"/>
                </a:cubicBezTo>
                <a:cubicBezTo>
                  <a:pt x="2651051" y="571742"/>
                  <a:pt x="2686730" y="573415"/>
                  <a:pt x="2721935" y="578831"/>
                </a:cubicBezTo>
                <a:cubicBezTo>
                  <a:pt x="2733012" y="580535"/>
                  <a:pt x="2743056" y="586384"/>
                  <a:pt x="2753833" y="589463"/>
                </a:cubicBezTo>
                <a:cubicBezTo>
                  <a:pt x="2767884" y="593477"/>
                  <a:pt x="2782186" y="596552"/>
                  <a:pt x="2796363" y="600096"/>
                </a:cubicBezTo>
                <a:cubicBezTo>
                  <a:pt x="2806913" y="599475"/>
                  <a:pt x="2953541" y="606566"/>
                  <a:pt x="3009014" y="578831"/>
                </a:cubicBezTo>
                <a:cubicBezTo>
                  <a:pt x="3020444" y="573116"/>
                  <a:pt x="3030279" y="564654"/>
                  <a:pt x="3040912" y="557566"/>
                </a:cubicBezTo>
                <a:cubicBezTo>
                  <a:pt x="3079898" y="561110"/>
                  <a:pt x="3120229" y="557444"/>
                  <a:pt x="3157870" y="568198"/>
                </a:cubicBezTo>
                <a:cubicBezTo>
                  <a:pt x="3172328" y="572329"/>
                  <a:pt x="3178216" y="590470"/>
                  <a:pt x="3189768" y="600096"/>
                </a:cubicBezTo>
                <a:cubicBezTo>
                  <a:pt x="3199585" y="608277"/>
                  <a:pt x="3211033" y="614273"/>
                  <a:pt x="3221665" y="621361"/>
                </a:cubicBezTo>
                <a:cubicBezTo>
                  <a:pt x="3303181" y="617817"/>
                  <a:pt x="3384861" y="616986"/>
                  <a:pt x="3466214" y="610728"/>
                </a:cubicBezTo>
                <a:cubicBezTo>
                  <a:pt x="3477389" y="609868"/>
                  <a:pt x="3498112" y="600096"/>
                  <a:pt x="3498112" y="600096"/>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Arrow Connector 17"/>
          <p:cNvCxnSpPr/>
          <p:nvPr/>
        </p:nvCxnSpPr>
        <p:spPr>
          <a:xfrm flipH="1">
            <a:off x="1935126" y="3533549"/>
            <a:ext cx="1066801" cy="26227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39220" y="3682405"/>
            <a:ext cx="1961178" cy="600164"/>
          </a:xfrm>
          <a:prstGeom prst="rect">
            <a:avLst/>
          </a:prstGeom>
          <a:noFill/>
        </p:spPr>
        <p:txBody>
          <a:bodyPr wrap="none" rtlCol="0">
            <a:spAutoFit/>
          </a:bodyPr>
          <a:lstStyle/>
          <a:p>
            <a:r>
              <a:rPr lang="en-US" sz="3300" dirty="0">
                <a:solidFill>
                  <a:srgbClr val="FF0000"/>
                </a:solidFill>
                <a:latin typeface="Times New Roman" panose="02020603050405020304" pitchFamily="18" charset="0"/>
                <a:cs typeface="Times New Roman" panose="02020603050405020304" pitchFamily="18" charset="0"/>
              </a:rPr>
              <a:t>Affiliation</a:t>
            </a:r>
          </a:p>
        </p:txBody>
      </p:sp>
      <p:sp>
        <p:nvSpPr>
          <p:cNvPr id="21" name="Freeform 20"/>
          <p:cNvSpPr/>
          <p:nvPr/>
        </p:nvSpPr>
        <p:spPr>
          <a:xfrm>
            <a:off x="2058664" y="4646428"/>
            <a:ext cx="7851151" cy="1810593"/>
          </a:xfrm>
          <a:custGeom>
            <a:avLst/>
            <a:gdLst>
              <a:gd name="connsiteX0" fmla="*/ 121010 w 7851151"/>
              <a:gd name="connsiteY0" fmla="*/ 946298 h 1810593"/>
              <a:gd name="connsiteX1" fmla="*/ 131643 w 7851151"/>
              <a:gd name="connsiteY1" fmla="*/ 435935 h 1810593"/>
              <a:gd name="connsiteX2" fmla="*/ 142276 w 7851151"/>
              <a:gd name="connsiteY2" fmla="*/ 393405 h 1810593"/>
              <a:gd name="connsiteX3" fmla="*/ 174173 w 7851151"/>
              <a:gd name="connsiteY3" fmla="*/ 223284 h 1810593"/>
              <a:gd name="connsiteX4" fmla="*/ 184806 w 7851151"/>
              <a:gd name="connsiteY4" fmla="*/ 191386 h 1810593"/>
              <a:gd name="connsiteX5" fmla="*/ 216703 w 7851151"/>
              <a:gd name="connsiteY5" fmla="*/ 159488 h 1810593"/>
              <a:gd name="connsiteX6" fmla="*/ 227336 w 7851151"/>
              <a:gd name="connsiteY6" fmla="*/ 127591 h 1810593"/>
              <a:gd name="connsiteX7" fmla="*/ 323029 w 7851151"/>
              <a:gd name="connsiteY7" fmla="*/ 74428 h 1810593"/>
              <a:gd name="connsiteX8" fmla="*/ 397457 w 7851151"/>
              <a:gd name="connsiteY8" fmla="*/ 42530 h 1810593"/>
              <a:gd name="connsiteX9" fmla="*/ 982248 w 7851151"/>
              <a:gd name="connsiteY9" fmla="*/ 53163 h 1810593"/>
              <a:gd name="connsiteX10" fmla="*/ 1014145 w 7851151"/>
              <a:gd name="connsiteY10" fmla="*/ 63795 h 1810593"/>
              <a:gd name="connsiteX11" fmla="*/ 1131103 w 7851151"/>
              <a:gd name="connsiteY11" fmla="*/ 85060 h 1810593"/>
              <a:gd name="connsiteX12" fmla="*/ 1194899 w 7851151"/>
              <a:gd name="connsiteY12" fmla="*/ 116958 h 1810593"/>
              <a:gd name="connsiteX13" fmla="*/ 1226796 w 7851151"/>
              <a:gd name="connsiteY13" fmla="*/ 127591 h 1810593"/>
              <a:gd name="connsiteX14" fmla="*/ 1301224 w 7851151"/>
              <a:gd name="connsiteY14" fmla="*/ 159488 h 1810593"/>
              <a:gd name="connsiteX15" fmla="*/ 1354387 w 7851151"/>
              <a:gd name="connsiteY15" fmla="*/ 170121 h 1810593"/>
              <a:gd name="connsiteX16" fmla="*/ 1396917 w 7851151"/>
              <a:gd name="connsiteY16" fmla="*/ 180753 h 1810593"/>
              <a:gd name="connsiteX17" fmla="*/ 1492610 w 7851151"/>
              <a:gd name="connsiteY17" fmla="*/ 191386 h 1810593"/>
              <a:gd name="connsiteX18" fmla="*/ 1694629 w 7851151"/>
              <a:gd name="connsiteY18" fmla="*/ 180753 h 1810593"/>
              <a:gd name="connsiteX19" fmla="*/ 1726527 w 7851151"/>
              <a:gd name="connsiteY19" fmla="*/ 159488 h 1810593"/>
              <a:gd name="connsiteX20" fmla="*/ 1800955 w 7851151"/>
              <a:gd name="connsiteY20" fmla="*/ 138223 h 1810593"/>
              <a:gd name="connsiteX21" fmla="*/ 2130564 w 7851151"/>
              <a:gd name="connsiteY21" fmla="*/ 127591 h 1810593"/>
              <a:gd name="connsiteX22" fmla="*/ 2268787 w 7851151"/>
              <a:gd name="connsiteY22" fmla="*/ 148856 h 1810593"/>
              <a:gd name="connsiteX23" fmla="*/ 2332583 w 7851151"/>
              <a:gd name="connsiteY23" fmla="*/ 180753 h 1810593"/>
              <a:gd name="connsiteX24" fmla="*/ 2375113 w 7851151"/>
              <a:gd name="connsiteY24" fmla="*/ 191386 h 1810593"/>
              <a:gd name="connsiteX25" fmla="*/ 2481438 w 7851151"/>
              <a:gd name="connsiteY25" fmla="*/ 180753 h 1810593"/>
              <a:gd name="connsiteX26" fmla="*/ 2555866 w 7851151"/>
              <a:gd name="connsiteY26" fmla="*/ 159488 h 1810593"/>
              <a:gd name="connsiteX27" fmla="*/ 2651559 w 7851151"/>
              <a:gd name="connsiteY27" fmla="*/ 138223 h 1810593"/>
              <a:gd name="connsiteX28" fmla="*/ 2704722 w 7851151"/>
              <a:gd name="connsiteY28" fmla="*/ 127591 h 1810593"/>
              <a:gd name="connsiteX29" fmla="*/ 2896108 w 7851151"/>
              <a:gd name="connsiteY29" fmla="*/ 116958 h 1810593"/>
              <a:gd name="connsiteX30" fmla="*/ 4225178 w 7851151"/>
              <a:gd name="connsiteY30" fmla="*/ 106325 h 1810593"/>
              <a:gd name="connsiteX31" fmla="*/ 4693010 w 7851151"/>
              <a:gd name="connsiteY31" fmla="*/ 74428 h 1810593"/>
              <a:gd name="connsiteX32" fmla="*/ 4799336 w 7851151"/>
              <a:gd name="connsiteY32" fmla="*/ 63795 h 1810593"/>
              <a:gd name="connsiteX33" fmla="*/ 4948192 w 7851151"/>
              <a:gd name="connsiteY33" fmla="*/ 53163 h 1810593"/>
              <a:gd name="connsiteX34" fmla="*/ 5022620 w 7851151"/>
              <a:gd name="connsiteY34" fmla="*/ 42530 h 1810593"/>
              <a:gd name="connsiteX35" fmla="*/ 5075783 w 7851151"/>
              <a:gd name="connsiteY35" fmla="*/ 21265 h 1810593"/>
              <a:gd name="connsiteX36" fmla="*/ 5203373 w 7851151"/>
              <a:gd name="connsiteY36" fmla="*/ 0 h 1810593"/>
              <a:gd name="connsiteX37" fmla="*/ 5490452 w 7851151"/>
              <a:gd name="connsiteY37" fmla="*/ 10632 h 1810593"/>
              <a:gd name="connsiteX38" fmla="*/ 5522350 w 7851151"/>
              <a:gd name="connsiteY38" fmla="*/ 31898 h 1810593"/>
              <a:gd name="connsiteX39" fmla="*/ 5618043 w 7851151"/>
              <a:gd name="connsiteY39" fmla="*/ 63795 h 1810593"/>
              <a:gd name="connsiteX40" fmla="*/ 5681838 w 7851151"/>
              <a:gd name="connsiteY40" fmla="*/ 74428 h 1810593"/>
              <a:gd name="connsiteX41" fmla="*/ 5756266 w 7851151"/>
              <a:gd name="connsiteY41" fmla="*/ 95693 h 1810593"/>
              <a:gd name="connsiteX42" fmla="*/ 6298527 w 7851151"/>
              <a:gd name="connsiteY42" fmla="*/ 85060 h 1810593"/>
              <a:gd name="connsiteX43" fmla="*/ 6330424 w 7851151"/>
              <a:gd name="connsiteY43" fmla="*/ 74428 h 1810593"/>
              <a:gd name="connsiteX44" fmla="*/ 6372955 w 7851151"/>
              <a:gd name="connsiteY44" fmla="*/ 63795 h 1810593"/>
              <a:gd name="connsiteX45" fmla="*/ 6521810 w 7851151"/>
              <a:gd name="connsiteY45" fmla="*/ 42530 h 1810593"/>
              <a:gd name="connsiteX46" fmla="*/ 6553708 w 7851151"/>
              <a:gd name="connsiteY46" fmla="*/ 31898 h 1810593"/>
              <a:gd name="connsiteX47" fmla="*/ 6596238 w 7851151"/>
              <a:gd name="connsiteY47" fmla="*/ 10632 h 1810593"/>
              <a:gd name="connsiteX48" fmla="*/ 6925848 w 7851151"/>
              <a:gd name="connsiteY48" fmla="*/ 31898 h 1810593"/>
              <a:gd name="connsiteX49" fmla="*/ 7585066 w 7851151"/>
              <a:gd name="connsiteY49" fmla="*/ 53163 h 1810593"/>
              <a:gd name="connsiteX50" fmla="*/ 7702024 w 7851151"/>
              <a:gd name="connsiteY50" fmla="*/ 74428 h 1810593"/>
              <a:gd name="connsiteX51" fmla="*/ 7733922 w 7851151"/>
              <a:gd name="connsiteY51" fmla="*/ 95693 h 1810593"/>
              <a:gd name="connsiteX52" fmla="*/ 7744555 w 7851151"/>
              <a:gd name="connsiteY52" fmla="*/ 127591 h 1810593"/>
              <a:gd name="connsiteX53" fmla="*/ 7787085 w 7851151"/>
              <a:gd name="connsiteY53" fmla="*/ 191386 h 1810593"/>
              <a:gd name="connsiteX54" fmla="*/ 7797717 w 7851151"/>
              <a:gd name="connsiteY54" fmla="*/ 223284 h 1810593"/>
              <a:gd name="connsiteX55" fmla="*/ 7829615 w 7851151"/>
              <a:gd name="connsiteY55" fmla="*/ 287079 h 1810593"/>
              <a:gd name="connsiteX56" fmla="*/ 7850880 w 7851151"/>
              <a:gd name="connsiteY56" fmla="*/ 467832 h 1810593"/>
              <a:gd name="connsiteX57" fmla="*/ 7829615 w 7851151"/>
              <a:gd name="connsiteY57" fmla="*/ 829339 h 1810593"/>
              <a:gd name="connsiteX58" fmla="*/ 7818983 w 7851151"/>
              <a:gd name="connsiteY58" fmla="*/ 956930 h 1810593"/>
              <a:gd name="connsiteX59" fmla="*/ 7797717 w 7851151"/>
              <a:gd name="connsiteY59" fmla="*/ 1031358 h 1810593"/>
              <a:gd name="connsiteX60" fmla="*/ 7776452 w 7851151"/>
              <a:gd name="connsiteY60" fmla="*/ 1116419 h 1810593"/>
              <a:gd name="connsiteX61" fmla="*/ 7755187 w 7851151"/>
              <a:gd name="connsiteY61" fmla="*/ 1201479 h 1810593"/>
              <a:gd name="connsiteX62" fmla="*/ 7723289 w 7851151"/>
              <a:gd name="connsiteY62" fmla="*/ 1222744 h 1810593"/>
              <a:gd name="connsiteX63" fmla="*/ 7691392 w 7851151"/>
              <a:gd name="connsiteY63" fmla="*/ 1254642 h 1810593"/>
              <a:gd name="connsiteX64" fmla="*/ 7648862 w 7851151"/>
              <a:gd name="connsiteY64" fmla="*/ 1307805 h 1810593"/>
              <a:gd name="connsiteX65" fmla="*/ 7616964 w 7851151"/>
              <a:gd name="connsiteY65" fmla="*/ 1318437 h 1810593"/>
              <a:gd name="connsiteX66" fmla="*/ 7329885 w 7851151"/>
              <a:gd name="connsiteY66" fmla="*/ 1360967 h 1810593"/>
              <a:gd name="connsiteX67" fmla="*/ 7223559 w 7851151"/>
              <a:gd name="connsiteY67" fmla="*/ 1392865 h 1810593"/>
              <a:gd name="connsiteX68" fmla="*/ 7085336 w 7851151"/>
              <a:gd name="connsiteY68" fmla="*/ 1488558 h 1810593"/>
              <a:gd name="connsiteX69" fmla="*/ 7042806 w 7851151"/>
              <a:gd name="connsiteY69" fmla="*/ 1499191 h 1810593"/>
              <a:gd name="connsiteX70" fmla="*/ 6968378 w 7851151"/>
              <a:gd name="connsiteY70" fmla="*/ 1520456 h 1810593"/>
              <a:gd name="connsiteX71" fmla="*/ 6766359 w 7851151"/>
              <a:gd name="connsiteY71" fmla="*/ 1509823 h 1810593"/>
              <a:gd name="connsiteX72" fmla="*/ 6691931 w 7851151"/>
              <a:gd name="connsiteY72" fmla="*/ 1488558 h 1810593"/>
              <a:gd name="connsiteX73" fmla="*/ 6458015 w 7851151"/>
              <a:gd name="connsiteY73" fmla="*/ 1499191 h 1810593"/>
              <a:gd name="connsiteX74" fmla="*/ 6266629 w 7851151"/>
              <a:gd name="connsiteY74" fmla="*/ 1488558 h 1810593"/>
              <a:gd name="connsiteX75" fmla="*/ 6234731 w 7851151"/>
              <a:gd name="connsiteY75" fmla="*/ 1467293 h 1810593"/>
              <a:gd name="connsiteX76" fmla="*/ 6160303 w 7851151"/>
              <a:gd name="connsiteY76" fmla="*/ 1446028 h 1810593"/>
              <a:gd name="connsiteX77" fmla="*/ 6075243 w 7851151"/>
              <a:gd name="connsiteY77" fmla="*/ 1456660 h 1810593"/>
              <a:gd name="connsiteX78" fmla="*/ 6043345 w 7851151"/>
              <a:gd name="connsiteY78" fmla="*/ 1488558 h 1810593"/>
              <a:gd name="connsiteX79" fmla="*/ 6011448 w 7851151"/>
              <a:gd name="connsiteY79" fmla="*/ 1509823 h 1810593"/>
              <a:gd name="connsiteX80" fmla="*/ 5873224 w 7851151"/>
              <a:gd name="connsiteY80" fmla="*/ 1605516 h 1810593"/>
              <a:gd name="connsiteX81" fmla="*/ 5809429 w 7851151"/>
              <a:gd name="connsiteY81" fmla="*/ 1594884 h 1810593"/>
              <a:gd name="connsiteX82" fmla="*/ 5777531 w 7851151"/>
              <a:gd name="connsiteY82" fmla="*/ 1584251 h 1810593"/>
              <a:gd name="connsiteX83" fmla="*/ 5511717 w 7851151"/>
              <a:gd name="connsiteY83" fmla="*/ 1573619 h 1810593"/>
              <a:gd name="connsiteX84" fmla="*/ 5384127 w 7851151"/>
              <a:gd name="connsiteY84" fmla="*/ 1552353 h 1810593"/>
              <a:gd name="connsiteX85" fmla="*/ 5330964 w 7851151"/>
              <a:gd name="connsiteY85" fmla="*/ 1531088 h 1810593"/>
              <a:gd name="connsiteX86" fmla="*/ 5245903 w 7851151"/>
              <a:gd name="connsiteY86" fmla="*/ 1509823 h 1810593"/>
              <a:gd name="connsiteX87" fmla="*/ 5139578 w 7851151"/>
              <a:gd name="connsiteY87" fmla="*/ 1520456 h 1810593"/>
              <a:gd name="connsiteX88" fmla="*/ 5097048 w 7851151"/>
              <a:gd name="connsiteY88" fmla="*/ 1531088 h 1810593"/>
              <a:gd name="connsiteX89" fmla="*/ 5043885 w 7851151"/>
              <a:gd name="connsiteY89" fmla="*/ 1573619 h 1810593"/>
              <a:gd name="connsiteX90" fmla="*/ 4980089 w 7851151"/>
              <a:gd name="connsiteY90" fmla="*/ 1605516 h 1810593"/>
              <a:gd name="connsiteX91" fmla="*/ 4937559 w 7851151"/>
              <a:gd name="connsiteY91" fmla="*/ 1637414 h 1810593"/>
              <a:gd name="connsiteX92" fmla="*/ 4841866 w 7851151"/>
              <a:gd name="connsiteY92" fmla="*/ 1658679 h 1810593"/>
              <a:gd name="connsiteX93" fmla="*/ 4703643 w 7851151"/>
              <a:gd name="connsiteY93" fmla="*/ 1648046 h 1810593"/>
              <a:gd name="connsiteX94" fmla="*/ 4671745 w 7851151"/>
              <a:gd name="connsiteY94" fmla="*/ 1637414 h 1810593"/>
              <a:gd name="connsiteX95" fmla="*/ 4554787 w 7851151"/>
              <a:gd name="connsiteY95" fmla="*/ 1648046 h 1810593"/>
              <a:gd name="connsiteX96" fmla="*/ 4278341 w 7851151"/>
              <a:gd name="connsiteY96" fmla="*/ 1679944 h 1810593"/>
              <a:gd name="connsiteX97" fmla="*/ 4267708 w 7851151"/>
              <a:gd name="connsiteY97" fmla="*/ 1711842 h 1810593"/>
              <a:gd name="connsiteX98" fmla="*/ 4235810 w 7851151"/>
              <a:gd name="connsiteY98" fmla="*/ 1733107 h 1810593"/>
              <a:gd name="connsiteX99" fmla="*/ 4150750 w 7851151"/>
              <a:gd name="connsiteY99" fmla="*/ 1679944 h 1810593"/>
              <a:gd name="connsiteX100" fmla="*/ 4118852 w 7851151"/>
              <a:gd name="connsiteY100" fmla="*/ 1658679 h 1810593"/>
              <a:gd name="connsiteX101" fmla="*/ 4012527 w 7851151"/>
              <a:gd name="connsiteY101" fmla="*/ 1637414 h 1810593"/>
              <a:gd name="connsiteX102" fmla="*/ 3948731 w 7851151"/>
              <a:gd name="connsiteY102" fmla="*/ 1626781 h 1810593"/>
              <a:gd name="connsiteX103" fmla="*/ 3842406 w 7851151"/>
              <a:gd name="connsiteY103" fmla="*/ 1637414 h 1810593"/>
              <a:gd name="connsiteX104" fmla="*/ 3789243 w 7851151"/>
              <a:gd name="connsiteY104" fmla="*/ 1658679 h 1810593"/>
              <a:gd name="connsiteX105" fmla="*/ 3661652 w 7851151"/>
              <a:gd name="connsiteY105" fmla="*/ 1669312 h 1810593"/>
              <a:gd name="connsiteX106" fmla="*/ 3597857 w 7851151"/>
              <a:gd name="connsiteY106" fmla="*/ 1679944 h 1810593"/>
              <a:gd name="connsiteX107" fmla="*/ 3544694 w 7851151"/>
              <a:gd name="connsiteY107" fmla="*/ 1711842 h 1810593"/>
              <a:gd name="connsiteX108" fmla="*/ 3502164 w 7851151"/>
              <a:gd name="connsiteY108" fmla="*/ 1743739 h 1810593"/>
              <a:gd name="connsiteX109" fmla="*/ 3225717 w 7851151"/>
              <a:gd name="connsiteY109" fmla="*/ 1775637 h 1810593"/>
              <a:gd name="connsiteX110" fmla="*/ 2991801 w 7851151"/>
              <a:gd name="connsiteY110" fmla="*/ 1796902 h 1810593"/>
              <a:gd name="connsiteX111" fmla="*/ 2949271 w 7851151"/>
              <a:gd name="connsiteY111" fmla="*/ 1743739 h 1810593"/>
              <a:gd name="connsiteX112" fmla="*/ 2906741 w 7851151"/>
              <a:gd name="connsiteY112" fmla="*/ 1722474 h 1810593"/>
              <a:gd name="connsiteX113" fmla="*/ 2864210 w 7851151"/>
              <a:gd name="connsiteY113" fmla="*/ 1711842 h 1810593"/>
              <a:gd name="connsiteX114" fmla="*/ 2832313 w 7851151"/>
              <a:gd name="connsiteY114" fmla="*/ 1701209 h 1810593"/>
              <a:gd name="connsiteX115" fmla="*/ 2555866 w 7851151"/>
              <a:gd name="connsiteY115" fmla="*/ 1679944 h 1810593"/>
              <a:gd name="connsiteX116" fmla="*/ 2481438 w 7851151"/>
              <a:gd name="connsiteY116" fmla="*/ 1658679 h 1810593"/>
              <a:gd name="connsiteX117" fmla="*/ 2215624 w 7851151"/>
              <a:gd name="connsiteY117" fmla="*/ 1648046 h 1810593"/>
              <a:gd name="connsiteX118" fmla="*/ 2141196 w 7851151"/>
              <a:gd name="connsiteY118" fmla="*/ 1616149 h 1810593"/>
              <a:gd name="connsiteX119" fmla="*/ 2066769 w 7851151"/>
              <a:gd name="connsiteY119" fmla="*/ 1637414 h 1810593"/>
              <a:gd name="connsiteX120" fmla="*/ 2024238 w 7851151"/>
              <a:gd name="connsiteY120" fmla="*/ 1679944 h 1810593"/>
              <a:gd name="connsiteX121" fmla="*/ 1971076 w 7851151"/>
              <a:gd name="connsiteY121" fmla="*/ 1690577 h 1810593"/>
              <a:gd name="connsiteX122" fmla="*/ 1694629 w 7851151"/>
              <a:gd name="connsiteY122" fmla="*/ 1701209 h 1810593"/>
              <a:gd name="connsiteX123" fmla="*/ 1652099 w 7851151"/>
              <a:gd name="connsiteY123" fmla="*/ 1711842 h 1810593"/>
              <a:gd name="connsiteX124" fmla="*/ 1535141 w 7851151"/>
              <a:gd name="connsiteY124" fmla="*/ 1733107 h 1810593"/>
              <a:gd name="connsiteX125" fmla="*/ 1492610 w 7851151"/>
              <a:gd name="connsiteY125" fmla="*/ 1679944 h 1810593"/>
              <a:gd name="connsiteX126" fmla="*/ 1460713 w 7851151"/>
              <a:gd name="connsiteY126" fmla="*/ 1648046 h 1810593"/>
              <a:gd name="connsiteX127" fmla="*/ 1396917 w 7851151"/>
              <a:gd name="connsiteY127" fmla="*/ 1616149 h 1810593"/>
              <a:gd name="connsiteX128" fmla="*/ 1365020 w 7851151"/>
              <a:gd name="connsiteY128" fmla="*/ 1584251 h 1810593"/>
              <a:gd name="connsiteX129" fmla="*/ 1290592 w 7851151"/>
              <a:gd name="connsiteY129" fmla="*/ 1562986 h 1810593"/>
              <a:gd name="connsiteX130" fmla="*/ 1163001 w 7851151"/>
              <a:gd name="connsiteY130" fmla="*/ 1573619 h 1810593"/>
              <a:gd name="connsiteX131" fmla="*/ 1088573 w 7851151"/>
              <a:gd name="connsiteY131" fmla="*/ 1605516 h 1810593"/>
              <a:gd name="connsiteX132" fmla="*/ 1014145 w 7851151"/>
              <a:gd name="connsiteY132" fmla="*/ 1626781 h 1810593"/>
              <a:gd name="connsiteX133" fmla="*/ 960983 w 7851151"/>
              <a:gd name="connsiteY133" fmla="*/ 1669312 h 1810593"/>
              <a:gd name="connsiteX134" fmla="*/ 929085 w 7851151"/>
              <a:gd name="connsiteY134" fmla="*/ 1690577 h 1810593"/>
              <a:gd name="connsiteX135" fmla="*/ 897187 w 7851151"/>
              <a:gd name="connsiteY135" fmla="*/ 1722474 h 1810593"/>
              <a:gd name="connsiteX136" fmla="*/ 833392 w 7851151"/>
              <a:gd name="connsiteY136" fmla="*/ 1733107 h 1810593"/>
              <a:gd name="connsiteX137" fmla="*/ 663271 w 7851151"/>
              <a:gd name="connsiteY137" fmla="*/ 1690577 h 1810593"/>
              <a:gd name="connsiteX138" fmla="*/ 599476 w 7851151"/>
              <a:gd name="connsiteY138" fmla="*/ 1669312 h 1810593"/>
              <a:gd name="connsiteX139" fmla="*/ 567578 w 7851151"/>
              <a:gd name="connsiteY139" fmla="*/ 1658679 h 1810593"/>
              <a:gd name="connsiteX140" fmla="*/ 535680 w 7851151"/>
              <a:gd name="connsiteY140" fmla="*/ 1648046 h 1810593"/>
              <a:gd name="connsiteX141" fmla="*/ 471885 w 7851151"/>
              <a:gd name="connsiteY141" fmla="*/ 1584251 h 1810593"/>
              <a:gd name="connsiteX142" fmla="*/ 397457 w 7851151"/>
              <a:gd name="connsiteY142" fmla="*/ 1499191 h 1810593"/>
              <a:gd name="connsiteX143" fmla="*/ 269866 w 7851151"/>
              <a:gd name="connsiteY143" fmla="*/ 1392865 h 1810593"/>
              <a:gd name="connsiteX144" fmla="*/ 142276 w 7851151"/>
              <a:gd name="connsiteY144" fmla="*/ 1222744 h 1810593"/>
              <a:gd name="connsiteX145" fmla="*/ 99745 w 7851151"/>
              <a:gd name="connsiteY145" fmla="*/ 1127051 h 1810593"/>
              <a:gd name="connsiteX146" fmla="*/ 57215 w 7851151"/>
              <a:gd name="connsiteY146" fmla="*/ 1041991 h 1810593"/>
              <a:gd name="connsiteX147" fmla="*/ 46583 w 7851151"/>
              <a:gd name="connsiteY147" fmla="*/ 988828 h 1810593"/>
              <a:gd name="connsiteX148" fmla="*/ 25317 w 7851151"/>
              <a:gd name="connsiteY148" fmla="*/ 956930 h 1810593"/>
              <a:gd name="connsiteX149" fmla="*/ 14685 w 7851151"/>
              <a:gd name="connsiteY149" fmla="*/ 893135 h 1810593"/>
              <a:gd name="connsiteX150" fmla="*/ 57215 w 7851151"/>
              <a:gd name="connsiteY150" fmla="*/ 829339 h 1810593"/>
              <a:gd name="connsiteX151" fmla="*/ 67848 w 7851151"/>
              <a:gd name="connsiteY151" fmla="*/ 797442 h 1810593"/>
              <a:gd name="connsiteX152" fmla="*/ 99745 w 7851151"/>
              <a:gd name="connsiteY152" fmla="*/ 765544 h 1810593"/>
              <a:gd name="connsiteX153" fmla="*/ 152908 w 7851151"/>
              <a:gd name="connsiteY153" fmla="*/ 723014 h 1810593"/>
              <a:gd name="connsiteX154" fmla="*/ 152908 w 7851151"/>
              <a:gd name="connsiteY154" fmla="*/ 510363 h 1810593"/>
              <a:gd name="connsiteX155" fmla="*/ 131643 w 7851151"/>
              <a:gd name="connsiteY155" fmla="*/ 361507 h 1810593"/>
              <a:gd name="connsiteX156" fmla="*/ 163541 w 7851151"/>
              <a:gd name="connsiteY156" fmla="*/ 223284 h 1810593"/>
              <a:gd name="connsiteX157" fmla="*/ 195438 w 7851151"/>
              <a:gd name="connsiteY157" fmla="*/ 191386 h 1810593"/>
              <a:gd name="connsiteX158" fmla="*/ 216703 w 7851151"/>
              <a:gd name="connsiteY158" fmla="*/ 159488 h 1810593"/>
              <a:gd name="connsiteX159" fmla="*/ 227336 w 7851151"/>
              <a:gd name="connsiteY159" fmla="*/ 170121 h 1810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7851151" h="1810593">
                <a:moveTo>
                  <a:pt x="121010" y="946298"/>
                </a:moveTo>
                <a:cubicBezTo>
                  <a:pt x="124554" y="776177"/>
                  <a:pt x="125103" y="605967"/>
                  <a:pt x="131643" y="435935"/>
                </a:cubicBezTo>
                <a:cubicBezTo>
                  <a:pt x="132205" y="421333"/>
                  <a:pt x="139583" y="407768"/>
                  <a:pt x="142276" y="393405"/>
                </a:cubicBezTo>
                <a:cubicBezTo>
                  <a:pt x="157575" y="311814"/>
                  <a:pt x="155920" y="287169"/>
                  <a:pt x="174173" y="223284"/>
                </a:cubicBezTo>
                <a:cubicBezTo>
                  <a:pt x="177252" y="212507"/>
                  <a:pt x="178589" y="200712"/>
                  <a:pt x="184806" y="191386"/>
                </a:cubicBezTo>
                <a:cubicBezTo>
                  <a:pt x="193147" y="178875"/>
                  <a:pt x="206071" y="170121"/>
                  <a:pt x="216703" y="159488"/>
                </a:cubicBezTo>
                <a:cubicBezTo>
                  <a:pt x="220247" y="148856"/>
                  <a:pt x="219411" y="135516"/>
                  <a:pt x="227336" y="127591"/>
                </a:cubicBezTo>
                <a:cubicBezTo>
                  <a:pt x="279146" y="75781"/>
                  <a:pt x="276230" y="94484"/>
                  <a:pt x="323029" y="74428"/>
                </a:cubicBezTo>
                <a:cubicBezTo>
                  <a:pt x="415013" y="35007"/>
                  <a:pt x="322641" y="67469"/>
                  <a:pt x="397457" y="42530"/>
                </a:cubicBezTo>
                <a:lnTo>
                  <a:pt x="982248" y="53163"/>
                </a:lnTo>
                <a:cubicBezTo>
                  <a:pt x="993449" y="53549"/>
                  <a:pt x="1003186" y="61447"/>
                  <a:pt x="1014145" y="63795"/>
                </a:cubicBezTo>
                <a:cubicBezTo>
                  <a:pt x="1052891" y="72097"/>
                  <a:pt x="1092117" y="77972"/>
                  <a:pt x="1131103" y="85060"/>
                </a:cubicBezTo>
                <a:cubicBezTo>
                  <a:pt x="1152368" y="95693"/>
                  <a:pt x="1173173" y="107302"/>
                  <a:pt x="1194899" y="116958"/>
                </a:cubicBezTo>
                <a:cubicBezTo>
                  <a:pt x="1205141" y="121510"/>
                  <a:pt x="1216495" y="123176"/>
                  <a:pt x="1226796" y="127591"/>
                </a:cubicBezTo>
                <a:cubicBezTo>
                  <a:pt x="1269397" y="145849"/>
                  <a:pt x="1261329" y="149514"/>
                  <a:pt x="1301224" y="159488"/>
                </a:cubicBezTo>
                <a:cubicBezTo>
                  <a:pt x="1318756" y="163871"/>
                  <a:pt x="1336745" y="166201"/>
                  <a:pt x="1354387" y="170121"/>
                </a:cubicBezTo>
                <a:cubicBezTo>
                  <a:pt x="1368652" y="173291"/>
                  <a:pt x="1382474" y="178531"/>
                  <a:pt x="1396917" y="180753"/>
                </a:cubicBezTo>
                <a:cubicBezTo>
                  <a:pt x="1428638" y="185633"/>
                  <a:pt x="1460712" y="187842"/>
                  <a:pt x="1492610" y="191386"/>
                </a:cubicBezTo>
                <a:cubicBezTo>
                  <a:pt x="1559950" y="187842"/>
                  <a:pt x="1627814" y="189864"/>
                  <a:pt x="1694629" y="180753"/>
                </a:cubicBezTo>
                <a:cubicBezTo>
                  <a:pt x="1707291" y="179026"/>
                  <a:pt x="1715097" y="165203"/>
                  <a:pt x="1726527" y="159488"/>
                </a:cubicBezTo>
                <a:cubicBezTo>
                  <a:pt x="1737228" y="154137"/>
                  <a:pt x="1793265" y="138662"/>
                  <a:pt x="1800955" y="138223"/>
                </a:cubicBezTo>
                <a:cubicBezTo>
                  <a:pt x="1910703" y="131952"/>
                  <a:pt x="2020694" y="131135"/>
                  <a:pt x="2130564" y="127591"/>
                </a:cubicBezTo>
                <a:cubicBezTo>
                  <a:pt x="2176638" y="134679"/>
                  <a:pt x="2222969" y="140265"/>
                  <a:pt x="2268787" y="148856"/>
                </a:cubicBezTo>
                <a:cubicBezTo>
                  <a:pt x="2321888" y="158812"/>
                  <a:pt x="2281007" y="158649"/>
                  <a:pt x="2332583" y="180753"/>
                </a:cubicBezTo>
                <a:cubicBezTo>
                  <a:pt x="2346014" y="186509"/>
                  <a:pt x="2360936" y="187842"/>
                  <a:pt x="2375113" y="191386"/>
                </a:cubicBezTo>
                <a:cubicBezTo>
                  <a:pt x="2410555" y="187842"/>
                  <a:pt x="2446178" y="185790"/>
                  <a:pt x="2481438" y="180753"/>
                </a:cubicBezTo>
                <a:cubicBezTo>
                  <a:pt x="2527863" y="174121"/>
                  <a:pt x="2515458" y="169590"/>
                  <a:pt x="2555866" y="159488"/>
                </a:cubicBezTo>
                <a:cubicBezTo>
                  <a:pt x="2587566" y="151563"/>
                  <a:pt x="2619609" y="145069"/>
                  <a:pt x="2651559" y="138223"/>
                </a:cubicBezTo>
                <a:cubicBezTo>
                  <a:pt x="2669230" y="134436"/>
                  <a:pt x="2686718" y="129157"/>
                  <a:pt x="2704722" y="127591"/>
                </a:cubicBezTo>
                <a:cubicBezTo>
                  <a:pt x="2768376" y="122056"/>
                  <a:pt x="2832221" y="117852"/>
                  <a:pt x="2896108" y="116958"/>
                </a:cubicBezTo>
                <a:lnTo>
                  <a:pt x="4225178" y="106325"/>
                </a:lnTo>
                <a:cubicBezTo>
                  <a:pt x="4418107" y="67741"/>
                  <a:pt x="4229286" y="102820"/>
                  <a:pt x="4693010" y="74428"/>
                </a:cubicBezTo>
                <a:cubicBezTo>
                  <a:pt x="4728562" y="72251"/>
                  <a:pt x="4763840" y="66753"/>
                  <a:pt x="4799336" y="63795"/>
                </a:cubicBezTo>
                <a:cubicBezTo>
                  <a:pt x="4848909" y="59664"/>
                  <a:pt x="4898573" y="56707"/>
                  <a:pt x="4948192" y="53163"/>
                </a:cubicBezTo>
                <a:cubicBezTo>
                  <a:pt x="4973001" y="49619"/>
                  <a:pt x="4998307" y="48608"/>
                  <a:pt x="5022620" y="42530"/>
                </a:cubicBezTo>
                <a:cubicBezTo>
                  <a:pt x="5041136" y="37901"/>
                  <a:pt x="5057204" y="25636"/>
                  <a:pt x="5075783" y="21265"/>
                </a:cubicBezTo>
                <a:cubicBezTo>
                  <a:pt x="5117753" y="11390"/>
                  <a:pt x="5203373" y="0"/>
                  <a:pt x="5203373" y="0"/>
                </a:cubicBezTo>
                <a:cubicBezTo>
                  <a:pt x="5299066" y="3544"/>
                  <a:pt x="5395169" y="1104"/>
                  <a:pt x="5490452" y="10632"/>
                </a:cubicBezTo>
                <a:cubicBezTo>
                  <a:pt x="5503168" y="11904"/>
                  <a:pt x="5510554" y="26983"/>
                  <a:pt x="5522350" y="31898"/>
                </a:cubicBezTo>
                <a:cubicBezTo>
                  <a:pt x="5553387" y="44830"/>
                  <a:pt x="5586145" y="53163"/>
                  <a:pt x="5618043" y="63795"/>
                </a:cubicBezTo>
                <a:cubicBezTo>
                  <a:pt x="5638495" y="70612"/>
                  <a:pt x="5660698" y="70200"/>
                  <a:pt x="5681838" y="74428"/>
                </a:cubicBezTo>
                <a:cubicBezTo>
                  <a:pt x="5715225" y="81105"/>
                  <a:pt x="5725857" y="85556"/>
                  <a:pt x="5756266" y="95693"/>
                </a:cubicBezTo>
                <a:lnTo>
                  <a:pt x="6298527" y="85060"/>
                </a:lnTo>
                <a:cubicBezTo>
                  <a:pt x="6309727" y="84645"/>
                  <a:pt x="6319648" y="77507"/>
                  <a:pt x="6330424" y="74428"/>
                </a:cubicBezTo>
                <a:cubicBezTo>
                  <a:pt x="6344475" y="70413"/>
                  <a:pt x="6358625" y="66661"/>
                  <a:pt x="6372955" y="63795"/>
                </a:cubicBezTo>
                <a:cubicBezTo>
                  <a:pt x="6424044" y="53577"/>
                  <a:pt x="6469557" y="49062"/>
                  <a:pt x="6521810" y="42530"/>
                </a:cubicBezTo>
                <a:cubicBezTo>
                  <a:pt x="6532443" y="38986"/>
                  <a:pt x="6543406" y="36313"/>
                  <a:pt x="6553708" y="31898"/>
                </a:cubicBezTo>
                <a:cubicBezTo>
                  <a:pt x="6568277" y="25654"/>
                  <a:pt x="6580403" y="11321"/>
                  <a:pt x="6596238" y="10632"/>
                </a:cubicBezTo>
                <a:cubicBezTo>
                  <a:pt x="6689793" y="6564"/>
                  <a:pt x="6826676" y="26388"/>
                  <a:pt x="6925848" y="31898"/>
                </a:cubicBezTo>
                <a:cubicBezTo>
                  <a:pt x="7130454" y="43265"/>
                  <a:pt x="7388979" y="48003"/>
                  <a:pt x="7585066" y="53163"/>
                </a:cubicBezTo>
                <a:cubicBezTo>
                  <a:pt x="7602319" y="55628"/>
                  <a:pt x="7676954" y="63684"/>
                  <a:pt x="7702024" y="74428"/>
                </a:cubicBezTo>
                <a:cubicBezTo>
                  <a:pt x="7713770" y="79462"/>
                  <a:pt x="7723289" y="88605"/>
                  <a:pt x="7733922" y="95693"/>
                </a:cubicBezTo>
                <a:cubicBezTo>
                  <a:pt x="7737466" y="106326"/>
                  <a:pt x="7739112" y="117794"/>
                  <a:pt x="7744555" y="127591"/>
                </a:cubicBezTo>
                <a:cubicBezTo>
                  <a:pt x="7756967" y="149932"/>
                  <a:pt x="7787085" y="191386"/>
                  <a:pt x="7787085" y="191386"/>
                </a:cubicBezTo>
                <a:cubicBezTo>
                  <a:pt x="7790629" y="202019"/>
                  <a:pt x="7792705" y="213260"/>
                  <a:pt x="7797717" y="223284"/>
                </a:cubicBezTo>
                <a:cubicBezTo>
                  <a:pt x="7838941" y="305730"/>
                  <a:pt x="7802891" y="206902"/>
                  <a:pt x="7829615" y="287079"/>
                </a:cubicBezTo>
                <a:cubicBezTo>
                  <a:pt x="7831713" y="303861"/>
                  <a:pt x="7851151" y="456198"/>
                  <a:pt x="7850880" y="467832"/>
                </a:cubicBezTo>
                <a:cubicBezTo>
                  <a:pt x="7848073" y="588510"/>
                  <a:pt x="7837471" y="708884"/>
                  <a:pt x="7829615" y="829339"/>
                </a:cubicBezTo>
                <a:cubicBezTo>
                  <a:pt x="7826838" y="871926"/>
                  <a:pt x="7824276" y="914582"/>
                  <a:pt x="7818983" y="956930"/>
                </a:cubicBezTo>
                <a:cubicBezTo>
                  <a:pt x="7814896" y="989623"/>
                  <a:pt x="7805865" y="1001481"/>
                  <a:pt x="7797717" y="1031358"/>
                </a:cubicBezTo>
                <a:cubicBezTo>
                  <a:pt x="7790027" y="1059554"/>
                  <a:pt x="7782184" y="1087760"/>
                  <a:pt x="7776452" y="1116419"/>
                </a:cubicBezTo>
                <a:cubicBezTo>
                  <a:pt x="7775922" y="1119070"/>
                  <a:pt x="7763907" y="1190580"/>
                  <a:pt x="7755187" y="1201479"/>
                </a:cubicBezTo>
                <a:cubicBezTo>
                  <a:pt x="7747204" y="1211458"/>
                  <a:pt x="7733106" y="1214563"/>
                  <a:pt x="7723289" y="1222744"/>
                </a:cubicBezTo>
                <a:cubicBezTo>
                  <a:pt x="7711738" y="1232370"/>
                  <a:pt x="7701018" y="1243090"/>
                  <a:pt x="7691392" y="1254642"/>
                </a:cubicBezTo>
                <a:cubicBezTo>
                  <a:pt x="7676907" y="1272024"/>
                  <a:pt x="7669481" y="1295433"/>
                  <a:pt x="7648862" y="1307805"/>
                </a:cubicBezTo>
                <a:cubicBezTo>
                  <a:pt x="7639251" y="1313571"/>
                  <a:pt x="7627777" y="1315488"/>
                  <a:pt x="7616964" y="1318437"/>
                </a:cubicBezTo>
                <a:cubicBezTo>
                  <a:pt x="7486669" y="1353971"/>
                  <a:pt x="7513577" y="1341631"/>
                  <a:pt x="7329885" y="1360967"/>
                </a:cubicBezTo>
                <a:cubicBezTo>
                  <a:pt x="7265609" y="1377037"/>
                  <a:pt x="7301218" y="1366979"/>
                  <a:pt x="7223559" y="1392865"/>
                </a:cubicBezTo>
                <a:cubicBezTo>
                  <a:pt x="7096470" y="1435227"/>
                  <a:pt x="7166232" y="1448109"/>
                  <a:pt x="7085336" y="1488558"/>
                </a:cubicBezTo>
                <a:cubicBezTo>
                  <a:pt x="7072266" y="1495093"/>
                  <a:pt x="7056857" y="1495177"/>
                  <a:pt x="7042806" y="1499191"/>
                </a:cubicBezTo>
                <a:cubicBezTo>
                  <a:pt x="6936031" y="1529698"/>
                  <a:pt x="7101333" y="1487216"/>
                  <a:pt x="6968378" y="1520456"/>
                </a:cubicBezTo>
                <a:cubicBezTo>
                  <a:pt x="6901038" y="1516912"/>
                  <a:pt x="6833347" y="1517552"/>
                  <a:pt x="6766359" y="1509823"/>
                </a:cubicBezTo>
                <a:cubicBezTo>
                  <a:pt x="6740727" y="1506865"/>
                  <a:pt x="6717718" y="1489447"/>
                  <a:pt x="6691931" y="1488558"/>
                </a:cubicBezTo>
                <a:cubicBezTo>
                  <a:pt x="6613925" y="1485868"/>
                  <a:pt x="6535987" y="1495647"/>
                  <a:pt x="6458015" y="1499191"/>
                </a:cubicBezTo>
                <a:cubicBezTo>
                  <a:pt x="6366073" y="1512325"/>
                  <a:pt x="6373913" y="1519210"/>
                  <a:pt x="6266629" y="1488558"/>
                </a:cubicBezTo>
                <a:cubicBezTo>
                  <a:pt x="6254342" y="1485047"/>
                  <a:pt x="6246161" y="1473008"/>
                  <a:pt x="6234731" y="1467293"/>
                </a:cubicBezTo>
                <a:cubicBezTo>
                  <a:pt x="6219472" y="1459663"/>
                  <a:pt x="6173937" y="1449436"/>
                  <a:pt x="6160303" y="1446028"/>
                </a:cubicBezTo>
                <a:cubicBezTo>
                  <a:pt x="6131950" y="1449572"/>
                  <a:pt x="6102097" y="1446895"/>
                  <a:pt x="6075243" y="1456660"/>
                </a:cubicBezTo>
                <a:cubicBezTo>
                  <a:pt x="6061111" y="1461799"/>
                  <a:pt x="6054897" y="1478932"/>
                  <a:pt x="6043345" y="1488558"/>
                </a:cubicBezTo>
                <a:cubicBezTo>
                  <a:pt x="6033528" y="1496739"/>
                  <a:pt x="6021577" y="1502032"/>
                  <a:pt x="6011448" y="1509823"/>
                </a:cubicBezTo>
                <a:cubicBezTo>
                  <a:pt x="5888248" y="1604593"/>
                  <a:pt x="5950187" y="1579863"/>
                  <a:pt x="5873224" y="1605516"/>
                </a:cubicBezTo>
                <a:cubicBezTo>
                  <a:pt x="5851959" y="1601972"/>
                  <a:pt x="5830474" y="1599561"/>
                  <a:pt x="5809429" y="1594884"/>
                </a:cubicBezTo>
                <a:cubicBezTo>
                  <a:pt x="5798488" y="1592453"/>
                  <a:pt x="5788710" y="1585050"/>
                  <a:pt x="5777531" y="1584251"/>
                </a:cubicBezTo>
                <a:cubicBezTo>
                  <a:pt x="5689081" y="1577933"/>
                  <a:pt x="5600322" y="1577163"/>
                  <a:pt x="5511717" y="1573619"/>
                </a:cubicBezTo>
                <a:cubicBezTo>
                  <a:pt x="5487997" y="1570230"/>
                  <a:pt x="5412398" y="1560834"/>
                  <a:pt x="5384127" y="1552353"/>
                </a:cubicBezTo>
                <a:cubicBezTo>
                  <a:pt x="5365846" y="1546869"/>
                  <a:pt x="5349206" y="1536701"/>
                  <a:pt x="5330964" y="1531088"/>
                </a:cubicBezTo>
                <a:cubicBezTo>
                  <a:pt x="5303030" y="1522493"/>
                  <a:pt x="5245903" y="1509823"/>
                  <a:pt x="5245903" y="1509823"/>
                </a:cubicBezTo>
                <a:cubicBezTo>
                  <a:pt x="5210461" y="1513367"/>
                  <a:pt x="5174838" y="1515419"/>
                  <a:pt x="5139578" y="1520456"/>
                </a:cubicBezTo>
                <a:cubicBezTo>
                  <a:pt x="5125112" y="1522523"/>
                  <a:pt x="5109822" y="1523991"/>
                  <a:pt x="5097048" y="1531088"/>
                </a:cubicBezTo>
                <a:cubicBezTo>
                  <a:pt x="5077210" y="1542109"/>
                  <a:pt x="5062040" y="1560003"/>
                  <a:pt x="5043885" y="1573619"/>
                </a:cubicBezTo>
                <a:cubicBezTo>
                  <a:pt x="5010907" y="1598353"/>
                  <a:pt x="5016878" y="1593254"/>
                  <a:pt x="4980089" y="1605516"/>
                </a:cubicBezTo>
                <a:cubicBezTo>
                  <a:pt x="4965912" y="1616149"/>
                  <a:pt x="4953409" y="1629489"/>
                  <a:pt x="4937559" y="1637414"/>
                </a:cubicBezTo>
                <a:cubicBezTo>
                  <a:pt x="4927552" y="1642417"/>
                  <a:pt x="4847454" y="1657561"/>
                  <a:pt x="4841866" y="1658679"/>
                </a:cubicBezTo>
                <a:cubicBezTo>
                  <a:pt x="4795792" y="1655135"/>
                  <a:pt x="4749497" y="1653778"/>
                  <a:pt x="4703643" y="1648046"/>
                </a:cubicBezTo>
                <a:cubicBezTo>
                  <a:pt x="4692522" y="1646656"/>
                  <a:pt x="4682953" y="1637414"/>
                  <a:pt x="4671745" y="1637414"/>
                </a:cubicBezTo>
                <a:cubicBezTo>
                  <a:pt x="4632598" y="1637414"/>
                  <a:pt x="4593773" y="1644502"/>
                  <a:pt x="4554787" y="1648046"/>
                </a:cubicBezTo>
                <a:cubicBezTo>
                  <a:pt x="4394262" y="1712259"/>
                  <a:pt x="4669743" y="1608780"/>
                  <a:pt x="4278341" y="1679944"/>
                </a:cubicBezTo>
                <a:cubicBezTo>
                  <a:pt x="4267314" y="1681949"/>
                  <a:pt x="4274710" y="1703090"/>
                  <a:pt x="4267708" y="1711842"/>
                </a:cubicBezTo>
                <a:cubicBezTo>
                  <a:pt x="4259725" y="1721821"/>
                  <a:pt x="4246443" y="1726019"/>
                  <a:pt x="4235810" y="1733107"/>
                </a:cubicBezTo>
                <a:cubicBezTo>
                  <a:pt x="4154495" y="1672120"/>
                  <a:pt x="4232479" y="1726646"/>
                  <a:pt x="4150750" y="1679944"/>
                </a:cubicBezTo>
                <a:cubicBezTo>
                  <a:pt x="4139655" y="1673604"/>
                  <a:pt x="4130282" y="1664394"/>
                  <a:pt x="4118852" y="1658679"/>
                </a:cubicBezTo>
                <a:cubicBezTo>
                  <a:pt x="4088767" y="1643636"/>
                  <a:pt x="4040834" y="1641769"/>
                  <a:pt x="4012527" y="1637414"/>
                </a:cubicBezTo>
                <a:cubicBezTo>
                  <a:pt x="3991219" y="1634136"/>
                  <a:pt x="3969996" y="1630325"/>
                  <a:pt x="3948731" y="1626781"/>
                </a:cubicBezTo>
                <a:cubicBezTo>
                  <a:pt x="3913289" y="1630325"/>
                  <a:pt x="3877333" y="1630429"/>
                  <a:pt x="3842406" y="1637414"/>
                </a:cubicBezTo>
                <a:cubicBezTo>
                  <a:pt x="3823691" y="1641157"/>
                  <a:pt x="3808039" y="1655362"/>
                  <a:pt x="3789243" y="1658679"/>
                </a:cubicBezTo>
                <a:cubicBezTo>
                  <a:pt x="3747215" y="1666096"/>
                  <a:pt x="3704069" y="1664599"/>
                  <a:pt x="3661652" y="1669312"/>
                </a:cubicBezTo>
                <a:cubicBezTo>
                  <a:pt x="3640226" y="1671693"/>
                  <a:pt x="3619122" y="1676400"/>
                  <a:pt x="3597857" y="1679944"/>
                </a:cubicBezTo>
                <a:cubicBezTo>
                  <a:pt x="3580136" y="1690577"/>
                  <a:pt x="3561889" y="1700379"/>
                  <a:pt x="3544694" y="1711842"/>
                </a:cubicBezTo>
                <a:cubicBezTo>
                  <a:pt x="3529949" y="1721672"/>
                  <a:pt x="3518014" y="1735814"/>
                  <a:pt x="3502164" y="1743739"/>
                </a:cubicBezTo>
                <a:cubicBezTo>
                  <a:pt x="3419600" y="1785022"/>
                  <a:pt x="3307001" y="1771573"/>
                  <a:pt x="3225717" y="1775637"/>
                </a:cubicBezTo>
                <a:cubicBezTo>
                  <a:pt x="3151373" y="1790507"/>
                  <a:pt x="3063680" y="1810593"/>
                  <a:pt x="2991801" y="1796902"/>
                </a:cubicBezTo>
                <a:cubicBezTo>
                  <a:pt x="2969508" y="1792656"/>
                  <a:pt x="2966350" y="1758683"/>
                  <a:pt x="2949271" y="1743739"/>
                </a:cubicBezTo>
                <a:cubicBezTo>
                  <a:pt x="2937343" y="1733302"/>
                  <a:pt x="2921582" y="1728039"/>
                  <a:pt x="2906741" y="1722474"/>
                </a:cubicBezTo>
                <a:cubicBezTo>
                  <a:pt x="2893058" y="1717343"/>
                  <a:pt x="2878261" y="1715857"/>
                  <a:pt x="2864210" y="1711842"/>
                </a:cubicBezTo>
                <a:cubicBezTo>
                  <a:pt x="2853434" y="1708763"/>
                  <a:pt x="2843461" y="1702362"/>
                  <a:pt x="2832313" y="1701209"/>
                </a:cubicBezTo>
                <a:cubicBezTo>
                  <a:pt x="2740382" y="1691699"/>
                  <a:pt x="2648015" y="1687032"/>
                  <a:pt x="2555866" y="1679944"/>
                </a:cubicBezTo>
                <a:cubicBezTo>
                  <a:pt x="2538154" y="1674040"/>
                  <a:pt x="2498269" y="1659840"/>
                  <a:pt x="2481438" y="1658679"/>
                </a:cubicBezTo>
                <a:cubicBezTo>
                  <a:pt x="2392973" y="1652578"/>
                  <a:pt x="2304229" y="1651590"/>
                  <a:pt x="2215624" y="1648046"/>
                </a:cubicBezTo>
                <a:cubicBezTo>
                  <a:pt x="2211005" y="1645736"/>
                  <a:pt x="2154235" y="1614845"/>
                  <a:pt x="2141196" y="1616149"/>
                </a:cubicBezTo>
                <a:cubicBezTo>
                  <a:pt x="2115522" y="1618716"/>
                  <a:pt x="2091578" y="1630326"/>
                  <a:pt x="2066769" y="1637414"/>
                </a:cubicBezTo>
                <a:cubicBezTo>
                  <a:pt x="2052592" y="1651591"/>
                  <a:pt x="2041764" y="1670207"/>
                  <a:pt x="2024238" y="1679944"/>
                </a:cubicBezTo>
                <a:cubicBezTo>
                  <a:pt x="2008441" y="1688720"/>
                  <a:pt x="1989110" y="1689414"/>
                  <a:pt x="1971076" y="1690577"/>
                </a:cubicBezTo>
                <a:cubicBezTo>
                  <a:pt x="1879050" y="1696514"/>
                  <a:pt x="1786778" y="1697665"/>
                  <a:pt x="1694629" y="1701209"/>
                </a:cubicBezTo>
                <a:cubicBezTo>
                  <a:pt x="1680452" y="1704753"/>
                  <a:pt x="1666364" y="1708672"/>
                  <a:pt x="1652099" y="1711842"/>
                </a:cubicBezTo>
                <a:cubicBezTo>
                  <a:pt x="1607536" y="1721745"/>
                  <a:pt x="1581285" y="1725416"/>
                  <a:pt x="1535141" y="1733107"/>
                </a:cubicBezTo>
                <a:cubicBezTo>
                  <a:pt x="1517685" y="1680741"/>
                  <a:pt x="1537005" y="1716940"/>
                  <a:pt x="1492610" y="1679944"/>
                </a:cubicBezTo>
                <a:cubicBezTo>
                  <a:pt x="1481059" y="1670318"/>
                  <a:pt x="1472264" y="1657672"/>
                  <a:pt x="1460713" y="1648046"/>
                </a:cubicBezTo>
                <a:cubicBezTo>
                  <a:pt x="1433231" y="1625144"/>
                  <a:pt x="1428886" y="1626805"/>
                  <a:pt x="1396917" y="1616149"/>
                </a:cubicBezTo>
                <a:cubicBezTo>
                  <a:pt x="1386285" y="1605516"/>
                  <a:pt x="1377531" y="1592592"/>
                  <a:pt x="1365020" y="1584251"/>
                </a:cubicBezTo>
                <a:cubicBezTo>
                  <a:pt x="1355871" y="1578152"/>
                  <a:pt x="1296259" y="1564403"/>
                  <a:pt x="1290592" y="1562986"/>
                </a:cubicBezTo>
                <a:cubicBezTo>
                  <a:pt x="1248062" y="1566530"/>
                  <a:pt x="1205304" y="1567979"/>
                  <a:pt x="1163001" y="1573619"/>
                </a:cubicBezTo>
                <a:cubicBezTo>
                  <a:pt x="1138867" y="1576837"/>
                  <a:pt x="1108882" y="1596812"/>
                  <a:pt x="1088573" y="1605516"/>
                </a:cubicBezTo>
                <a:cubicBezTo>
                  <a:pt x="1067212" y="1614671"/>
                  <a:pt x="1035736" y="1621384"/>
                  <a:pt x="1014145" y="1626781"/>
                </a:cubicBezTo>
                <a:cubicBezTo>
                  <a:pt x="915960" y="1692238"/>
                  <a:pt x="1036742" y="1608704"/>
                  <a:pt x="960983" y="1669312"/>
                </a:cubicBezTo>
                <a:cubicBezTo>
                  <a:pt x="951004" y="1677295"/>
                  <a:pt x="938902" y="1682396"/>
                  <a:pt x="929085" y="1690577"/>
                </a:cubicBezTo>
                <a:cubicBezTo>
                  <a:pt x="917533" y="1700203"/>
                  <a:pt x="910928" y="1716367"/>
                  <a:pt x="897187" y="1722474"/>
                </a:cubicBezTo>
                <a:cubicBezTo>
                  <a:pt x="877487" y="1731230"/>
                  <a:pt x="854657" y="1729563"/>
                  <a:pt x="833392" y="1733107"/>
                </a:cubicBezTo>
                <a:cubicBezTo>
                  <a:pt x="577350" y="1711769"/>
                  <a:pt x="785946" y="1751914"/>
                  <a:pt x="663271" y="1690577"/>
                </a:cubicBezTo>
                <a:cubicBezTo>
                  <a:pt x="643222" y="1680553"/>
                  <a:pt x="620741" y="1676400"/>
                  <a:pt x="599476" y="1669312"/>
                </a:cubicBezTo>
                <a:lnTo>
                  <a:pt x="567578" y="1658679"/>
                </a:lnTo>
                <a:lnTo>
                  <a:pt x="535680" y="1648046"/>
                </a:lnTo>
                <a:cubicBezTo>
                  <a:pt x="514415" y="1626781"/>
                  <a:pt x="492003" y="1606604"/>
                  <a:pt x="471885" y="1584251"/>
                </a:cubicBezTo>
                <a:cubicBezTo>
                  <a:pt x="427868" y="1535343"/>
                  <a:pt x="452619" y="1543321"/>
                  <a:pt x="397457" y="1499191"/>
                </a:cubicBezTo>
                <a:cubicBezTo>
                  <a:pt x="317214" y="1434996"/>
                  <a:pt x="341645" y="1480594"/>
                  <a:pt x="269866" y="1392865"/>
                </a:cubicBezTo>
                <a:cubicBezTo>
                  <a:pt x="224980" y="1338004"/>
                  <a:pt x="184806" y="1279451"/>
                  <a:pt x="142276" y="1222744"/>
                </a:cubicBezTo>
                <a:cubicBezTo>
                  <a:pt x="121332" y="1194819"/>
                  <a:pt x="114608" y="1158635"/>
                  <a:pt x="99745" y="1127051"/>
                </a:cubicBezTo>
                <a:cubicBezTo>
                  <a:pt x="86247" y="1098368"/>
                  <a:pt x="71392" y="1070344"/>
                  <a:pt x="57215" y="1041991"/>
                </a:cubicBezTo>
                <a:cubicBezTo>
                  <a:pt x="53671" y="1024270"/>
                  <a:pt x="52928" y="1005749"/>
                  <a:pt x="46583" y="988828"/>
                </a:cubicBezTo>
                <a:cubicBezTo>
                  <a:pt x="42096" y="976863"/>
                  <a:pt x="29358" y="969053"/>
                  <a:pt x="25317" y="956930"/>
                </a:cubicBezTo>
                <a:cubicBezTo>
                  <a:pt x="18500" y="936478"/>
                  <a:pt x="18229" y="914400"/>
                  <a:pt x="14685" y="893135"/>
                </a:cubicBezTo>
                <a:cubicBezTo>
                  <a:pt x="40693" y="763088"/>
                  <a:pt x="0" y="886553"/>
                  <a:pt x="57215" y="829339"/>
                </a:cubicBezTo>
                <a:cubicBezTo>
                  <a:pt x="65140" y="821414"/>
                  <a:pt x="61631" y="806767"/>
                  <a:pt x="67848" y="797442"/>
                </a:cubicBezTo>
                <a:cubicBezTo>
                  <a:pt x="76189" y="784931"/>
                  <a:pt x="90119" y="777096"/>
                  <a:pt x="99745" y="765544"/>
                </a:cubicBezTo>
                <a:cubicBezTo>
                  <a:pt x="136739" y="721150"/>
                  <a:pt x="100544" y="740468"/>
                  <a:pt x="152908" y="723014"/>
                </a:cubicBezTo>
                <a:cubicBezTo>
                  <a:pt x="181579" y="637003"/>
                  <a:pt x="169844" y="685370"/>
                  <a:pt x="152908" y="510363"/>
                </a:cubicBezTo>
                <a:cubicBezTo>
                  <a:pt x="148080" y="460474"/>
                  <a:pt x="131643" y="361507"/>
                  <a:pt x="131643" y="361507"/>
                </a:cubicBezTo>
                <a:cubicBezTo>
                  <a:pt x="139650" y="281444"/>
                  <a:pt x="123916" y="270834"/>
                  <a:pt x="163541" y="223284"/>
                </a:cubicBezTo>
                <a:cubicBezTo>
                  <a:pt x="173167" y="211732"/>
                  <a:pt x="185812" y="202938"/>
                  <a:pt x="195438" y="191386"/>
                </a:cubicBezTo>
                <a:cubicBezTo>
                  <a:pt x="203619" y="181569"/>
                  <a:pt x="206070" y="166576"/>
                  <a:pt x="216703" y="159488"/>
                </a:cubicBezTo>
                <a:cubicBezTo>
                  <a:pt x="220874" y="156708"/>
                  <a:pt x="223792" y="166577"/>
                  <a:pt x="227336" y="170121"/>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V="1">
            <a:off x="9193621" y="4433777"/>
            <a:ext cx="843514" cy="63440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9969803" y="4089986"/>
            <a:ext cx="1617751" cy="600164"/>
          </a:xfrm>
          <a:prstGeom prst="rect">
            <a:avLst/>
          </a:prstGeom>
          <a:noFill/>
        </p:spPr>
        <p:txBody>
          <a:bodyPr wrap="none" rtlCol="0">
            <a:spAutoFit/>
          </a:bodyPr>
          <a:lstStyle/>
          <a:p>
            <a:r>
              <a:rPr lang="en-US" sz="3300" dirty="0">
                <a:solidFill>
                  <a:srgbClr val="FF0000"/>
                </a:solidFill>
                <a:latin typeface="Times New Roman" panose="02020603050405020304" pitchFamily="18" charset="0"/>
                <a:cs typeface="Times New Roman" panose="02020603050405020304" pitchFamily="18" charset="0"/>
              </a:rPr>
              <a:t>Abstract</a:t>
            </a:r>
          </a:p>
        </p:txBody>
      </p:sp>
      <p:sp>
        <p:nvSpPr>
          <p:cNvPr id="25" name="Freeform 24"/>
          <p:cNvSpPr/>
          <p:nvPr/>
        </p:nvSpPr>
        <p:spPr>
          <a:xfrm>
            <a:off x="4451871" y="3880884"/>
            <a:ext cx="1610227" cy="329609"/>
          </a:xfrm>
          <a:custGeom>
            <a:avLst/>
            <a:gdLst>
              <a:gd name="connsiteX0" fmla="*/ 13803 w 1610227"/>
              <a:gd name="connsiteY0" fmla="*/ 191386 h 329609"/>
              <a:gd name="connsiteX1" fmla="*/ 35069 w 1610227"/>
              <a:gd name="connsiteY1" fmla="*/ 95693 h 329609"/>
              <a:gd name="connsiteX2" fmla="*/ 66966 w 1610227"/>
              <a:gd name="connsiteY2" fmla="*/ 74428 h 329609"/>
              <a:gd name="connsiteX3" fmla="*/ 88231 w 1610227"/>
              <a:gd name="connsiteY3" fmla="*/ 42530 h 329609"/>
              <a:gd name="connsiteX4" fmla="*/ 152027 w 1610227"/>
              <a:gd name="connsiteY4" fmla="*/ 21265 h 329609"/>
              <a:gd name="connsiteX5" fmla="*/ 630492 w 1610227"/>
              <a:gd name="connsiteY5" fmla="*/ 31897 h 329609"/>
              <a:gd name="connsiteX6" fmla="*/ 694287 w 1610227"/>
              <a:gd name="connsiteY6" fmla="*/ 53163 h 329609"/>
              <a:gd name="connsiteX7" fmla="*/ 768715 w 1610227"/>
              <a:gd name="connsiteY7" fmla="*/ 42530 h 329609"/>
              <a:gd name="connsiteX8" fmla="*/ 853776 w 1610227"/>
              <a:gd name="connsiteY8" fmla="*/ 21265 h 329609"/>
              <a:gd name="connsiteX9" fmla="*/ 885673 w 1610227"/>
              <a:gd name="connsiteY9" fmla="*/ 10632 h 329609"/>
              <a:gd name="connsiteX10" fmla="*/ 960101 w 1610227"/>
              <a:gd name="connsiteY10" fmla="*/ 0 h 329609"/>
              <a:gd name="connsiteX11" fmla="*/ 1151487 w 1610227"/>
              <a:gd name="connsiteY11" fmla="*/ 10632 h 329609"/>
              <a:gd name="connsiteX12" fmla="*/ 1215282 w 1610227"/>
              <a:gd name="connsiteY12" fmla="*/ 21265 h 329609"/>
              <a:gd name="connsiteX13" fmla="*/ 1300343 w 1610227"/>
              <a:gd name="connsiteY13" fmla="*/ 31897 h 329609"/>
              <a:gd name="connsiteX14" fmla="*/ 1332241 w 1610227"/>
              <a:gd name="connsiteY14" fmla="*/ 42530 h 329609"/>
              <a:gd name="connsiteX15" fmla="*/ 1566157 w 1610227"/>
              <a:gd name="connsiteY15" fmla="*/ 53163 h 329609"/>
              <a:gd name="connsiteX16" fmla="*/ 1608687 w 1610227"/>
              <a:gd name="connsiteY16" fmla="*/ 116958 h 329609"/>
              <a:gd name="connsiteX17" fmla="*/ 1598055 w 1610227"/>
              <a:gd name="connsiteY17" fmla="*/ 223283 h 329609"/>
              <a:gd name="connsiteX18" fmla="*/ 1566157 w 1610227"/>
              <a:gd name="connsiteY18" fmla="*/ 233916 h 329609"/>
              <a:gd name="connsiteX19" fmla="*/ 1534259 w 1610227"/>
              <a:gd name="connsiteY19" fmla="*/ 255181 h 329609"/>
              <a:gd name="connsiteX20" fmla="*/ 1225915 w 1610227"/>
              <a:gd name="connsiteY20" fmla="*/ 223283 h 329609"/>
              <a:gd name="connsiteX21" fmla="*/ 981366 w 1610227"/>
              <a:gd name="connsiteY21" fmla="*/ 233916 h 329609"/>
              <a:gd name="connsiteX22" fmla="*/ 864408 w 1610227"/>
              <a:gd name="connsiteY22" fmla="*/ 276446 h 329609"/>
              <a:gd name="connsiteX23" fmla="*/ 704920 w 1610227"/>
              <a:gd name="connsiteY23" fmla="*/ 265814 h 329609"/>
              <a:gd name="connsiteX24" fmla="*/ 673022 w 1610227"/>
              <a:gd name="connsiteY24" fmla="*/ 255181 h 329609"/>
              <a:gd name="connsiteX25" fmla="*/ 619859 w 1610227"/>
              <a:gd name="connsiteY25" fmla="*/ 244549 h 329609"/>
              <a:gd name="connsiteX26" fmla="*/ 300882 w 1610227"/>
              <a:gd name="connsiteY26" fmla="*/ 255181 h 329609"/>
              <a:gd name="connsiteX27" fmla="*/ 258352 w 1610227"/>
              <a:gd name="connsiteY27" fmla="*/ 265814 h 329609"/>
              <a:gd name="connsiteX28" fmla="*/ 194557 w 1610227"/>
              <a:gd name="connsiteY28" fmla="*/ 276446 h 329609"/>
              <a:gd name="connsiteX29" fmla="*/ 77599 w 1610227"/>
              <a:gd name="connsiteY29" fmla="*/ 244549 h 329609"/>
              <a:gd name="connsiteX30" fmla="*/ 66966 w 1610227"/>
              <a:gd name="connsiteY30" fmla="*/ 212651 h 329609"/>
              <a:gd name="connsiteX31" fmla="*/ 24436 w 1610227"/>
              <a:gd name="connsiteY31" fmla="*/ 148856 h 329609"/>
              <a:gd name="connsiteX32" fmla="*/ 24436 w 1610227"/>
              <a:gd name="connsiteY32" fmla="*/ 255181 h 329609"/>
              <a:gd name="connsiteX33" fmla="*/ 56334 w 1610227"/>
              <a:gd name="connsiteY33" fmla="*/ 265814 h 329609"/>
              <a:gd name="connsiteX34" fmla="*/ 77599 w 1610227"/>
              <a:gd name="connsiteY34" fmla="*/ 233916 h 329609"/>
              <a:gd name="connsiteX35" fmla="*/ 162659 w 1610227"/>
              <a:gd name="connsiteY35" fmla="*/ 255181 h 329609"/>
              <a:gd name="connsiteX36" fmla="*/ 215822 w 1610227"/>
              <a:gd name="connsiteY36" fmla="*/ 244549 h 329609"/>
              <a:gd name="connsiteX37" fmla="*/ 247720 w 1610227"/>
              <a:gd name="connsiteY37" fmla="*/ 233916 h 329609"/>
              <a:gd name="connsiteX38" fmla="*/ 311515 w 1610227"/>
              <a:gd name="connsiteY38" fmla="*/ 276446 h 329609"/>
              <a:gd name="connsiteX39" fmla="*/ 343413 w 1610227"/>
              <a:gd name="connsiteY39" fmla="*/ 265814 h 329609"/>
              <a:gd name="connsiteX40" fmla="*/ 375310 w 1610227"/>
              <a:gd name="connsiteY40" fmla="*/ 244549 h 329609"/>
              <a:gd name="connsiteX41" fmla="*/ 407208 w 1610227"/>
              <a:gd name="connsiteY41" fmla="*/ 265814 h 329609"/>
              <a:gd name="connsiteX42" fmla="*/ 439106 w 1610227"/>
              <a:gd name="connsiteY42" fmla="*/ 276446 h 329609"/>
              <a:gd name="connsiteX43" fmla="*/ 471003 w 1610227"/>
              <a:gd name="connsiteY43" fmla="*/ 265814 h 329609"/>
              <a:gd name="connsiteX44" fmla="*/ 492269 w 1610227"/>
              <a:gd name="connsiteY44" fmla="*/ 244549 h 329609"/>
              <a:gd name="connsiteX45" fmla="*/ 524166 w 1610227"/>
              <a:gd name="connsiteY45" fmla="*/ 265814 h 329609"/>
              <a:gd name="connsiteX46" fmla="*/ 545431 w 1610227"/>
              <a:gd name="connsiteY46" fmla="*/ 297711 h 329609"/>
              <a:gd name="connsiteX47" fmla="*/ 619859 w 1610227"/>
              <a:gd name="connsiteY47" fmla="*/ 255181 h 329609"/>
              <a:gd name="connsiteX48" fmla="*/ 694287 w 1610227"/>
              <a:gd name="connsiteY48" fmla="*/ 265814 h 329609"/>
              <a:gd name="connsiteX49" fmla="*/ 758082 w 1610227"/>
              <a:gd name="connsiteY49" fmla="*/ 287079 h 329609"/>
              <a:gd name="connsiteX50" fmla="*/ 779348 w 1610227"/>
              <a:gd name="connsiteY50" fmla="*/ 308344 h 329609"/>
              <a:gd name="connsiteX51" fmla="*/ 843143 w 1610227"/>
              <a:gd name="connsiteY51" fmla="*/ 329609 h 329609"/>
              <a:gd name="connsiteX52" fmla="*/ 928203 w 1610227"/>
              <a:gd name="connsiteY52" fmla="*/ 276446 h 329609"/>
              <a:gd name="connsiteX53" fmla="*/ 981366 w 1610227"/>
              <a:gd name="connsiteY53" fmla="*/ 287079 h 329609"/>
              <a:gd name="connsiteX54" fmla="*/ 991999 w 1610227"/>
              <a:gd name="connsiteY54" fmla="*/ 255181 h 329609"/>
              <a:gd name="connsiteX55" fmla="*/ 1023896 w 1610227"/>
              <a:gd name="connsiteY55" fmla="*/ 233916 h 329609"/>
              <a:gd name="connsiteX56" fmla="*/ 1055794 w 1610227"/>
              <a:gd name="connsiteY56" fmla="*/ 244549 h 329609"/>
              <a:gd name="connsiteX57" fmla="*/ 1087692 w 1610227"/>
              <a:gd name="connsiteY57" fmla="*/ 265814 h 329609"/>
              <a:gd name="connsiteX58" fmla="*/ 1119589 w 1610227"/>
              <a:gd name="connsiteY58" fmla="*/ 244549 h 329609"/>
              <a:gd name="connsiteX59" fmla="*/ 1172752 w 1610227"/>
              <a:gd name="connsiteY59" fmla="*/ 255181 h 329609"/>
              <a:gd name="connsiteX60" fmla="*/ 1204650 w 1610227"/>
              <a:gd name="connsiteY60" fmla="*/ 276446 h 329609"/>
              <a:gd name="connsiteX61" fmla="*/ 1236548 w 1610227"/>
              <a:gd name="connsiteY61" fmla="*/ 255181 h 329609"/>
              <a:gd name="connsiteX62" fmla="*/ 1289710 w 1610227"/>
              <a:gd name="connsiteY62" fmla="*/ 297711 h 329609"/>
              <a:gd name="connsiteX63" fmla="*/ 1321608 w 1610227"/>
              <a:gd name="connsiteY63" fmla="*/ 308344 h 329609"/>
              <a:gd name="connsiteX64" fmla="*/ 1342873 w 1610227"/>
              <a:gd name="connsiteY64" fmla="*/ 276446 h 329609"/>
              <a:gd name="connsiteX65" fmla="*/ 1427934 w 1610227"/>
              <a:gd name="connsiteY65" fmla="*/ 308344 h 329609"/>
              <a:gd name="connsiteX66" fmla="*/ 1481096 w 1610227"/>
              <a:gd name="connsiteY66" fmla="*/ 255181 h 329609"/>
              <a:gd name="connsiteX67" fmla="*/ 1512994 w 1610227"/>
              <a:gd name="connsiteY67" fmla="*/ 276446 h 329609"/>
              <a:gd name="connsiteX68" fmla="*/ 1566157 w 1610227"/>
              <a:gd name="connsiteY68" fmla="*/ 265814 h 329609"/>
              <a:gd name="connsiteX69" fmla="*/ 1587422 w 1610227"/>
              <a:gd name="connsiteY69" fmla="*/ 191386 h 32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610227" h="329609">
                <a:moveTo>
                  <a:pt x="13803" y="191386"/>
                </a:moveTo>
                <a:cubicBezTo>
                  <a:pt x="13912" y="190731"/>
                  <a:pt x="24047" y="109470"/>
                  <a:pt x="35069" y="95693"/>
                </a:cubicBezTo>
                <a:cubicBezTo>
                  <a:pt x="43052" y="85715"/>
                  <a:pt x="56334" y="81516"/>
                  <a:pt x="66966" y="74428"/>
                </a:cubicBezTo>
                <a:cubicBezTo>
                  <a:pt x="74054" y="63795"/>
                  <a:pt x="77395" y="49303"/>
                  <a:pt x="88231" y="42530"/>
                </a:cubicBezTo>
                <a:cubicBezTo>
                  <a:pt x="107239" y="30650"/>
                  <a:pt x="152027" y="21265"/>
                  <a:pt x="152027" y="21265"/>
                </a:cubicBezTo>
                <a:cubicBezTo>
                  <a:pt x="311515" y="24809"/>
                  <a:pt x="471240" y="22529"/>
                  <a:pt x="630492" y="31897"/>
                </a:cubicBezTo>
                <a:cubicBezTo>
                  <a:pt x="652869" y="33213"/>
                  <a:pt x="694287" y="53163"/>
                  <a:pt x="694287" y="53163"/>
                </a:cubicBezTo>
                <a:cubicBezTo>
                  <a:pt x="719096" y="49619"/>
                  <a:pt x="744140" y="47445"/>
                  <a:pt x="768715" y="42530"/>
                </a:cubicBezTo>
                <a:cubicBezTo>
                  <a:pt x="797374" y="36798"/>
                  <a:pt x="826050" y="30508"/>
                  <a:pt x="853776" y="21265"/>
                </a:cubicBezTo>
                <a:cubicBezTo>
                  <a:pt x="864408" y="17721"/>
                  <a:pt x="874683" y="12830"/>
                  <a:pt x="885673" y="10632"/>
                </a:cubicBezTo>
                <a:cubicBezTo>
                  <a:pt x="910248" y="5717"/>
                  <a:pt x="935292" y="3544"/>
                  <a:pt x="960101" y="0"/>
                </a:cubicBezTo>
                <a:cubicBezTo>
                  <a:pt x="1023896" y="3544"/>
                  <a:pt x="1087814" y="5326"/>
                  <a:pt x="1151487" y="10632"/>
                </a:cubicBezTo>
                <a:cubicBezTo>
                  <a:pt x="1172971" y="12422"/>
                  <a:pt x="1193940" y="18216"/>
                  <a:pt x="1215282" y="21265"/>
                </a:cubicBezTo>
                <a:cubicBezTo>
                  <a:pt x="1243569" y="25306"/>
                  <a:pt x="1271989" y="28353"/>
                  <a:pt x="1300343" y="31897"/>
                </a:cubicBezTo>
                <a:cubicBezTo>
                  <a:pt x="1310976" y="35441"/>
                  <a:pt x="1321069" y="41636"/>
                  <a:pt x="1332241" y="42530"/>
                </a:cubicBezTo>
                <a:cubicBezTo>
                  <a:pt x="1410045" y="48755"/>
                  <a:pt x="1490788" y="32871"/>
                  <a:pt x="1566157" y="53163"/>
                </a:cubicBezTo>
                <a:cubicBezTo>
                  <a:pt x="1590836" y="59807"/>
                  <a:pt x="1608687" y="116958"/>
                  <a:pt x="1608687" y="116958"/>
                </a:cubicBezTo>
                <a:cubicBezTo>
                  <a:pt x="1605143" y="152400"/>
                  <a:pt x="1610227" y="189809"/>
                  <a:pt x="1598055" y="223283"/>
                </a:cubicBezTo>
                <a:cubicBezTo>
                  <a:pt x="1594225" y="233816"/>
                  <a:pt x="1576182" y="228904"/>
                  <a:pt x="1566157" y="233916"/>
                </a:cubicBezTo>
                <a:cubicBezTo>
                  <a:pt x="1554727" y="239631"/>
                  <a:pt x="1544892" y="248093"/>
                  <a:pt x="1534259" y="255181"/>
                </a:cubicBezTo>
                <a:cubicBezTo>
                  <a:pt x="1275385" y="231647"/>
                  <a:pt x="1377850" y="244989"/>
                  <a:pt x="1225915" y="223283"/>
                </a:cubicBezTo>
                <a:cubicBezTo>
                  <a:pt x="1144399" y="226827"/>
                  <a:pt x="1062526" y="225520"/>
                  <a:pt x="981366" y="233916"/>
                </a:cubicBezTo>
                <a:cubicBezTo>
                  <a:pt x="962955" y="235821"/>
                  <a:pt x="884323" y="268480"/>
                  <a:pt x="864408" y="276446"/>
                </a:cubicBezTo>
                <a:cubicBezTo>
                  <a:pt x="811245" y="272902"/>
                  <a:pt x="757875" y="271698"/>
                  <a:pt x="704920" y="265814"/>
                </a:cubicBezTo>
                <a:cubicBezTo>
                  <a:pt x="693781" y="264576"/>
                  <a:pt x="683895" y="257899"/>
                  <a:pt x="673022" y="255181"/>
                </a:cubicBezTo>
                <a:cubicBezTo>
                  <a:pt x="655490" y="250798"/>
                  <a:pt x="637580" y="248093"/>
                  <a:pt x="619859" y="244549"/>
                </a:cubicBezTo>
                <a:cubicBezTo>
                  <a:pt x="513533" y="248093"/>
                  <a:pt x="407083" y="248934"/>
                  <a:pt x="300882" y="255181"/>
                </a:cubicBezTo>
                <a:cubicBezTo>
                  <a:pt x="286294" y="256039"/>
                  <a:pt x="272681" y="262948"/>
                  <a:pt x="258352" y="265814"/>
                </a:cubicBezTo>
                <a:cubicBezTo>
                  <a:pt x="237212" y="270042"/>
                  <a:pt x="215822" y="272902"/>
                  <a:pt x="194557" y="276446"/>
                </a:cubicBezTo>
                <a:cubicBezTo>
                  <a:pt x="161365" y="272297"/>
                  <a:pt x="104405" y="278056"/>
                  <a:pt x="77599" y="244549"/>
                </a:cubicBezTo>
                <a:cubicBezTo>
                  <a:pt x="70598" y="235797"/>
                  <a:pt x="72409" y="222448"/>
                  <a:pt x="66966" y="212651"/>
                </a:cubicBezTo>
                <a:cubicBezTo>
                  <a:pt x="54554" y="190310"/>
                  <a:pt x="24436" y="148856"/>
                  <a:pt x="24436" y="148856"/>
                </a:cubicBezTo>
                <a:cubicBezTo>
                  <a:pt x="11341" y="188137"/>
                  <a:pt x="0" y="206310"/>
                  <a:pt x="24436" y="255181"/>
                </a:cubicBezTo>
                <a:cubicBezTo>
                  <a:pt x="29448" y="265206"/>
                  <a:pt x="45701" y="262270"/>
                  <a:pt x="56334" y="265814"/>
                </a:cubicBezTo>
                <a:cubicBezTo>
                  <a:pt x="63422" y="255181"/>
                  <a:pt x="65312" y="237427"/>
                  <a:pt x="77599" y="233916"/>
                </a:cubicBezTo>
                <a:cubicBezTo>
                  <a:pt x="91415" y="229969"/>
                  <a:pt x="144834" y="249240"/>
                  <a:pt x="162659" y="255181"/>
                </a:cubicBezTo>
                <a:cubicBezTo>
                  <a:pt x="218722" y="292556"/>
                  <a:pt x="173936" y="278057"/>
                  <a:pt x="215822" y="244549"/>
                </a:cubicBezTo>
                <a:cubicBezTo>
                  <a:pt x="224574" y="237548"/>
                  <a:pt x="237087" y="237460"/>
                  <a:pt x="247720" y="233916"/>
                </a:cubicBezTo>
                <a:cubicBezTo>
                  <a:pt x="266899" y="253096"/>
                  <a:pt x="280738" y="276446"/>
                  <a:pt x="311515" y="276446"/>
                </a:cubicBezTo>
                <a:cubicBezTo>
                  <a:pt x="322723" y="276446"/>
                  <a:pt x="332780" y="269358"/>
                  <a:pt x="343413" y="265814"/>
                </a:cubicBezTo>
                <a:cubicBezTo>
                  <a:pt x="354045" y="258726"/>
                  <a:pt x="362531" y="244549"/>
                  <a:pt x="375310" y="244549"/>
                </a:cubicBezTo>
                <a:cubicBezTo>
                  <a:pt x="388089" y="244549"/>
                  <a:pt x="395778" y="260099"/>
                  <a:pt x="407208" y="265814"/>
                </a:cubicBezTo>
                <a:cubicBezTo>
                  <a:pt x="417233" y="270826"/>
                  <a:pt x="428473" y="272902"/>
                  <a:pt x="439106" y="276446"/>
                </a:cubicBezTo>
                <a:cubicBezTo>
                  <a:pt x="449738" y="272902"/>
                  <a:pt x="461393" y="271580"/>
                  <a:pt x="471003" y="265814"/>
                </a:cubicBezTo>
                <a:cubicBezTo>
                  <a:pt x="479599" y="260656"/>
                  <a:pt x="482244" y="244549"/>
                  <a:pt x="492269" y="244549"/>
                </a:cubicBezTo>
                <a:cubicBezTo>
                  <a:pt x="505048" y="244549"/>
                  <a:pt x="513534" y="258726"/>
                  <a:pt x="524166" y="265814"/>
                </a:cubicBezTo>
                <a:cubicBezTo>
                  <a:pt x="531254" y="276446"/>
                  <a:pt x="533034" y="294612"/>
                  <a:pt x="545431" y="297711"/>
                </a:cubicBezTo>
                <a:cubicBezTo>
                  <a:pt x="610687" y="314025"/>
                  <a:pt x="607398" y="292565"/>
                  <a:pt x="619859" y="255181"/>
                </a:cubicBezTo>
                <a:cubicBezTo>
                  <a:pt x="644668" y="258725"/>
                  <a:pt x="669868" y="260179"/>
                  <a:pt x="694287" y="265814"/>
                </a:cubicBezTo>
                <a:cubicBezTo>
                  <a:pt x="716128" y="270854"/>
                  <a:pt x="758082" y="287079"/>
                  <a:pt x="758082" y="287079"/>
                </a:cubicBezTo>
                <a:cubicBezTo>
                  <a:pt x="765171" y="294167"/>
                  <a:pt x="770382" y="303861"/>
                  <a:pt x="779348" y="308344"/>
                </a:cubicBezTo>
                <a:cubicBezTo>
                  <a:pt x="799397" y="318368"/>
                  <a:pt x="843143" y="329609"/>
                  <a:pt x="843143" y="329609"/>
                </a:cubicBezTo>
                <a:cubicBezTo>
                  <a:pt x="871225" y="245362"/>
                  <a:pt x="842298" y="262129"/>
                  <a:pt x="928203" y="276446"/>
                </a:cubicBezTo>
                <a:cubicBezTo>
                  <a:pt x="945048" y="293290"/>
                  <a:pt x="953762" y="314683"/>
                  <a:pt x="981366" y="287079"/>
                </a:cubicBezTo>
                <a:cubicBezTo>
                  <a:pt x="989291" y="279154"/>
                  <a:pt x="984998" y="263933"/>
                  <a:pt x="991999" y="255181"/>
                </a:cubicBezTo>
                <a:cubicBezTo>
                  <a:pt x="999982" y="245203"/>
                  <a:pt x="1013264" y="241004"/>
                  <a:pt x="1023896" y="233916"/>
                </a:cubicBezTo>
                <a:cubicBezTo>
                  <a:pt x="1034529" y="237460"/>
                  <a:pt x="1045769" y="239537"/>
                  <a:pt x="1055794" y="244549"/>
                </a:cubicBezTo>
                <a:cubicBezTo>
                  <a:pt x="1067224" y="250264"/>
                  <a:pt x="1074913" y="265814"/>
                  <a:pt x="1087692" y="265814"/>
                </a:cubicBezTo>
                <a:cubicBezTo>
                  <a:pt x="1100471" y="265814"/>
                  <a:pt x="1108957" y="251637"/>
                  <a:pt x="1119589" y="244549"/>
                </a:cubicBezTo>
                <a:cubicBezTo>
                  <a:pt x="1137310" y="248093"/>
                  <a:pt x="1155831" y="248836"/>
                  <a:pt x="1172752" y="255181"/>
                </a:cubicBezTo>
                <a:cubicBezTo>
                  <a:pt x="1184717" y="259668"/>
                  <a:pt x="1191871" y="276446"/>
                  <a:pt x="1204650" y="276446"/>
                </a:cubicBezTo>
                <a:cubicBezTo>
                  <a:pt x="1217429" y="276446"/>
                  <a:pt x="1225915" y="262269"/>
                  <a:pt x="1236548" y="255181"/>
                </a:cubicBezTo>
                <a:cubicBezTo>
                  <a:pt x="1316724" y="281908"/>
                  <a:pt x="1221004" y="242746"/>
                  <a:pt x="1289710" y="297711"/>
                </a:cubicBezTo>
                <a:cubicBezTo>
                  <a:pt x="1298462" y="304712"/>
                  <a:pt x="1310975" y="304800"/>
                  <a:pt x="1321608" y="308344"/>
                </a:cubicBezTo>
                <a:cubicBezTo>
                  <a:pt x="1328696" y="297711"/>
                  <a:pt x="1330586" y="279957"/>
                  <a:pt x="1342873" y="276446"/>
                </a:cubicBezTo>
                <a:cubicBezTo>
                  <a:pt x="1375062" y="267249"/>
                  <a:pt x="1404690" y="292849"/>
                  <a:pt x="1427934" y="308344"/>
                </a:cubicBezTo>
                <a:cubicBezTo>
                  <a:pt x="1437385" y="294168"/>
                  <a:pt x="1457468" y="255181"/>
                  <a:pt x="1481096" y="255181"/>
                </a:cubicBezTo>
                <a:cubicBezTo>
                  <a:pt x="1493875" y="255181"/>
                  <a:pt x="1502361" y="269358"/>
                  <a:pt x="1512994" y="276446"/>
                </a:cubicBezTo>
                <a:cubicBezTo>
                  <a:pt x="1530715" y="272902"/>
                  <a:pt x="1550466" y="274780"/>
                  <a:pt x="1566157" y="265814"/>
                </a:cubicBezTo>
                <a:cubicBezTo>
                  <a:pt x="1595286" y="249169"/>
                  <a:pt x="1587422" y="216687"/>
                  <a:pt x="1587422" y="191386"/>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ok title.jpg"/>
          <p:cNvPicPr>
            <a:picLocks noChangeAspect="1"/>
          </p:cNvPicPr>
          <p:nvPr/>
        </p:nvPicPr>
        <p:blipFill>
          <a:blip r:embed="rId2" cstate="print"/>
          <a:stretch>
            <a:fillRect/>
          </a:stretch>
        </p:blipFill>
        <p:spPr>
          <a:xfrm>
            <a:off x="679805" y="100978"/>
            <a:ext cx="4572000" cy="6492781"/>
          </a:xfrm>
          <a:prstGeom prst="rect">
            <a:avLst/>
          </a:prstGeom>
        </p:spPr>
      </p:pic>
      <p:pic>
        <p:nvPicPr>
          <p:cNvPr id="3" name="Picture 2" descr="book title 2.jpg"/>
          <p:cNvPicPr>
            <a:picLocks noChangeAspect="1"/>
          </p:cNvPicPr>
          <p:nvPr/>
        </p:nvPicPr>
        <p:blipFill>
          <a:blip r:embed="rId3" cstate="print"/>
          <a:stretch>
            <a:fillRect/>
          </a:stretch>
        </p:blipFill>
        <p:spPr>
          <a:xfrm>
            <a:off x="6673261" y="172079"/>
            <a:ext cx="4572000" cy="652749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0753" y="212651"/>
            <a:ext cx="5746188" cy="523220"/>
          </a:xfrm>
          <a:prstGeom prst="rect">
            <a:avLst/>
          </a:prstGeom>
          <a:noFill/>
        </p:spPr>
        <p:txBody>
          <a:bodyPr wrap="non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Vocabulary of the Unit 2; Electricity</a:t>
            </a:r>
          </a:p>
        </p:txBody>
      </p:sp>
      <p:sp>
        <p:nvSpPr>
          <p:cNvPr id="3" name="TextBox 2"/>
          <p:cNvSpPr txBox="1"/>
          <p:nvPr/>
        </p:nvSpPr>
        <p:spPr>
          <a:xfrm>
            <a:off x="499730" y="1233375"/>
            <a:ext cx="11426381" cy="5262979"/>
          </a:xfrm>
          <a:prstGeom prst="rect">
            <a:avLst/>
          </a:prstGeom>
          <a:noFill/>
        </p:spPr>
        <p:txBody>
          <a:bodyPr wrap="square" rtlCol="0">
            <a:spAutoFit/>
          </a:bodyPr>
          <a:lstStyle/>
          <a:p>
            <a:r>
              <a:rPr lang="en-US" sz="2800" b="1" u="sng" dirty="0">
                <a:solidFill>
                  <a:srgbClr val="0070C0"/>
                </a:solidFill>
                <a:latin typeface="Times New Roman" panose="02020603050405020304" pitchFamily="18" charset="0"/>
                <a:cs typeface="Times New Roman" panose="02020603050405020304" pitchFamily="18" charset="0"/>
              </a:rPr>
              <a:t>Conductor</a:t>
            </a:r>
            <a:r>
              <a:rPr lang="en-US" sz="2800" dirty="0">
                <a:latin typeface="Times New Roman" panose="02020603050405020304" pitchFamily="18" charset="0"/>
                <a:cs typeface="Times New Roman" panose="02020603050405020304" pitchFamily="18" charset="0"/>
              </a:rPr>
              <a:t>: </a:t>
            </a:r>
            <a:r>
              <a:rPr lang="en-US" sz="2800" dirty="0"/>
              <a:t>a substance that allows heat or electricity to pass through it.</a:t>
            </a:r>
          </a:p>
          <a:p>
            <a:r>
              <a:rPr lang="en-US" sz="2800" i="1" dirty="0"/>
              <a:t>Electric conductor, thermal conductor</a:t>
            </a:r>
            <a:br>
              <a:rPr lang="en-US" sz="2800" dirty="0"/>
            </a:br>
            <a:r>
              <a:rPr lang="en-US" sz="2800" u="sng" dirty="0"/>
              <a:t>Example</a:t>
            </a:r>
            <a:r>
              <a:rPr lang="en-US" sz="2800" dirty="0"/>
              <a:t>: Metals are good conductors of electricity.</a:t>
            </a:r>
          </a:p>
          <a:p>
            <a:endParaRPr lang="en-US" sz="2800" dirty="0">
              <a:latin typeface="Times New Roman" panose="02020603050405020304" pitchFamily="18" charset="0"/>
              <a:cs typeface="Times New Roman" panose="02020603050405020304" pitchFamily="18" charset="0"/>
            </a:endParaRPr>
          </a:p>
          <a:p>
            <a:r>
              <a:rPr lang="en-US" sz="2800" b="1" u="sng" dirty="0">
                <a:solidFill>
                  <a:srgbClr val="0070C0"/>
                </a:solidFill>
                <a:latin typeface="Times New Roman" panose="02020603050405020304" pitchFamily="18" charset="0"/>
                <a:cs typeface="Times New Roman" panose="02020603050405020304" pitchFamily="18" charset="0"/>
              </a:rPr>
              <a:t>Approach</a:t>
            </a:r>
            <a:r>
              <a:rPr lang="en-US" sz="2800" dirty="0">
                <a:latin typeface="Times New Roman" panose="02020603050405020304" pitchFamily="18" charset="0"/>
                <a:cs typeface="Times New Roman" panose="02020603050405020304" pitchFamily="18" charset="0"/>
              </a:rPr>
              <a:t>: </a:t>
            </a:r>
            <a:r>
              <a:rPr lang="en-US" sz="2800" dirty="0"/>
              <a:t>to move closer to someone or something.</a:t>
            </a:r>
          </a:p>
          <a:p>
            <a:r>
              <a:rPr lang="en-US" sz="2800" b="1" u="sng" dirty="0">
                <a:solidFill>
                  <a:srgbClr val="0070C0"/>
                </a:solidFill>
                <a:latin typeface="Times New Roman" panose="02020603050405020304" pitchFamily="18" charset="0"/>
                <a:cs typeface="Times New Roman" panose="02020603050405020304" pitchFamily="18" charset="0"/>
              </a:rPr>
              <a:t>Recede</a:t>
            </a:r>
            <a:r>
              <a:rPr lang="en-US" sz="2800" dirty="0">
                <a:latin typeface="Times New Roman" panose="02020603050405020304" pitchFamily="18" charset="0"/>
                <a:cs typeface="Times New Roman" panose="02020603050405020304" pitchFamily="18" charset="0"/>
              </a:rPr>
              <a:t>: </a:t>
            </a:r>
            <a:r>
              <a:rPr lang="en-US" sz="2800" dirty="0"/>
              <a:t>to move back from a high point or level</a:t>
            </a:r>
          </a:p>
          <a:p>
            <a:r>
              <a:rPr lang="en-US" sz="2800" b="1" u="sng" dirty="0">
                <a:solidFill>
                  <a:srgbClr val="0070C0"/>
                </a:solidFill>
                <a:latin typeface="Times New Roman" panose="02020603050405020304" pitchFamily="18" charset="0"/>
                <a:cs typeface="Times New Roman" panose="02020603050405020304" pitchFamily="18" charset="0"/>
              </a:rPr>
              <a:t>Insulate</a:t>
            </a:r>
            <a:r>
              <a:rPr lang="en-US" sz="2800" dirty="0">
                <a:latin typeface="Times New Roman" panose="02020603050405020304" pitchFamily="18" charset="0"/>
                <a:cs typeface="Times New Roman" panose="02020603050405020304" pitchFamily="18" charset="0"/>
              </a:rPr>
              <a:t>: </a:t>
            </a:r>
            <a:r>
              <a:rPr lang="en-US" sz="2800" dirty="0"/>
              <a:t>to cover something to prevent heat, cold, noise, or electricity from passing through it. </a:t>
            </a:r>
          </a:p>
          <a:p>
            <a:r>
              <a:rPr lang="en-US" sz="2800" b="1" dirty="0">
                <a:solidFill>
                  <a:srgbClr val="0070C0"/>
                </a:solidFill>
              </a:rPr>
              <a:t>Insulate/Insulation/Insulator</a:t>
            </a:r>
          </a:p>
          <a:p>
            <a:r>
              <a:rPr lang="en-US" sz="2800" b="1" u="sng" dirty="0">
                <a:solidFill>
                  <a:srgbClr val="0070C0"/>
                </a:solidFill>
                <a:latin typeface="Times New Roman" pitchFamily="18" charset="0"/>
                <a:cs typeface="Times New Roman" pitchFamily="18" charset="0"/>
              </a:rPr>
              <a:t>Deduce</a:t>
            </a:r>
            <a:r>
              <a:rPr lang="en-US" sz="2800" b="1" dirty="0">
                <a:solidFill>
                  <a:srgbClr val="0070C0"/>
                </a:solidFill>
              </a:rPr>
              <a:t>: </a:t>
            </a:r>
            <a:r>
              <a:rPr lang="en-US" sz="2800" dirty="0"/>
              <a:t>to know something as a result of considering the information</a:t>
            </a:r>
          </a:p>
          <a:p>
            <a:r>
              <a:rPr lang="en-US" sz="2800" dirty="0"/>
              <a:t> or evidence that you have.</a:t>
            </a:r>
          </a:p>
          <a:p>
            <a:r>
              <a:rPr lang="en-US" sz="2800" b="1" u="sng" dirty="0">
                <a:solidFill>
                  <a:srgbClr val="0070C0"/>
                </a:solidFill>
                <a:latin typeface="Times New Roman" pitchFamily="18" charset="0"/>
                <a:cs typeface="Times New Roman" pitchFamily="18" charset="0"/>
              </a:rPr>
              <a:t>Consequence</a:t>
            </a:r>
            <a:r>
              <a:rPr lang="en-US" sz="2800" dirty="0"/>
              <a:t>: a result or effect of something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703" y="637953"/>
            <a:ext cx="11900437" cy="12588061"/>
          </a:xfrm>
          <a:prstGeom prst="rect">
            <a:avLst/>
          </a:prstGeom>
          <a:noFill/>
        </p:spPr>
        <p:txBody>
          <a:bodyPr wrap="none" rtlCol="0">
            <a:spAutoFit/>
          </a:bodyPr>
          <a:lstStyle/>
          <a:p>
            <a:r>
              <a:rPr lang="en-US" sz="2800" b="1" u="sng" dirty="0">
                <a:solidFill>
                  <a:srgbClr val="0070C0"/>
                </a:solidFill>
                <a:latin typeface="Times New Roman" pitchFamily="18" charset="0"/>
                <a:cs typeface="Times New Roman" pitchFamily="18" charset="0"/>
              </a:rPr>
              <a:t>Arbitrary</a:t>
            </a:r>
            <a:r>
              <a:rPr lang="en-US" sz="2800" dirty="0"/>
              <a:t>: not based on any particular plan or done for any particular reason.</a:t>
            </a:r>
          </a:p>
          <a:p>
            <a:r>
              <a:rPr lang="en-US" sz="2800" b="1" u="sng" dirty="0">
                <a:solidFill>
                  <a:srgbClr val="0070C0"/>
                </a:solidFill>
                <a:latin typeface="Times New Roman" pitchFamily="18" charset="0"/>
                <a:cs typeface="Times New Roman" pitchFamily="18" charset="0"/>
              </a:rPr>
              <a:t>Cavity</a:t>
            </a:r>
            <a:r>
              <a:rPr lang="en-US" sz="2800" dirty="0"/>
              <a:t>: a hole or space inside a solid object.</a:t>
            </a:r>
          </a:p>
          <a:p>
            <a:r>
              <a:rPr lang="en-US" sz="2800" b="1" u="sng" dirty="0">
                <a:solidFill>
                  <a:srgbClr val="0070C0"/>
                </a:solidFill>
                <a:latin typeface="Times New Roman" pitchFamily="18" charset="0"/>
                <a:cs typeface="Times New Roman" pitchFamily="18" charset="0"/>
              </a:rPr>
              <a:t>Flux</a:t>
            </a:r>
            <a:r>
              <a:rPr lang="en-US" sz="2800" dirty="0"/>
              <a:t>: the rate at which matter or energy flows across a surface or area.</a:t>
            </a:r>
          </a:p>
          <a:p>
            <a:r>
              <a:rPr lang="en-US" sz="2800" b="1" u="sng" dirty="0">
                <a:solidFill>
                  <a:srgbClr val="0070C0"/>
                </a:solidFill>
                <a:latin typeface="Times New Roman" pitchFamily="18" charset="0"/>
                <a:cs typeface="Times New Roman" pitchFamily="18" charset="0"/>
              </a:rPr>
              <a:t>Neutral</a:t>
            </a:r>
            <a:r>
              <a:rPr lang="en-US" sz="2800" dirty="0"/>
              <a:t>: without electric charge.</a:t>
            </a:r>
          </a:p>
          <a:p>
            <a:r>
              <a:rPr lang="en-US" sz="2800" b="1" u="sng" dirty="0">
                <a:solidFill>
                  <a:srgbClr val="0070C0"/>
                </a:solidFill>
                <a:latin typeface="Times New Roman" pitchFamily="18" charset="0"/>
                <a:cs typeface="Times New Roman" pitchFamily="18" charset="0"/>
              </a:rPr>
              <a:t>Excess</a:t>
            </a:r>
            <a:r>
              <a:rPr lang="en-US" sz="2800" dirty="0"/>
              <a:t>: a larger amount of something than is usual or necessary.</a:t>
            </a:r>
          </a:p>
          <a:p>
            <a:r>
              <a:rPr lang="en-US" sz="2800" b="1" u="sng" dirty="0">
                <a:solidFill>
                  <a:srgbClr val="0070C0"/>
                </a:solidFill>
                <a:latin typeface="Times New Roman" pitchFamily="18" charset="0"/>
                <a:cs typeface="Times New Roman" pitchFamily="18" charset="0"/>
              </a:rPr>
              <a:t>Deficiency</a:t>
            </a:r>
            <a:r>
              <a:rPr lang="en-US" sz="2800" b="1" dirty="0"/>
              <a:t>: </a:t>
            </a:r>
            <a:r>
              <a:rPr lang="en-US" sz="2800" dirty="0"/>
              <a:t>a fault in someone or something that makes them not good enough.</a:t>
            </a:r>
          </a:p>
          <a:p>
            <a:r>
              <a:rPr lang="en-US" sz="2800" b="1" dirty="0">
                <a:solidFill>
                  <a:srgbClr val="0070C0"/>
                </a:solidFill>
              </a:rPr>
              <a:t>Deficient </a:t>
            </a:r>
            <a:r>
              <a:rPr lang="en-US" sz="2800" b="1" dirty="0">
                <a:solidFill>
                  <a:srgbClr val="0070C0"/>
                </a:solidFill>
                <a:latin typeface="Times New Roman"/>
                <a:cs typeface="Times New Roman"/>
              </a:rPr>
              <a:t>≠ efficient</a:t>
            </a:r>
          </a:p>
          <a:p>
            <a:r>
              <a:rPr lang="en-US" sz="2800" b="1" u="sng" dirty="0">
                <a:solidFill>
                  <a:srgbClr val="0070C0"/>
                </a:solidFill>
                <a:latin typeface="Times New Roman" pitchFamily="18" charset="0"/>
                <a:cs typeface="Times New Roman" pitchFamily="18" charset="0"/>
              </a:rPr>
              <a:t>Perpendicular</a:t>
            </a:r>
            <a:r>
              <a:rPr lang="en-US" sz="2800" dirty="0"/>
              <a:t>: completely upright and straight; </a:t>
            </a:r>
          </a:p>
          <a:p>
            <a:r>
              <a:rPr lang="en-US" sz="2800" dirty="0"/>
              <a:t>forming a 90° angle with another surface or line.</a:t>
            </a:r>
          </a:p>
          <a:p>
            <a:r>
              <a:rPr lang="en-US" sz="2800" b="1" u="sng" dirty="0">
                <a:solidFill>
                  <a:srgbClr val="0070C0"/>
                </a:solidFill>
                <a:latin typeface="Times New Roman" pitchFamily="18" charset="0"/>
                <a:cs typeface="Times New Roman" pitchFamily="18" charset="0"/>
              </a:rPr>
              <a:t>Equilibrium</a:t>
            </a:r>
            <a:r>
              <a:rPr lang="en-US" sz="2800" dirty="0"/>
              <a:t>: a situation in which there is a balance </a:t>
            </a:r>
          </a:p>
          <a:p>
            <a:r>
              <a:rPr lang="en-US" sz="2800" dirty="0"/>
              <a:t>between different forces or aspects.</a:t>
            </a:r>
          </a:p>
          <a:p>
            <a:r>
              <a:rPr lang="en-US" sz="2800" b="1" u="sng" dirty="0">
                <a:solidFill>
                  <a:srgbClr val="0070C0"/>
                </a:solidFill>
                <a:latin typeface="Times New Roman" pitchFamily="18" charset="0"/>
                <a:cs typeface="Times New Roman" pitchFamily="18" charset="0"/>
              </a:rPr>
              <a:t>Component</a:t>
            </a:r>
            <a:r>
              <a:rPr lang="en-US" sz="2800" dirty="0"/>
              <a:t>: one of the different parts that a machine </a:t>
            </a:r>
          </a:p>
          <a:p>
            <a:r>
              <a:rPr lang="en-US" sz="2800" dirty="0"/>
              <a:t>or piece of equipment consists of.</a:t>
            </a:r>
            <a:br>
              <a:rPr lang="en-US" sz="2800" dirty="0"/>
            </a:br>
            <a:endParaRPr lang="en-US" sz="2800" dirty="0"/>
          </a:p>
          <a:p>
            <a:br>
              <a:rPr lang="en-US" sz="2800" dirty="0"/>
            </a:br>
            <a:endParaRPr lang="en-US" sz="2800" dirty="0"/>
          </a:p>
          <a:p>
            <a:endParaRPr lang="en-US" sz="2800" dirty="0"/>
          </a:p>
          <a:p>
            <a:br>
              <a:rPr lang="en-US" sz="2800" dirty="0"/>
            </a:br>
            <a:endParaRPr lang="en-US" sz="2800" dirty="0"/>
          </a:p>
          <a:p>
            <a:br>
              <a:rPr lang="en-US" sz="2800" dirty="0"/>
            </a:br>
            <a:endParaRPr lang="en-US" sz="2800" dirty="0"/>
          </a:p>
          <a:p>
            <a:r>
              <a:rPr lang="en-US" sz="2800" dirty="0"/>
              <a:t>: </a:t>
            </a:r>
            <a:br>
              <a:rPr lang="en-US" sz="2800" dirty="0"/>
            </a:br>
            <a:endParaRPr lang="en-US" sz="2800" dirty="0"/>
          </a:p>
          <a:p>
            <a:br>
              <a:rPr lang="en-US" sz="2800" dirty="0"/>
            </a:br>
            <a:br>
              <a:rPr lang="en-US" sz="2800" dirty="0"/>
            </a:br>
            <a:endParaRPr lang="en-US" sz="2800" dirty="0"/>
          </a:p>
          <a:p>
            <a:br>
              <a:rPr lang="en-US" sz="2800" dirty="0"/>
            </a:br>
            <a:endParaRPr lang="en-US" sz="2800" dirty="0"/>
          </a:p>
          <a:p>
            <a:endParaRPr lang="en-US"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431" y="223284"/>
            <a:ext cx="10974607" cy="10002738"/>
          </a:xfrm>
          <a:prstGeom prst="rect">
            <a:avLst/>
          </a:prstGeom>
          <a:noFill/>
        </p:spPr>
        <p:txBody>
          <a:bodyPr wrap="none" rtlCol="0">
            <a:spAutoFit/>
          </a:bodyPr>
          <a:lstStyle/>
          <a:p>
            <a:r>
              <a:rPr lang="en-US" sz="2800" b="1" u="sng" dirty="0">
                <a:solidFill>
                  <a:srgbClr val="0070C0"/>
                </a:solidFill>
                <a:latin typeface="Times New Roman" pitchFamily="18" charset="0"/>
                <a:cs typeface="Times New Roman" pitchFamily="18" charset="0"/>
              </a:rPr>
              <a:t>Assertion</a:t>
            </a:r>
            <a:r>
              <a:rPr lang="en-US" sz="2800" dirty="0"/>
              <a:t>: a definite statement or claim that something is true.</a:t>
            </a:r>
          </a:p>
          <a:p>
            <a:r>
              <a:rPr lang="en-US" sz="2800" b="1" u="sng" dirty="0">
                <a:solidFill>
                  <a:srgbClr val="0070C0"/>
                </a:solidFill>
                <a:latin typeface="Times New Roman" pitchFamily="18" charset="0"/>
                <a:cs typeface="Times New Roman" pitchFamily="18" charset="0"/>
              </a:rPr>
              <a:t>Precise</a:t>
            </a:r>
            <a:r>
              <a:rPr lang="en-US" sz="2800" dirty="0"/>
              <a:t>: exact and accurate.</a:t>
            </a:r>
          </a:p>
          <a:p>
            <a:r>
              <a:rPr lang="en-US" sz="2800" b="1" u="sng" dirty="0">
                <a:solidFill>
                  <a:srgbClr val="0070C0"/>
                </a:solidFill>
                <a:latin typeface="Times New Roman" pitchFamily="18" charset="0"/>
                <a:cs typeface="Times New Roman" pitchFamily="18" charset="0"/>
              </a:rPr>
              <a:t>Demonstration</a:t>
            </a:r>
            <a:r>
              <a:rPr lang="en-US" sz="2800" dirty="0"/>
              <a:t>: an occasion when someone shows how something works</a:t>
            </a:r>
          </a:p>
          <a:p>
            <a:r>
              <a:rPr lang="en-US" sz="2800" dirty="0"/>
              <a:t> or how to do something; an action that shows how you feel.</a:t>
            </a:r>
          </a:p>
          <a:p>
            <a:r>
              <a:rPr lang="en-US" sz="2800" b="1" u="sng" dirty="0">
                <a:solidFill>
                  <a:srgbClr val="0070C0"/>
                </a:solidFill>
                <a:latin typeface="Times New Roman" pitchFamily="18" charset="0"/>
                <a:cs typeface="Times New Roman" pitchFamily="18" charset="0"/>
              </a:rPr>
              <a:t>Magnitude</a:t>
            </a:r>
            <a:r>
              <a:rPr lang="en-US" sz="2800" dirty="0"/>
              <a:t>: size, either great or small.</a:t>
            </a:r>
          </a:p>
          <a:p>
            <a:r>
              <a:rPr lang="en-US" sz="2800" b="1" u="sng" dirty="0">
                <a:solidFill>
                  <a:srgbClr val="0070C0"/>
                </a:solidFill>
                <a:latin typeface="Times New Roman" pitchFamily="18" charset="0"/>
                <a:cs typeface="Times New Roman" pitchFamily="18" charset="0"/>
              </a:rPr>
              <a:t>Induce</a:t>
            </a:r>
            <a:r>
              <a:rPr lang="en-US" sz="2800" dirty="0"/>
              <a:t>: to cause something, especially a mental or physical change.</a:t>
            </a:r>
          </a:p>
          <a:p>
            <a:r>
              <a:rPr lang="en-US" sz="2800" b="1" u="sng" dirty="0">
                <a:solidFill>
                  <a:srgbClr val="0070C0"/>
                </a:solidFill>
                <a:latin typeface="Times New Roman" pitchFamily="18" charset="0"/>
                <a:cs typeface="Times New Roman" pitchFamily="18" charset="0"/>
              </a:rPr>
              <a:t>Carry</a:t>
            </a:r>
            <a:r>
              <a:rPr lang="en-US" sz="2800" dirty="0"/>
              <a:t>: take someone/something somewhere.</a:t>
            </a:r>
          </a:p>
          <a:p>
            <a:r>
              <a:rPr lang="en-US" sz="2800" b="1" u="sng" dirty="0">
                <a:solidFill>
                  <a:srgbClr val="0070C0"/>
                </a:solidFill>
                <a:latin typeface="Times New Roman" pitchFamily="18" charset="0"/>
                <a:cs typeface="Times New Roman" pitchFamily="18" charset="0"/>
              </a:rPr>
              <a:t>Transfer</a:t>
            </a:r>
            <a:r>
              <a:rPr lang="en-US" sz="2800" dirty="0"/>
              <a:t>: move to somewhere else.</a:t>
            </a:r>
          </a:p>
          <a:p>
            <a:r>
              <a:rPr lang="en-US" sz="2800" b="1" u="sng" dirty="0">
                <a:solidFill>
                  <a:srgbClr val="0070C0"/>
                </a:solidFill>
                <a:latin typeface="Times New Roman" pitchFamily="18" charset="0"/>
                <a:cs typeface="Times New Roman" pitchFamily="18" charset="0"/>
              </a:rPr>
              <a:t>Shield</a:t>
            </a:r>
            <a:r>
              <a:rPr lang="en-US" sz="2800" dirty="0"/>
              <a:t>: to protect something, usually from being hit, touched, or seen.</a:t>
            </a:r>
          </a:p>
          <a:p>
            <a:r>
              <a:rPr lang="en-US" sz="2800" b="1" u="sng" dirty="0">
                <a:solidFill>
                  <a:srgbClr val="0070C0"/>
                </a:solidFill>
                <a:latin typeface="Times New Roman" pitchFamily="18" charset="0"/>
                <a:cs typeface="Times New Roman" pitchFamily="18" charset="0"/>
              </a:rPr>
              <a:t>Influence</a:t>
            </a:r>
            <a:r>
              <a:rPr lang="en-US" sz="2800" dirty="0"/>
              <a:t>: the effect that a person or thing has on someone's decisions,</a:t>
            </a:r>
          </a:p>
          <a:p>
            <a:r>
              <a:rPr lang="en-US" sz="2800" dirty="0"/>
              <a:t> opinions, or behavior or on the way something happens.</a:t>
            </a:r>
          </a:p>
          <a:p>
            <a:br>
              <a:rPr lang="en-US" sz="2800" dirty="0"/>
            </a:br>
            <a:endParaRPr lang="en-US" sz="2800" dirty="0"/>
          </a:p>
          <a:p>
            <a:br>
              <a:rPr lang="en-US" sz="2800" dirty="0"/>
            </a:br>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1">
            <a:hlinkClick r:id="" action="ppaction://media"/>
            <a:extLst>
              <a:ext uri="{FF2B5EF4-FFF2-40B4-BE49-F238E27FC236}">
                <a16:creationId xmlns:a16="http://schemas.microsoft.com/office/drawing/2014/main" id="{FB939A79-8E8A-4883-1395-E1AC25BF62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6988" y="264695"/>
            <a:ext cx="11470105" cy="6308558"/>
          </a:xfrm>
          <a:prstGeom prst="rect">
            <a:avLst/>
          </a:prstGeom>
        </p:spPr>
      </p:pic>
    </p:spTree>
    <p:extLst>
      <p:ext uri="{BB962C8B-B14F-4D97-AF65-F5344CB8AC3E}">
        <p14:creationId xmlns:p14="http://schemas.microsoft.com/office/powerpoint/2010/main" val="45566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1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2">
            <a:hlinkClick r:id="" action="ppaction://media"/>
            <a:extLst>
              <a:ext uri="{FF2B5EF4-FFF2-40B4-BE49-F238E27FC236}">
                <a16:creationId xmlns:a16="http://schemas.microsoft.com/office/drawing/2014/main" id="{9BAE2254-1990-6E55-53F5-E1DB8EC8A3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3340" y="156411"/>
            <a:ext cx="11812820" cy="6497051"/>
          </a:xfrm>
          <a:prstGeom prst="rect">
            <a:avLst/>
          </a:prstGeom>
        </p:spPr>
      </p:pic>
    </p:spTree>
    <p:extLst>
      <p:ext uri="{BB962C8B-B14F-4D97-AF65-F5344CB8AC3E}">
        <p14:creationId xmlns:p14="http://schemas.microsoft.com/office/powerpoint/2010/main" val="28824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3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2584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58CF59-E130-4D2C-A4E1-C3C15B3E4A47}"/>
              </a:ext>
            </a:extLst>
          </p:cNvPr>
          <p:cNvSpPr txBox="1"/>
          <p:nvPr/>
        </p:nvSpPr>
        <p:spPr>
          <a:xfrm>
            <a:off x="2807465" y="183076"/>
            <a:ext cx="657707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 few more specialized  words as example</a:t>
            </a:r>
          </a:p>
        </p:txBody>
      </p:sp>
      <p:sp>
        <p:nvSpPr>
          <p:cNvPr id="3" name="TextBox 2">
            <a:extLst>
              <a:ext uri="{FF2B5EF4-FFF2-40B4-BE49-F238E27FC236}">
                <a16:creationId xmlns:a16="http://schemas.microsoft.com/office/drawing/2014/main" id="{3F3ED4A9-4B95-40DC-940C-2D30CF0A69C7}"/>
              </a:ext>
            </a:extLst>
          </p:cNvPr>
          <p:cNvSpPr txBox="1"/>
          <p:nvPr/>
        </p:nvSpPr>
        <p:spPr>
          <a:xfrm>
            <a:off x="5958290" y="959265"/>
            <a:ext cx="1564395"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Material</a:t>
            </a:r>
          </a:p>
        </p:txBody>
      </p:sp>
      <p:sp>
        <p:nvSpPr>
          <p:cNvPr id="4" name="TextBox 3">
            <a:extLst>
              <a:ext uri="{FF2B5EF4-FFF2-40B4-BE49-F238E27FC236}">
                <a16:creationId xmlns:a16="http://schemas.microsoft.com/office/drawing/2014/main" id="{4137D0AD-CCE9-415A-9F0C-A12C8E9C9B07}"/>
              </a:ext>
            </a:extLst>
          </p:cNvPr>
          <p:cNvSpPr txBox="1"/>
          <p:nvPr/>
        </p:nvSpPr>
        <p:spPr>
          <a:xfrm>
            <a:off x="6007865" y="1956292"/>
            <a:ext cx="146524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Arrange</a:t>
            </a:r>
          </a:p>
        </p:txBody>
      </p:sp>
      <p:sp>
        <p:nvSpPr>
          <p:cNvPr id="6" name="TextBox 5">
            <a:extLst>
              <a:ext uri="{FF2B5EF4-FFF2-40B4-BE49-F238E27FC236}">
                <a16:creationId xmlns:a16="http://schemas.microsoft.com/office/drawing/2014/main" id="{8C2A5239-537E-48BF-B7DD-7133F192EDA4}"/>
              </a:ext>
            </a:extLst>
          </p:cNvPr>
          <p:cNvSpPr txBox="1"/>
          <p:nvPr/>
        </p:nvSpPr>
        <p:spPr>
          <a:xfrm>
            <a:off x="6007865" y="3046964"/>
            <a:ext cx="2297018"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Download</a:t>
            </a:r>
          </a:p>
        </p:txBody>
      </p:sp>
      <p:sp>
        <p:nvSpPr>
          <p:cNvPr id="7" name="TextBox 6">
            <a:extLst>
              <a:ext uri="{FF2B5EF4-FFF2-40B4-BE49-F238E27FC236}">
                <a16:creationId xmlns:a16="http://schemas.microsoft.com/office/drawing/2014/main" id="{40B64045-2D16-43CB-80D8-134209B70169}"/>
              </a:ext>
            </a:extLst>
          </p:cNvPr>
          <p:cNvSpPr txBox="1"/>
          <p:nvPr/>
        </p:nvSpPr>
        <p:spPr>
          <a:xfrm>
            <a:off x="9033831" y="959265"/>
            <a:ext cx="1255923" cy="523220"/>
          </a:xfrm>
          <a:prstGeom prst="rect">
            <a:avLst/>
          </a:prstGeom>
          <a:noFill/>
        </p:spPr>
        <p:txBody>
          <a:bodyPr wrap="square" rtlCol="0">
            <a:spAutoFit/>
          </a:bodyPr>
          <a:lstStyle/>
          <a:p>
            <a:r>
              <a:rPr lang="fa-IR" sz="2800" dirty="0">
                <a:latin typeface="Times New Roman" panose="02020603050405020304" pitchFamily="18" charset="0"/>
                <a:cs typeface="Times New Roman" panose="02020603050405020304" pitchFamily="18" charset="0"/>
              </a:rPr>
              <a:t>متریال</a:t>
            </a:r>
            <a:endParaRPr 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B55B7F2-A7B3-4CCE-80BA-630B47A1B29D}"/>
              </a:ext>
            </a:extLst>
          </p:cNvPr>
          <p:cNvSpPr txBox="1"/>
          <p:nvPr/>
        </p:nvSpPr>
        <p:spPr>
          <a:xfrm>
            <a:off x="9199086" y="1956292"/>
            <a:ext cx="1156771" cy="523220"/>
          </a:xfrm>
          <a:prstGeom prst="rect">
            <a:avLst/>
          </a:prstGeom>
          <a:noFill/>
        </p:spPr>
        <p:txBody>
          <a:bodyPr wrap="square" rtlCol="0">
            <a:spAutoFit/>
          </a:bodyPr>
          <a:lstStyle/>
          <a:p>
            <a:r>
              <a:rPr lang="fa-IR" sz="2800" dirty="0">
                <a:latin typeface="Times New Roman" panose="02020603050405020304" pitchFamily="18" charset="0"/>
                <a:cs typeface="Times New Roman" panose="02020603050405020304" pitchFamily="18" charset="0"/>
              </a:rPr>
              <a:t>ارنج</a:t>
            </a:r>
            <a:endParaRPr lang="en-US" sz="28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1B455B8-C8CE-4C85-80DA-61A10EA50608}"/>
              </a:ext>
            </a:extLst>
          </p:cNvPr>
          <p:cNvSpPr txBox="1"/>
          <p:nvPr/>
        </p:nvSpPr>
        <p:spPr>
          <a:xfrm>
            <a:off x="9188070" y="3046965"/>
            <a:ext cx="1344058" cy="523219"/>
          </a:xfrm>
          <a:prstGeom prst="rect">
            <a:avLst/>
          </a:prstGeom>
          <a:noFill/>
        </p:spPr>
        <p:txBody>
          <a:bodyPr wrap="square" rtlCol="0">
            <a:spAutoFit/>
          </a:bodyPr>
          <a:lstStyle/>
          <a:p>
            <a:r>
              <a:rPr lang="fa-IR" sz="2800" dirty="0">
                <a:latin typeface="Times New Roman" panose="02020603050405020304" pitchFamily="18" charset="0"/>
                <a:cs typeface="Times New Roman" panose="02020603050405020304" pitchFamily="18" charset="0"/>
              </a:rPr>
              <a:t>دانلود</a:t>
            </a:r>
            <a:endParaRPr lang="en-US" sz="2800" dirty="0">
              <a:latin typeface="Times New Roman" panose="02020603050405020304" pitchFamily="18" charset="0"/>
              <a:cs typeface="Times New Roman" panose="02020603050405020304" pitchFamily="18" charset="0"/>
            </a:endParaRPr>
          </a:p>
        </p:txBody>
      </p:sp>
      <p:pic>
        <p:nvPicPr>
          <p:cNvPr id="12" name="material">
            <a:hlinkClick r:id="" action="ppaction://media"/>
            <a:extLst>
              <a:ext uri="{FF2B5EF4-FFF2-40B4-BE49-F238E27FC236}">
                <a16:creationId xmlns:a16="http://schemas.microsoft.com/office/drawing/2014/main" id="{8DBB1169-DE95-4E76-AD7F-F54E7343887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491620" y="959265"/>
            <a:ext cx="609600" cy="609600"/>
          </a:xfrm>
          <a:prstGeom prst="rect">
            <a:avLst/>
          </a:prstGeom>
        </p:spPr>
      </p:pic>
      <p:pic>
        <p:nvPicPr>
          <p:cNvPr id="14" name="arrange">
            <a:hlinkClick r:id="" action="ppaction://media"/>
            <a:extLst>
              <a:ext uri="{FF2B5EF4-FFF2-40B4-BE49-F238E27FC236}">
                <a16:creationId xmlns:a16="http://schemas.microsoft.com/office/drawing/2014/main" id="{CB24B8ED-24A3-4AD1-A60E-DD24FF9996CE}"/>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3491620" y="1969065"/>
            <a:ext cx="609600" cy="609600"/>
          </a:xfrm>
          <a:prstGeom prst="rect">
            <a:avLst/>
          </a:prstGeom>
        </p:spPr>
      </p:pic>
      <p:pic>
        <p:nvPicPr>
          <p:cNvPr id="16" name="download">
            <a:hlinkClick r:id="" action="ppaction://media"/>
            <a:extLst>
              <a:ext uri="{FF2B5EF4-FFF2-40B4-BE49-F238E27FC236}">
                <a16:creationId xmlns:a16="http://schemas.microsoft.com/office/drawing/2014/main" id="{EBE317FA-9E42-4E7B-A6AB-62CB5D16FDDB}"/>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3491620" y="3003774"/>
            <a:ext cx="609600" cy="609600"/>
          </a:xfrm>
          <a:prstGeom prst="rect">
            <a:avLst/>
          </a:prstGeom>
        </p:spPr>
      </p:pic>
      <p:sp>
        <p:nvSpPr>
          <p:cNvPr id="17" name="TextBox 16">
            <a:extLst>
              <a:ext uri="{FF2B5EF4-FFF2-40B4-BE49-F238E27FC236}">
                <a16:creationId xmlns:a16="http://schemas.microsoft.com/office/drawing/2014/main" id="{0F96E789-E44F-4D9C-B3E6-3C9E47473ABE}"/>
              </a:ext>
            </a:extLst>
          </p:cNvPr>
          <p:cNvSpPr txBox="1"/>
          <p:nvPr/>
        </p:nvSpPr>
        <p:spPr>
          <a:xfrm>
            <a:off x="5813864" y="6323935"/>
            <a:ext cx="5166911"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Please give some more examples </a:t>
            </a:r>
          </a:p>
        </p:txBody>
      </p:sp>
      <p:sp>
        <p:nvSpPr>
          <p:cNvPr id="18" name="TextBox 17">
            <a:extLst>
              <a:ext uri="{FF2B5EF4-FFF2-40B4-BE49-F238E27FC236}">
                <a16:creationId xmlns:a16="http://schemas.microsoft.com/office/drawing/2014/main" id="{7121422C-50DD-499F-AF93-9E02BA169247}"/>
              </a:ext>
            </a:extLst>
          </p:cNvPr>
          <p:cNvSpPr txBox="1"/>
          <p:nvPr/>
        </p:nvSpPr>
        <p:spPr>
          <a:xfrm>
            <a:off x="6096000" y="3955774"/>
            <a:ext cx="182880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Protocol</a:t>
            </a:r>
          </a:p>
        </p:txBody>
      </p:sp>
      <p:sp>
        <p:nvSpPr>
          <p:cNvPr id="19" name="TextBox 18">
            <a:extLst>
              <a:ext uri="{FF2B5EF4-FFF2-40B4-BE49-F238E27FC236}">
                <a16:creationId xmlns:a16="http://schemas.microsoft.com/office/drawing/2014/main" id="{C6B82F52-EB13-4F8E-9E78-9F1FE7700219}"/>
              </a:ext>
            </a:extLst>
          </p:cNvPr>
          <p:cNvSpPr txBox="1"/>
          <p:nvPr/>
        </p:nvSpPr>
        <p:spPr>
          <a:xfrm>
            <a:off x="9033831" y="3917542"/>
            <a:ext cx="1421176" cy="523219"/>
          </a:xfrm>
          <a:prstGeom prst="rect">
            <a:avLst/>
          </a:prstGeom>
          <a:noFill/>
        </p:spPr>
        <p:txBody>
          <a:bodyPr wrap="square" rtlCol="0">
            <a:spAutoFit/>
          </a:bodyPr>
          <a:lstStyle/>
          <a:p>
            <a:r>
              <a:rPr lang="fa-IR" sz="2800" dirty="0">
                <a:latin typeface="Times New Roman" panose="02020603050405020304" pitchFamily="18" charset="0"/>
                <a:cs typeface="Times New Roman" panose="02020603050405020304" pitchFamily="18" charset="0"/>
              </a:rPr>
              <a:t>پروتکل</a:t>
            </a:r>
            <a:endParaRPr lang="en-US" sz="2800" dirty="0">
              <a:latin typeface="Times New Roman" panose="02020603050405020304" pitchFamily="18" charset="0"/>
              <a:cs typeface="Times New Roman" panose="02020603050405020304" pitchFamily="18" charset="0"/>
            </a:endParaRPr>
          </a:p>
        </p:txBody>
      </p:sp>
      <p:pic>
        <p:nvPicPr>
          <p:cNvPr id="21" name="protocol">
            <a:hlinkClick r:id="" action="ppaction://media"/>
            <a:extLst>
              <a:ext uri="{FF2B5EF4-FFF2-40B4-BE49-F238E27FC236}">
                <a16:creationId xmlns:a16="http://schemas.microsoft.com/office/drawing/2014/main" id="{A1F8AAA5-A3C3-4EBD-86D9-138E40B12258}"/>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3491620" y="3955815"/>
            <a:ext cx="609600" cy="609600"/>
          </a:xfrm>
          <a:prstGeom prst="rect">
            <a:avLst/>
          </a:prstGeom>
        </p:spPr>
      </p:pic>
      <p:sp>
        <p:nvSpPr>
          <p:cNvPr id="5" name="TextBox 4">
            <a:extLst>
              <a:ext uri="{FF2B5EF4-FFF2-40B4-BE49-F238E27FC236}">
                <a16:creationId xmlns:a16="http://schemas.microsoft.com/office/drawing/2014/main" id="{6BAF6B4F-F9D4-F0AD-65C8-DFC135390A66}"/>
              </a:ext>
            </a:extLst>
          </p:cNvPr>
          <p:cNvSpPr txBox="1"/>
          <p:nvPr/>
        </p:nvSpPr>
        <p:spPr>
          <a:xfrm>
            <a:off x="9110952" y="4632551"/>
            <a:ext cx="1421176" cy="523219"/>
          </a:xfrm>
          <a:prstGeom prst="rect">
            <a:avLst/>
          </a:prstGeom>
          <a:noFill/>
        </p:spPr>
        <p:txBody>
          <a:bodyPr wrap="square" rtlCol="0">
            <a:spAutoFit/>
          </a:bodyPr>
          <a:lstStyle/>
          <a:p>
            <a:r>
              <a:rPr lang="fa-IR" sz="2800" dirty="0">
                <a:latin typeface="Times New Roman" panose="02020603050405020304" pitchFamily="18" charset="0"/>
                <a:cs typeface="Times New Roman" panose="02020603050405020304" pitchFamily="18" charset="0"/>
              </a:rPr>
              <a:t>آکادمیک</a:t>
            </a:r>
            <a:endParaRPr lang="en-US"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0074E01-DDDD-413C-1647-93F150F1E98E}"/>
              </a:ext>
            </a:extLst>
          </p:cNvPr>
          <p:cNvSpPr txBox="1"/>
          <p:nvPr/>
        </p:nvSpPr>
        <p:spPr>
          <a:xfrm>
            <a:off x="6176309" y="4687828"/>
            <a:ext cx="1664074" cy="523220"/>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academic</a:t>
            </a:r>
          </a:p>
        </p:txBody>
      </p:sp>
      <p:pic>
        <p:nvPicPr>
          <p:cNvPr id="13" name="academic">
            <a:hlinkClick r:id="" action="ppaction://media"/>
            <a:extLst>
              <a:ext uri="{FF2B5EF4-FFF2-40B4-BE49-F238E27FC236}">
                <a16:creationId xmlns:a16="http://schemas.microsoft.com/office/drawing/2014/main" id="{102428FA-1CC6-F294-B549-F5CFB8C390B4}"/>
              </a:ext>
            </a:extLst>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3529213" y="4731703"/>
            <a:ext cx="609600" cy="609600"/>
          </a:xfrm>
          <a:prstGeom prst="rect">
            <a:avLst/>
          </a:prstGeom>
        </p:spPr>
      </p:pic>
      <p:sp>
        <p:nvSpPr>
          <p:cNvPr id="22" name="TextBox 21">
            <a:extLst>
              <a:ext uri="{FF2B5EF4-FFF2-40B4-BE49-F238E27FC236}">
                <a16:creationId xmlns:a16="http://schemas.microsoft.com/office/drawing/2014/main" id="{F6E032E3-78F6-384D-3C98-8AB479581A89}"/>
              </a:ext>
            </a:extLst>
          </p:cNvPr>
          <p:cNvSpPr txBox="1"/>
          <p:nvPr/>
        </p:nvSpPr>
        <p:spPr>
          <a:xfrm>
            <a:off x="9118968" y="5518903"/>
            <a:ext cx="1504916" cy="523220"/>
          </a:xfrm>
          <a:prstGeom prst="rect">
            <a:avLst/>
          </a:prstGeom>
          <a:noFill/>
        </p:spPr>
        <p:txBody>
          <a:bodyPr wrap="square" rtlCol="0">
            <a:spAutoFit/>
          </a:bodyPr>
          <a:lstStyle/>
          <a:p>
            <a:r>
              <a:rPr lang="fa-IR" sz="2800" dirty="0">
                <a:latin typeface="Times New Roman" panose="02020603050405020304" pitchFamily="18" charset="0"/>
                <a:cs typeface="Times New Roman" panose="02020603050405020304" pitchFamily="18" charset="0"/>
              </a:rPr>
              <a:t>دانش پژوه</a:t>
            </a:r>
            <a:endParaRPr lang="en-US" sz="28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F2E0EBAD-7E53-F507-6F9F-0414059D0608}"/>
              </a:ext>
            </a:extLst>
          </p:cNvPr>
          <p:cNvSpPr txBox="1"/>
          <p:nvPr/>
        </p:nvSpPr>
        <p:spPr>
          <a:xfrm>
            <a:off x="6268454" y="5549959"/>
            <a:ext cx="1267004" cy="523220"/>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scholar</a:t>
            </a:r>
          </a:p>
        </p:txBody>
      </p:sp>
      <p:pic>
        <p:nvPicPr>
          <p:cNvPr id="25" name="scholar">
            <a:hlinkClick r:id="" action="ppaction://media"/>
            <a:extLst>
              <a:ext uri="{FF2B5EF4-FFF2-40B4-BE49-F238E27FC236}">
                <a16:creationId xmlns:a16="http://schemas.microsoft.com/office/drawing/2014/main" id="{C2352A40-FBD4-0E1C-D1B0-EAFFE3E64E64}"/>
              </a:ext>
            </a:extLst>
          </p:cNvPr>
          <p:cNvPicPr>
            <a:picLocks noChangeAspect="1"/>
          </p:cNvPicPr>
          <p:nvPr>
            <a:audioFile r:link="rId12"/>
            <p:extLst>
              <p:ext uri="{DAA4B4D4-6D71-4841-9C94-3DE7FCFB9230}">
                <p14:media xmlns:p14="http://schemas.microsoft.com/office/powerpoint/2010/main" r:embed="rId11"/>
              </p:ext>
            </p:extLst>
          </p:nvPr>
        </p:nvPicPr>
        <p:blipFill>
          <a:blip r:embed="rId14"/>
          <a:stretch>
            <a:fillRect/>
          </a:stretch>
        </p:blipFill>
        <p:spPr>
          <a:xfrm>
            <a:off x="3529213" y="5575867"/>
            <a:ext cx="609600" cy="609600"/>
          </a:xfrm>
          <a:prstGeom prst="rect">
            <a:avLst/>
          </a:prstGeom>
        </p:spPr>
      </p:pic>
    </p:spTree>
    <p:extLst>
      <p:ext uri="{BB962C8B-B14F-4D97-AF65-F5344CB8AC3E}">
        <p14:creationId xmlns:p14="http://schemas.microsoft.com/office/powerpoint/2010/main" val="248445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40" fill="hold"/>
                                        <p:tgtEl>
                                          <p:spTgt spid="12"/>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40" fill="hold"/>
                                        <p:tgtEl>
                                          <p:spTgt spid="14"/>
                                        </p:tgtEl>
                                      </p:cBhvr>
                                    </p:cmd>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828" fill="hold"/>
                                        <p:tgtEl>
                                          <p:spTgt spid="16"/>
                                        </p:tgtEl>
                                      </p:cBhvr>
                                    </p:cmd>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888" fill="hold"/>
                                        <p:tgtEl>
                                          <p:spTgt spid="21"/>
                                        </p:tgtEl>
                                      </p:cBhvr>
                                    </p:cmd>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888" fill="hold"/>
                                        <p:tgtEl>
                                          <p:spTgt spid="13"/>
                                        </p:tgtEl>
                                      </p:cBhvr>
                                    </p:cmd>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888" fill="hold"/>
                                        <p:tgtEl>
                                          <p:spTgt spid="25"/>
                                        </p:tgtEl>
                                      </p:cBhvr>
                                    </p:cmd>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p:cTn id="81" dur="500" fill="hold"/>
                                        <p:tgtEl>
                                          <p:spTgt spid="17"/>
                                        </p:tgtEl>
                                        <p:attrNameLst>
                                          <p:attrName>ppt_w</p:attrName>
                                        </p:attrNameLst>
                                      </p:cBhvr>
                                      <p:tavLst>
                                        <p:tav tm="0">
                                          <p:val>
                                            <p:fltVal val="0"/>
                                          </p:val>
                                        </p:tav>
                                        <p:tav tm="100000">
                                          <p:val>
                                            <p:strVal val="#ppt_w"/>
                                          </p:val>
                                        </p:tav>
                                      </p:tavLst>
                                    </p:anim>
                                    <p:anim calcmode="lin" valueType="num">
                                      <p:cBhvr>
                                        <p:cTn id="82" dur="500" fill="hold"/>
                                        <p:tgtEl>
                                          <p:spTgt spid="17"/>
                                        </p:tgtEl>
                                        <p:attrNameLst>
                                          <p:attrName>ppt_h</p:attrName>
                                        </p:attrNameLst>
                                      </p:cBhvr>
                                      <p:tavLst>
                                        <p:tav tm="0">
                                          <p:val>
                                            <p:fltVal val="0"/>
                                          </p:val>
                                        </p:tav>
                                        <p:tav tm="100000">
                                          <p:val>
                                            <p:strVal val="#ppt_h"/>
                                          </p:val>
                                        </p:tav>
                                      </p:tavLst>
                                    </p:anim>
                                    <p:animEffect transition="in" filter="fade">
                                      <p:cBhvr>
                                        <p:cTn id="8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4" fill="hold" display="0">
                  <p:stCondLst>
                    <p:cond delay="indefinite"/>
                  </p:stCondLst>
                  <p:endCondLst>
                    <p:cond evt="onStopAudio" delay="0">
                      <p:tgtEl>
                        <p:sldTgt/>
                      </p:tgtEl>
                    </p:cond>
                  </p:endCondLst>
                </p:cTn>
                <p:tgtEl>
                  <p:spTgt spid="12"/>
                </p:tgtEl>
              </p:cMediaNode>
            </p:audio>
            <p:audio>
              <p:cMediaNode vol="80000">
                <p:cTn id="85" fill="hold" display="0">
                  <p:stCondLst>
                    <p:cond delay="indefinite"/>
                  </p:stCondLst>
                  <p:endCondLst>
                    <p:cond evt="onStopAudio" delay="0">
                      <p:tgtEl>
                        <p:sldTgt/>
                      </p:tgtEl>
                    </p:cond>
                  </p:endCondLst>
                </p:cTn>
                <p:tgtEl>
                  <p:spTgt spid="14"/>
                </p:tgtEl>
              </p:cMediaNode>
            </p:audio>
            <p:audio>
              <p:cMediaNode vol="80000">
                <p:cTn id="86" fill="hold" display="0">
                  <p:stCondLst>
                    <p:cond delay="indefinite"/>
                  </p:stCondLst>
                  <p:endCondLst>
                    <p:cond evt="onStopAudio" delay="0">
                      <p:tgtEl>
                        <p:sldTgt/>
                      </p:tgtEl>
                    </p:cond>
                  </p:endCondLst>
                </p:cTn>
                <p:tgtEl>
                  <p:spTgt spid="16"/>
                </p:tgtEl>
              </p:cMediaNode>
            </p:audio>
            <p:audio>
              <p:cMediaNode vol="80000">
                <p:cTn id="87" fill="hold" display="0">
                  <p:stCondLst>
                    <p:cond delay="indefinite"/>
                  </p:stCondLst>
                  <p:endCondLst>
                    <p:cond evt="onStopAudio" delay="0">
                      <p:tgtEl>
                        <p:sldTgt/>
                      </p:tgtEl>
                    </p:cond>
                  </p:endCondLst>
                </p:cTn>
                <p:tgtEl>
                  <p:spTgt spid="21"/>
                </p:tgtEl>
              </p:cMediaNode>
            </p:audio>
            <p:audio>
              <p:cMediaNode vol="80000">
                <p:cTn id="88" fill="hold" display="0">
                  <p:stCondLst>
                    <p:cond delay="indefinite"/>
                  </p:stCondLst>
                  <p:endCondLst>
                    <p:cond evt="onStopAudio" delay="0">
                      <p:tgtEl>
                        <p:sldTgt/>
                      </p:tgtEl>
                    </p:cond>
                  </p:endCondLst>
                </p:cTn>
                <p:tgtEl>
                  <p:spTgt spid="13"/>
                </p:tgtEl>
              </p:cMediaNode>
            </p:audio>
            <p:audio>
              <p:cMediaNode vol="80000">
                <p:cTn id="89" fill="hold" display="0">
                  <p:stCondLst>
                    <p:cond delay="indefinite"/>
                  </p:stCondLst>
                  <p:endCondLst>
                    <p:cond evt="onStopAudio" delay="0">
                      <p:tgtEl>
                        <p:sldTgt/>
                      </p:tgtEl>
                    </p:cond>
                  </p:endCondLst>
                </p:cTn>
                <p:tgtEl>
                  <p:spTgt spid="25"/>
                </p:tgtEl>
              </p:cMediaNode>
            </p:audio>
          </p:childTnLst>
        </p:cTn>
      </p:par>
    </p:tnLst>
    <p:bldLst>
      <p:bldP spid="3" grpId="0"/>
      <p:bldP spid="4" grpId="0"/>
      <p:bldP spid="6" grpId="0"/>
      <p:bldP spid="7" grpId="0"/>
      <p:bldP spid="8" grpId="0"/>
      <p:bldP spid="10" grpId="0"/>
      <p:bldP spid="17" grpId="0"/>
      <p:bldP spid="18" grpId="0"/>
      <p:bldP spid="19" grpId="0"/>
      <p:bldP spid="5" grpId="0"/>
      <p:bldP spid="11" grpId="0"/>
      <p:bldP spid="22"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03A349-0C55-4D78-AEB9-C5CB90F953A5}"/>
              </a:ext>
            </a:extLst>
          </p:cNvPr>
          <p:cNvSpPr txBox="1"/>
          <p:nvPr/>
        </p:nvSpPr>
        <p:spPr>
          <a:xfrm>
            <a:off x="3558448" y="429658"/>
            <a:ext cx="4660135" cy="523220"/>
          </a:xfrm>
          <a:prstGeom prst="rect">
            <a:avLst/>
          </a:prstGeom>
          <a:noFill/>
        </p:spPr>
        <p:txBody>
          <a:bodyPr wrap="square" rtlCol="0">
            <a:spAutoFit/>
          </a:bodyPr>
          <a:lstStyle/>
          <a:p>
            <a:r>
              <a:rPr lang="de-DE" sz="2800" dirty="0">
                <a:latin typeface="Times New Roman" panose="02020603050405020304" pitchFamily="18" charset="0"/>
                <a:cs typeface="Times New Roman" panose="02020603050405020304" pitchFamily="18" charset="0"/>
              </a:rPr>
              <a:t>Come to some scientific words</a:t>
            </a:r>
            <a:endParaRPr lang="en-US" sz="2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C3C8A5E-B053-45F6-960E-B1493FCA7B27}"/>
              </a:ext>
            </a:extLst>
          </p:cNvPr>
          <p:cNvSpPr txBox="1"/>
          <p:nvPr/>
        </p:nvSpPr>
        <p:spPr>
          <a:xfrm>
            <a:off x="8295701" y="1382615"/>
            <a:ext cx="1509311" cy="523220"/>
          </a:xfrm>
          <a:prstGeom prst="rect">
            <a:avLst/>
          </a:prstGeom>
          <a:noFill/>
        </p:spPr>
        <p:txBody>
          <a:bodyPr wrap="square" rtlCol="0">
            <a:spAutoFit/>
          </a:bodyPr>
          <a:lstStyle/>
          <a:p>
            <a:r>
              <a:rPr lang="fa-IR" sz="2800" dirty="0">
                <a:latin typeface="Times New Roman" panose="02020603050405020304" pitchFamily="18" charset="0"/>
                <a:cs typeface="Times New Roman" panose="02020603050405020304" pitchFamily="18" charset="0"/>
              </a:rPr>
              <a:t>هیدروژن</a:t>
            </a:r>
            <a:endParaRPr lang="en-US" sz="2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F70780E-E216-4FB9-BCB0-010B4C19766E}"/>
              </a:ext>
            </a:extLst>
          </p:cNvPr>
          <p:cNvSpPr txBox="1"/>
          <p:nvPr/>
        </p:nvSpPr>
        <p:spPr>
          <a:xfrm>
            <a:off x="8405869" y="2241930"/>
            <a:ext cx="1277957" cy="523220"/>
          </a:xfrm>
          <a:prstGeom prst="rect">
            <a:avLst/>
          </a:prstGeom>
          <a:noFill/>
        </p:spPr>
        <p:txBody>
          <a:bodyPr wrap="square" rtlCol="0">
            <a:spAutoFit/>
          </a:bodyPr>
          <a:lstStyle/>
          <a:p>
            <a:r>
              <a:rPr lang="fa-IR" sz="2800" dirty="0">
                <a:latin typeface="Times New Roman" panose="02020603050405020304" pitchFamily="18" charset="0"/>
                <a:cs typeface="Times New Roman" panose="02020603050405020304" pitchFamily="18" charset="0"/>
              </a:rPr>
              <a:t>اکسیژن</a:t>
            </a:r>
            <a:endParaRPr lang="en-US" sz="28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120B2E2-1407-46D9-8EFF-0E5F60E78F9B}"/>
              </a:ext>
            </a:extLst>
          </p:cNvPr>
          <p:cNvSpPr txBox="1"/>
          <p:nvPr/>
        </p:nvSpPr>
        <p:spPr>
          <a:xfrm>
            <a:off x="8422393" y="2980058"/>
            <a:ext cx="1156771" cy="523220"/>
          </a:xfrm>
          <a:prstGeom prst="rect">
            <a:avLst/>
          </a:prstGeom>
          <a:noFill/>
        </p:spPr>
        <p:txBody>
          <a:bodyPr wrap="square" rtlCol="0">
            <a:spAutoFit/>
          </a:bodyPr>
          <a:lstStyle/>
          <a:p>
            <a:r>
              <a:rPr lang="fa-IR" sz="2800" dirty="0">
                <a:latin typeface="Times New Roman" panose="02020603050405020304" pitchFamily="18" charset="0"/>
                <a:cs typeface="Times New Roman" panose="02020603050405020304" pitchFamily="18" charset="0"/>
              </a:rPr>
              <a:t>پروتون</a:t>
            </a:r>
            <a:endParaRPr lang="en-US"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3A59143-15D1-483F-9A78-D8A56B0D11E5}"/>
              </a:ext>
            </a:extLst>
          </p:cNvPr>
          <p:cNvSpPr txBox="1"/>
          <p:nvPr/>
        </p:nvSpPr>
        <p:spPr>
          <a:xfrm>
            <a:off x="8411376" y="3784331"/>
            <a:ext cx="1388126" cy="523220"/>
          </a:xfrm>
          <a:prstGeom prst="rect">
            <a:avLst/>
          </a:prstGeom>
          <a:noFill/>
        </p:spPr>
        <p:txBody>
          <a:bodyPr wrap="square" rtlCol="0">
            <a:spAutoFit/>
          </a:bodyPr>
          <a:lstStyle/>
          <a:p>
            <a:r>
              <a:rPr lang="fa-IR" sz="2800" dirty="0">
                <a:latin typeface="Times New Roman" panose="02020603050405020304" pitchFamily="18" charset="0"/>
                <a:cs typeface="Times New Roman" panose="02020603050405020304" pitchFamily="18" charset="0"/>
              </a:rPr>
              <a:t>الکترون</a:t>
            </a:r>
            <a:endParaRPr lang="en-US" sz="28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F4CE184-BF4E-4E52-BFB0-A177625D8935}"/>
              </a:ext>
            </a:extLst>
          </p:cNvPr>
          <p:cNvSpPr txBox="1"/>
          <p:nvPr/>
        </p:nvSpPr>
        <p:spPr>
          <a:xfrm>
            <a:off x="8433408" y="4583074"/>
            <a:ext cx="1250418" cy="523220"/>
          </a:xfrm>
          <a:prstGeom prst="rect">
            <a:avLst/>
          </a:prstGeom>
          <a:noFill/>
        </p:spPr>
        <p:txBody>
          <a:bodyPr wrap="square" rtlCol="0">
            <a:spAutoFit/>
          </a:bodyPr>
          <a:lstStyle/>
          <a:p>
            <a:r>
              <a:rPr lang="fa-IR" sz="2800" dirty="0">
                <a:latin typeface="Times New Roman" panose="02020603050405020304" pitchFamily="18" charset="0"/>
                <a:cs typeface="Times New Roman" panose="02020603050405020304" pitchFamily="18" charset="0"/>
              </a:rPr>
              <a:t>نوترون</a:t>
            </a:r>
            <a:endParaRPr 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074184E-8A4C-4AF1-B013-7930588FE6B9}"/>
              </a:ext>
            </a:extLst>
          </p:cNvPr>
          <p:cNvSpPr txBox="1"/>
          <p:nvPr/>
        </p:nvSpPr>
        <p:spPr>
          <a:xfrm>
            <a:off x="8615190" y="5381817"/>
            <a:ext cx="1041093" cy="523220"/>
          </a:xfrm>
          <a:prstGeom prst="rect">
            <a:avLst/>
          </a:prstGeom>
          <a:noFill/>
        </p:spPr>
        <p:txBody>
          <a:bodyPr wrap="square" rtlCol="0">
            <a:spAutoFit/>
          </a:bodyPr>
          <a:lstStyle/>
          <a:p>
            <a:r>
              <a:rPr lang="fa-IR" sz="2800" dirty="0">
                <a:latin typeface="Times New Roman" panose="02020603050405020304" pitchFamily="18" charset="0"/>
                <a:cs typeface="Times New Roman" panose="02020603050405020304" pitchFamily="18" charset="0"/>
              </a:rPr>
              <a:t>فاز</a:t>
            </a:r>
            <a:endParaRPr lang="en-US"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6D65C10-2851-4F1B-8241-3F9EA1480C39}"/>
              </a:ext>
            </a:extLst>
          </p:cNvPr>
          <p:cNvSpPr txBox="1"/>
          <p:nvPr/>
        </p:nvSpPr>
        <p:spPr>
          <a:xfrm>
            <a:off x="4616068" y="1470751"/>
            <a:ext cx="1652531"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Hydrogen</a:t>
            </a:r>
          </a:p>
        </p:txBody>
      </p:sp>
      <p:sp>
        <p:nvSpPr>
          <p:cNvPr id="12" name="TextBox 11">
            <a:extLst>
              <a:ext uri="{FF2B5EF4-FFF2-40B4-BE49-F238E27FC236}">
                <a16:creationId xmlns:a16="http://schemas.microsoft.com/office/drawing/2014/main" id="{F1F30359-E4AF-4F03-AD46-EA11E1EFD3B3}"/>
              </a:ext>
            </a:extLst>
          </p:cNvPr>
          <p:cNvSpPr txBox="1"/>
          <p:nvPr/>
        </p:nvSpPr>
        <p:spPr>
          <a:xfrm>
            <a:off x="4748269" y="2203330"/>
            <a:ext cx="1520328"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Oxygen</a:t>
            </a:r>
          </a:p>
        </p:txBody>
      </p:sp>
      <p:sp>
        <p:nvSpPr>
          <p:cNvPr id="13" name="TextBox 12">
            <a:extLst>
              <a:ext uri="{FF2B5EF4-FFF2-40B4-BE49-F238E27FC236}">
                <a16:creationId xmlns:a16="http://schemas.microsoft.com/office/drawing/2014/main" id="{3F86E02D-EAFE-43F2-A707-A752E039A990}"/>
              </a:ext>
            </a:extLst>
          </p:cNvPr>
          <p:cNvSpPr txBox="1"/>
          <p:nvPr/>
        </p:nvSpPr>
        <p:spPr>
          <a:xfrm>
            <a:off x="4748269" y="2985772"/>
            <a:ext cx="128897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Proton</a:t>
            </a:r>
          </a:p>
        </p:txBody>
      </p:sp>
      <p:sp>
        <p:nvSpPr>
          <p:cNvPr id="14" name="TextBox 13">
            <a:extLst>
              <a:ext uri="{FF2B5EF4-FFF2-40B4-BE49-F238E27FC236}">
                <a16:creationId xmlns:a16="http://schemas.microsoft.com/office/drawing/2014/main" id="{F4348225-A305-4F0F-BB30-BDE943724097}"/>
              </a:ext>
            </a:extLst>
          </p:cNvPr>
          <p:cNvSpPr txBox="1"/>
          <p:nvPr/>
        </p:nvSpPr>
        <p:spPr>
          <a:xfrm>
            <a:off x="4663806" y="3784289"/>
            <a:ext cx="138812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Electron</a:t>
            </a:r>
          </a:p>
        </p:txBody>
      </p:sp>
      <p:sp>
        <p:nvSpPr>
          <p:cNvPr id="15" name="TextBox 14">
            <a:extLst>
              <a:ext uri="{FF2B5EF4-FFF2-40B4-BE49-F238E27FC236}">
                <a16:creationId xmlns:a16="http://schemas.microsoft.com/office/drawing/2014/main" id="{429A3756-8F0F-4413-92F3-34D78B8F1C5A}"/>
              </a:ext>
            </a:extLst>
          </p:cNvPr>
          <p:cNvSpPr txBox="1"/>
          <p:nvPr/>
        </p:nvSpPr>
        <p:spPr>
          <a:xfrm>
            <a:off x="4737252" y="5301944"/>
            <a:ext cx="1520328" cy="523220"/>
          </a:xfrm>
          <a:prstGeom prst="rect">
            <a:avLst/>
          </a:prstGeom>
          <a:noFill/>
        </p:spPr>
        <p:txBody>
          <a:bodyPr wrap="square" rtlCol="0">
            <a:spAutoFit/>
          </a:bodyPr>
          <a:lstStyle/>
          <a:p>
            <a:r>
              <a:rPr lang="de-DE" sz="2800" dirty="0">
                <a:latin typeface="Times New Roman" panose="02020603050405020304" pitchFamily="18" charset="0"/>
                <a:cs typeface="Times New Roman" panose="02020603050405020304" pitchFamily="18" charset="0"/>
              </a:rPr>
              <a:t>Phase</a:t>
            </a:r>
            <a:endParaRPr lang="en-US" sz="28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7AE43E65-03CD-4562-A6B2-CE52FBCCC319}"/>
              </a:ext>
            </a:extLst>
          </p:cNvPr>
          <p:cNvSpPr txBox="1"/>
          <p:nvPr/>
        </p:nvSpPr>
        <p:spPr>
          <a:xfrm>
            <a:off x="4663806" y="4514071"/>
            <a:ext cx="138812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Neutron</a:t>
            </a:r>
          </a:p>
        </p:txBody>
      </p:sp>
      <p:pic>
        <p:nvPicPr>
          <p:cNvPr id="18" name="hydrogen">
            <a:hlinkClick r:id="" action="ppaction://media"/>
            <a:extLst>
              <a:ext uri="{FF2B5EF4-FFF2-40B4-BE49-F238E27FC236}">
                <a16:creationId xmlns:a16="http://schemas.microsoft.com/office/drawing/2014/main" id="{F8BBF9CD-CAA2-4DF5-883A-2AB30C11DB0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173996" y="1470751"/>
            <a:ext cx="609600" cy="609600"/>
          </a:xfrm>
          <a:prstGeom prst="rect">
            <a:avLst/>
          </a:prstGeom>
        </p:spPr>
      </p:pic>
      <p:pic>
        <p:nvPicPr>
          <p:cNvPr id="20" name="oxygen">
            <a:hlinkClick r:id="" action="ppaction://media"/>
            <a:extLst>
              <a:ext uri="{FF2B5EF4-FFF2-40B4-BE49-F238E27FC236}">
                <a16:creationId xmlns:a16="http://schemas.microsoft.com/office/drawing/2014/main" id="{89F9AB48-DA53-42B0-92A5-EF5BF250A123}"/>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2203374" y="2299054"/>
            <a:ext cx="609600" cy="609600"/>
          </a:xfrm>
          <a:prstGeom prst="rect">
            <a:avLst/>
          </a:prstGeom>
        </p:spPr>
      </p:pic>
      <p:pic>
        <p:nvPicPr>
          <p:cNvPr id="22" name="proton">
            <a:hlinkClick r:id="" action="ppaction://media"/>
            <a:extLst>
              <a:ext uri="{FF2B5EF4-FFF2-40B4-BE49-F238E27FC236}">
                <a16:creationId xmlns:a16="http://schemas.microsoft.com/office/drawing/2014/main" id="{684D4BC0-7F93-4B74-AC8C-005F783AE39A}"/>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2203374" y="3097373"/>
            <a:ext cx="609600" cy="609600"/>
          </a:xfrm>
          <a:prstGeom prst="rect">
            <a:avLst/>
          </a:prstGeom>
        </p:spPr>
      </p:pic>
      <p:pic>
        <p:nvPicPr>
          <p:cNvPr id="24" name="electron">
            <a:hlinkClick r:id="" action="ppaction://media"/>
            <a:extLst>
              <a:ext uri="{FF2B5EF4-FFF2-40B4-BE49-F238E27FC236}">
                <a16:creationId xmlns:a16="http://schemas.microsoft.com/office/drawing/2014/main" id="{07C89166-91B0-4B6E-9E11-4D4060647DCA}"/>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2203374" y="3873658"/>
            <a:ext cx="609600" cy="609600"/>
          </a:xfrm>
          <a:prstGeom prst="rect">
            <a:avLst/>
          </a:prstGeom>
        </p:spPr>
      </p:pic>
      <p:pic>
        <p:nvPicPr>
          <p:cNvPr id="26" name="neutron">
            <a:hlinkClick r:id="" action="ppaction://media"/>
            <a:extLst>
              <a:ext uri="{FF2B5EF4-FFF2-40B4-BE49-F238E27FC236}">
                <a16:creationId xmlns:a16="http://schemas.microsoft.com/office/drawing/2014/main" id="{CF730B3E-1CD6-48E0-9FF8-AEEFDC5AAA78}"/>
              </a:ext>
            </a:extLst>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2282330" y="4583074"/>
            <a:ext cx="609600" cy="609600"/>
          </a:xfrm>
          <a:prstGeom prst="rect">
            <a:avLst/>
          </a:prstGeom>
        </p:spPr>
      </p:pic>
      <p:pic>
        <p:nvPicPr>
          <p:cNvPr id="28" name="phase">
            <a:hlinkClick r:id="" action="ppaction://media"/>
            <a:extLst>
              <a:ext uri="{FF2B5EF4-FFF2-40B4-BE49-F238E27FC236}">
                <a16:creationId xmlns:a16="http://schemas.microsoft.com/office/drawing/2014/main" id="{F6F729E4-57BE-4C35-9BE6-F7F623BD0101}"/>
              </a:ext>
            </a:extLst>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2282330" y="5312997"/>
            <a:ext cx="609600" cy="609600"/>
          </a:xfrm>
          <a:prstGeom prst="rect">
            <a:avLst/>
          </a:prstGeom>
        </p:spPr>
      </p:pic>
      <p:sp>
        <p:nvSpPr>
          <p:cNvPr id="29" name="TextBox 28">
            <a:extLst>
              <a:ext uri="{FF2B5EF4-FFF2-40B4-BE49-F238E27FC236}">
                <a16:creationId xmlns:a16="http://schemas.microsoft.com/office/drawing/2014/main" id="{38130D3D-C1AD-42AB-B08C-8A27E6717BA6}"/>
              </a:ext>
            </a:extLst>
          </p:cNvPr>
          <p:cNvSpPr txBox="1"/>
          <p:nvPr/>
        </p:nvSpPr>
        <p:spPr>
          <a:xfrm>
            <a:off x="3558448" y="6219014"/>
            <a:ext cx="5166911"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Please give some more examples </a:t>
            </a:r>
          </a:p>
        </p:txBody>
      </p:sp>
    </p:spTree>
    <p:extLst>
      <p:ext uri="{BB962C8B-B14F-4D97-AF65-F5344CB8AC3E}">
        <p14:creationId xmlns:p14="http://schemas.microsoft.com/office/powerpoint/2010/main" val="29027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888" fill="hold"/>
                                        <p:tgtEl>
                                          <p:spTgt spid="18"/>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888" fill="hold"/>
                                        <p:tgtEl>
                                          <p:spTgt spid="20"/>
                                        </p:tgtEl>
                                      </p:cBhvr>
                                    </p:cmd>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992" fill="hold"/>
                                        <p:tgtEl>
                                          <p:spTgt spid="22"/>
                                        </p:tgtEl>
                                      </p:cBhvr>
                                    </p:cmd>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992" fill="hold"/>
                                        <p:tgtEl>
                                          <p:spTgt spid="24"/>
                                        </p:tgtEl>
                                      </p:cBhvr>
                                    </p:cmd>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992" fill="hold"/>
                                        <p:tgtEl>
                                          <p:spTgt spid="26"/>
                                        </p:tgtEl>
                                      </p:cBhvr>
                                    </p:cmd>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836" fill="hold"/>
                                        <p:tgtEl>
                                          <p:spTgt spid="28"/>
                                        </p:tgtEl>
                                      </p:cBhvr>
                                    </p:cmd>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anim calcmode="lin" valueType="num">
                                      <p:cBhvr>
                                        <p:cTn id="79" dur="500" fill="hold"/>
                                        <p:tgtEl>
                                          <p:spTgt spid="29"/>
                                        </p:tgtEl>
                                        <p:attrNameLst>
                                          <p:attrName>ppt_w</p:attrName>
                                        </p:attrNameLst>
                                      </p:cBhvr>
                                      <p:tavLst>
                                        <p:tav tm="0">
                                          <p:val>
                                            <p:fltVal val="0"/>
                                          </p:val>
                                        </p:tav>
                                        <p:tav tm="100000">
                                          <p:val>
                                            <p:strVal val="#ppt_w"/>
                                          </p:val>
                                        </p:tav>
                                      </p:tavLst>
                                    </p:anim>
                                    <p:anim calcmode="lin" valueType="num">
                                      <p:cBhvr>
                                        <p:cTn id="80" dur="500" fill="hold"/>
                                        <p:tgtEl>
                                          <p:spTgt spid="29"/>
                                        </p:tgtEl>
                                        <p:attrNameLst>
                                          <p:attrName>ppt_h</p:attrName>
                                        </p:attrNameLst>
                                      </p:cBhvr>
                                      <p:tavLst>
                                        <p:tav tm="0">
                                          <p:val>
                                            <p:fltVal val="0"/>
                                          </p:val>
                                        </p:tav>
                                        <p:tav tm="100000">
                                          <p:val>
                                            <p:strVal val="#ppt_h"/>
                                          </p:val>
                                        </p:tav>
                                      </p:tavLst>
                                    </p:anim>
                                    <p:animEffect transition="in" filter="fade">
                                      <p:cBhvr>
                                        <p:cTn id="8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2" fill="hold" display="0">
                  <p:stCondLst>
                    <p:cond delay="indefinite"/>
                  </p:stCondLst>
                  <p:endCondLst>
                    <p:cond evt="onStopAudio" delay="0">
                      <p:tgtEl>
                        <p:sldTgt/>
                      </p:tgtEl>
                    </p:cond>
                  </p:endCondLst>
                </p:cTn>
                <p:tgtEl>
                  <p:spTgt spid="18"/>
                </p:tgtEl>
              </p:cMediaNode>
            </p:audio>
            <p:audio>
              <p:cMediaNode vol="80000">
                <p:cTn id="83" fill="hold" display="0">
                  <p:stCondLst>
                    <p:cond delay="indefinite"/>
                  </p:stCondLst>
                  <p:endCondLst>
                    <p:cond evt="onStopAudio" delay="0">
                      <p:tgtEl>
                        <p:sldTgt/>
                      </p:tgtEl>
                    </p:cond>
                  </p:endCondLst>
                </p:cTn>
                <p:tgtEl>
                  <p:spTgt spid="20"/>
                </p:tgtEl>
              </p:cMediaNode>
            </p:audio>
            <p:audio>
              <p:cMediaNode vol="80000">
                <p:cTn id="84" fill="hold" display="0">
                  <p:stCondLst>
                    <p:cond delay="indefinite"/>
                  </p:stCondLst>
                  <p:endCondLst>
                    <p:cond evt="onStopAudio" delay="0">
                      <p:tgtEl>
                        <p:sldTgt/>
                      </p:tgtEl>
                    </p:cond>
                  </p:endCondLst>
                </p:cTn>
                <p:tgtEl>
                  <p:spTgt spid="22"/>
                </p:tgtEl>
              </p:cMediaNode>
            </p:audio>
            <p:audio>
              <p:cMediaNode vol="80000">
                <p:cTn id="85" fill="hold" display="0">
                  <p:stCondLst>
                    <p:cond delay="indefinite"/>
                  </p:stCondLst>
                  <p:endCondLst>
                    <p:cond evt="onStopAudio" delay="0">
                      <p:tgtEl>
                        <p:sldTgt/>
                      </p:tgtEl>
                    </p:cond>
                  </p:endCondLst>
                </p:cTn>
                <p:tgtEl>
                  <p:spTgt spid="24"/>
                </p:tgtEl>
              </p:cMediaNode>
            </p:audio>
            <p:audio>
              <p:cMediaNode vol="80000">
                <p:cTn id="86" fill="hold" display="0">
                  <p:stCondLst>
                    <p:cond delay="indefinite"/>
                  </p:stCondLst>
                  <p:endCondLst>
                    <p:cond evt="onStopAudio" delay="0">
                      <p:tgtEl>
                        <p:sldTgt/>
                      </p:tgtEl>
                    </p:cond>
                  </p:endCondLst>
                </p:cTn>
                <p:tgtEl>
                  <p:spTgt spid="26"/>
                </p:tgtEl>
              </p:cMediaNode>
            </p:audio>
            <p:audio>
              <p:cMediaNode vol="80000">
                <p:cTn id="87" fill="hold" display="0">
                  <p:stCondLst>
                    <p:cond delay="indefinite"/>
                  </p:stCondLst>
                  <p:endCondLst>
                    <p:cond evt="onStopAudio" delay="0">
                      <p:tgtEl>
                        <p:sldTgt/>
                      </p:tgtEl>
                    </p:cond>
                  </p:endCondLst>
                </p:cTn>
                <p:tgtEl>
                  <p:spTgt spid="28"/>
                </p:tgtEl>
              </p:cMediaNode>
            </p:audio>
          </p:childTnLst>
        </p:cTn>
      </p:par>
    </p:tnLst>
    <p:bldLst>
      <p:bldP spid="3" grpId="0"/>
      <p:bldP spid="4" grpId="0"/>
      <p:bldP spid="5" grpId="0"/>
      <p:bldP spid="6" grpId="0"/>
      <p:bldP spid="7" grpId="0"/>
      <p:bldP spid="8" grpId="0"/>
      <p:bldP spid="11" grpId="0"/>
      <p:bldP spid="12" grpId="0"/>
      <p:bldP spid="13" grpId="0"/>
      <p:bldP spid="14" grpId="0"/>
      <p:bldP spid="15" grpId="0"/>
      <p:bldP spid="16"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0" y="311480"/>
            <a:ext cx="9432390" cy="523220"/>
          </a:xfrm>
          <a:prstGeom prst="rect">
            <a:avLst/>
          </a:prstGeom>
          <a:noFill/>
        </p:spPr>
        <p:txBody>
          <a:bodyPr wrap="none" rtlCol="0">
            <a:spAutoFit/>
          </a:bodyPr>
          <a:lstStyle/>
          <a:p>
            <a:pPr algn="ctr"/>
            <a:r>
              <a:rPr lang="de-DE" sz="2800" dirty="0">
                <a:solidFill>
                  <a:srgbClr val="FF0000"/>
                </a:solidFill>
                <a:latin typeface="Times New Roman" panose="02020603050405020304" pitchFamily="18" charset="0"/>
                <a:cs typeface="Times New Roman" panose="02020603050405020304" pitchFamily="18" charset="0"/>
              </a:rPr>
              <a:t>Some more confusing issues arrive when we think that we know</a:t>
            </a:r>
            <a:endParaRPr lang="fa-IR" sz="2800"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221255" y="3505904"/>
            <a:ext cx="1021433"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Finite</a:t>
            </a:r>
          </a:p>
        </p:txBody>
      </p:sp>
      <p:sp>
        <p:nvSpPr>
          <p:cNvPr id="9" name="TextBox 8"/>
          <p:cNvSpPr txBox="1"/>
          <p:nvPr/>
        </p:nvSpPr>
        <p:spPr>
          <a:xfrm>
            <a:off x="2230874" y="1732806"/>
            <a:ext cx="1002197"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Atom</a:t>
            </a:r>
          </a:p>
        </p:txBody>
      </p:sp>
      <p:sp>
        <p:nvSpPr>
          <p:cNvPr id="10" name="TextBox 9"/>
          <p:cNvSpPr txBox="1"/>
          <p:nvPr/>
        </p:nvSpPr>
        <p:spPr>
          <a:xfrm>
            <a:off x="7925034" y="1721961"/>
            <a:ext cx="1260281"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Atomic</a:t>
            </a:r>
          </a:p>
        </p:txBody>
      </p:sp>
      <p:sp>
        <p:nvSpPr>
          <p:cNvPr id="11" name="TextBox 10"/>
          <p:cNvSpPr txBox="1"/>
          <p:nvPr/>
        </p:nvSpPr>
        <p:spPr>
          <a:xfrm>
            <a:off x="2078679" y="2590553"/>
            <a:ext cx="1537600"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Molecule</a:t>
            </a:r>
          </a:p>
        </p:txBody>
      </p:sp>
      <p:sp>
        <p:nvSpPr>
          <p:cNvPr id="12" name="TextBox 11"/>
          <p:cNvSpPr txBox="1"/>
          <p:nvPr/>
        </p:nvSpPr>
        <p:spPr>
          <a:xfrm>
            <a:off x="7847855" y="2609222"/>
            <a:ext cx="1657826"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Molecular</a:t>
            </a:r>
          </a:p>
        </p:txBody>
      </p:sp>
      <p:pic>
        <p:nvPicPr>
          <p:cNvPr id="13" name="DAE7127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cstate="print"/>
          <a:stretch>
            <a:fillRect/>
          </a:stretch>
        </p:blipFill>
        <p:spPr>
          <a:xfrm>
            <a:off x="4037735" y="1810691"/>
            <a:ext cx="487363" cy="487363"/>
          </a:xfrm>
          <a:prstGeom prst="rect">
            <a:avLst/>
          </a:prstGeom>
        </p:spPr>
      </p:pic>
      <p:pic>
        <p:nvPicPr>
          <p:cNvPr id="14" name="14999B5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cstate="print"/>
          <a:stretch>
            <a:fillRect/>
          </a:stretch>
        </p:blipFill>
        <p:spPr>
          <a:xfrm>
            <a:off x="10016511" y="1799799"/>
            <a:ext cx="487363" cy="487363"/>
          </a:xfrm>
          <a:prstGeom prst="rect">
            <a:avLst/>
          </a:prstGeom>
        </p:spPr>
      </p:pic>
      <p:pic>
        <p:nvPicPr>
          <p:cNvPr id="18" name="71BA6495">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cstate="print"/>
          <a:stretch>
            <a:fillRect/>
          </a:stretch>
        </p:blipFill>
        <p:spPr>
          <a:xfrm>
            <a:off x="4029937" y="2590553"/>
            <a:ext cx="487363" cy="487363"/>
          </a:xfrm>
          <a:prstGeom prst="rect">
            <a:avLst/>
          </a:prstGeom>
        </p:spPr>
      </p:pic>
      <p:pic>
        <p:nvPicPr>
          <p:cNvPr id="19" name="1A6E8685">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cstate="print"/>
          <a:stretch>
            <a:fillRect/>
          </a:stretch>
        </p:blipFill>
        <p:spPr>
          <a:xfrm>
            <a:off x="10026609" y="2696721"/>
            <a:ext cx="487363" cy="487363"/>
          </a:xfrm>
          <a:prstGeom prst="rect">
            <a:avLst/>
          </a:prstGeom>
        </p:spPr>
      </p:pic>
      <p:pic>
        <p:nvPicPr>
          <p:cNvPr id="20" name="5DA043FC">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8" cstate="print"/>
          <a:stretch>
            <a:fillRect/>
          </a:stretch>
        </p:blipFill>
        <p:spPr>
          <a:xfrm>
            <a:off x="4029936" y="3523833"/>
            <a:ext cx="487363" cy="487363"/>
          </a:xfrm>
          <a:prstGeom prst="rect">
            <a:avLst/>
          </a:prstGeom>
        </p:spPr>
      </p:pic>
      <p:sp>
        <p:nvSpPr>
          <p:cNvPr id="21" name="TextBox 20"/>
          <p:cNvSpPr txBox="1"/>
          <p:nvPr/>
        </p:nvSpPr>
        <p:spPr>
          <a:xfrm>
            <a:off x="8056245" y="3429000"/>
            <a:ext cx="1241045"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Infinite</a:t>
            </a:r>
          </a:p>
        </p:txBody>
      </p:sp>
      <p:pic>
        <p:nvPicPr>
          <p:cNvPr id="22" name="8277B796">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8" cstate="print"/>
          <a:stretch>
            <a:fillRect/>
          </a:stretch>
        </p:blipFill>
        <p:spPr>
          <a:xfrm>
            <a:off x="10043959" y="3507354"/>
            <a:ext cx="487363" cy="487363"/>
          </a:xfrm>
          <a:prstGeom prst="rect">
            <a:avLst/>
          </a:prstGeom>
        </p:spPr>
      </p:pic>
      <p:sp>
        <p:nvSpPr>
          <p:cNvPr id="5" name="TextBox 4">
            <a:extLst>
              <a:ext uri="{FF2B5EF4-FFF2-40B4-BE49-F238E27FC236}">
                <a16:creationId xmlns:a16="http://schemas.microsoft.com/office/drawing/2014/main" id="{76725C9A-D5B1-4415-B46B-8B1B7F362029}"/>
              </a:ext>
            </a:extLst>
          </p:cNvPr>
          <p:cNvSpPr txBox="1"/>
          <p:nvPr/>
        </p:nvSpPr>
        <p:spPr>
          <a:xfrm>
            <a:off x="1082513" y="1774834"/>
            <a:ext cx="581997" cy="523220"/>
          </a:xfrm>
          <a:prstGeom prst="rect">
            <a:avLst/>
          </a:prstGeom>
          <a:noFill/>
        </p:spPr>
        <p:txBody>
          <a:bodyPr wrap="square" rtlCol="0">
            <a:spAutoFit/>
          </a:bodyPr>
          <a:lstStyle/>
          <a:p>
            <a:r>
              <a:rPr lang="fa-IR" sz="2800" dirty="0">
                <a:latin typeface="Times New Roman" panose="02020603050405020304" pitchFamily="18" charset="0"/>
                <a:cs typeface="Times New Roman" panose="02020603050405020304" pitchFamily="18" charset="0"/>
              </a:rPr>
              <a:t>اتم</a:t>
            </a:r>
            <a:endParaRPr lang="en-US" sz="2800"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16ED5D87-CB7D-4659-8498-6B57C5BF24D8}"/>
              </a:ext>
            </a:extLst>
          </p:cNvPr>
          <p:cNvSpPr txBox="1"/>
          <p:nvPr/>
        </p:nvSpPr>
        <p:spPr>
          <a:xfrm>
            <a:off x="6592561" y="1721961"/>
            <a:ext cx="1002197" cy="523220"/>
          </a:xfrm>
          <a:prstGeom prst="rect">
            <a:avLst/>
          </a:prstGeom>
          <a:noFill/>
        </p:spPr>
        <p:txBody>
          <a:bodyPr wrap="square" rtlCol="0">
            <a:spAutoFit/>
          </a:bodyPr>
          <a:lstStyle/>
          <a:p>
            <a:r>
              <a:rPr lang="fa-IR" sz="2800" dirty="0">
                <a:latin typeface="Times New Roman" panose="02020603050405020304" pitchFamily="18" charset="0"/>
                <a:cs typeface="Times New Roman" panose="02020603050405020304" pitchFamily="18" charset="0"/>
              </a:rPr>
              <a:t>اتمی</a:t>
            </a:r>
            <a:endParaRPr lang="en-US" sz="28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F025D409-10BB-4585-83BC-6503C434B85E}"/>
              </a:ext>
            </a:extLst>
          </p:cNvPr>
          <p:cNvSpPr txBox="1"/>
          <p:nvPr/>
        </p:nvSpPr>
        <p:spPr>
          <a:xfrm>
            <a:off x="547333" y="2590553"/>
            <a:ext cx="1189822" cy="523220"/>
          </a:xfrm>
          <a:prstGeom prst="rect">
            <a:avLst/>
          </a:prstGeom>
          <a:noFill/>
        </p:spPr>
        <p:txBody>
          <a:bodyPr wrap="square" rtlCol="0">
            <a:spAutoFit/>
          </a:bodyPr>
          <a:lstStyle/>
          <a:p>
            <a:r>
              <a:rPr lang="fa-IR" sz="2800" dirty="0">
                <a:latin typeface="Times New Roman" panose="02020603050405020304" pitchFamily="18" charset="0"/>
                <a:cs typeface="Times New Roman" panose="02020603050405020304" pitchFamily="18" charset="0"/>
              </a:rPr>
              <a:t>مولکول</a:t>
            </a:r>
            <a:endParaRPr lang="en-US" sz="2800"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44544B72-277D-4412-B17F-2CCA8F48F58B}"/>
              </a:ext>
            </a:extLst>
          </p:cNvPr>
          <p:cNvSpPr txBox="1"/>
          <p:nvPr/>
        </p:nvSpPr>
        <p:spPr>
          <a:xfrm>
            <a:off x="6304432" y="2657858"/>
            <a:ext cx="1279517" cy="523220"/>
          </a:xfrm>
          <a:prstGeom prst="rect">
            <a:avLst/>
          </a:prstGeom>
          <a:noFill/>
        </p:spPr>
        <p:txBody>
          <a:bodyPr wrap="square" rtlCol="0">
            <a:spAutoFit/>
          </a:bodyPr>
          <a:lstStyle/>
          <a:p>
            <a:r>
              <a:rPr lang="fa-IR" sz="2800" dirty="0">
                <a:latin typeface="Times New Roman" panose="02020603050405020304" pitchFamily="18" charset="0"/>
                <a:cs typeface="Times New Roman" panose="02020603050405020304" pitchFamily="18" charset="0"/>
              </a:rPr>
              <a:t>مولکولی</a:t>
            </a:r>
            <a:endParaRPr lang="en-US" sz="2800"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BFFDB461-9584-4644-BDB4-FD279966290D}"/>
              </a:ext>
            </a:extLst>
          </p:cNvPr>
          <p:cNvSpPr txBox="1"/>
          <p:nvPr/>
        </p:nvSpPr>
        <p:spPr>
          <a:xfrm>
            <a:off x="599347" y="3505904"/>
            <a:ext cx="1189822" cy="523220"/>
          </a:xfrm>
          <a:prstGeom prst="rect">
            <a:avLst/>
          </a:prstGeom>
          <a:noFill/>
        </p:spPr>
        <p:txBody>
          <a:bodyPr wrap="square" rtlCol="0">
            <a:spAutoFit/>
          </a:bodyPr>
          <a:lstStyle/>
          <a:p>
            <a:r>
              <a:rPr lang="fa-IR" sz="2800" dirty="0">
                <a:latin typeface="Times New Roman" panose="02020603050405020304" pitchFamily="18" charset="0"/>
                <a:cs typeface="Times New Roman" panose="02020603050405020304" pitchFamily="18" charset="0"/>
              </a:rPr>
              <a:t>محدود</a:t>
            </a:r>
            <a:endParaRPr lang="en-US" sz="2800" dirty="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BB591603-47BA-4F70-9A32-1CE116BD60DF}"/>
              </a:ext>
            </a:extLst>
          </p:cNvPr>
          <p:cNvSpPr txBox="1"/>
          <p:nvPr/>
        </p:nvSpPr>
        <p:spPr>
          <a:xfrm>
            <a:off x="6427964" y="3431540"/>
            <a:ext cx="1296318" cy="523220"/>
          </a:xfrm>
          <a:prstGeom prst="rect">
            <a:avLst/>
          </a:prstGeom>
          <a:noFill/>
        </p:spPr>
        <p:txBody>
          <a:bodyPr wrap="square" rtlCol="0">
            <a:spAutoFit/>
          </a:bodyPr>
          <a:lstStyle/>
          <a:p>
            <a:r>
              <a:rPr lang="fa-IR" sz="2800" dirty="0">
                <a:latin typeface="Times New Roman" panose="02020603050405020304" pitchFamily="18" charset="0"/>
                <a:cs typeface="Times New Roman" panose="02020603050405020304" pitchFamily="18" charset="0"/>
              </a:rPr>
              <a:t>نامحدود</a:t>
            </a:r>
            <a:endParaRPr lang="en-US" sz="2800" dirty="0">
              <a:latin typeface="Times New Roman" panose="02020603050405020304" pitchFamily="18" charset="0"/>
              <a:cs typeface="Times New Roman" panose="02020603050405020304" pitchFamily="18" charset="0"/>
            </a:endParaRPr>
          </a:p>
        </p:txBody>
      </p:sp>
      <p:pic>
        <p:nvPicPr>
          <p:cNvPr id="36" name="economy">
            <a:hlinkClick r:id="" action="ppaction://media"/>
            <a:extLst>
              <a:ext uri="{FF2B5EF4-FFF2-40B4-BE49-F238E27FC236}">
                <a16:creationId xmlns:a16="http://schemas.microsoft.com/office/drawing/2014/main" id="{D98A73B9-6516-4668-B09D-2F4DFAA57E71}"/>
              </a:ext>
            </a:extLst>
          </p:cNvPr>
          <p:cNvPicPr>
            <a:picLocks noChangeAspect="1"/>
          </p:cNvPicPr>
          <p:nvPr>
            <a:audioFile r:link="rId14"/>
            <p:extLst>
              <p:ext uri="{DAA4B4D4-6D71-4841-9C94-3DE7FCFB9230}">
                <p14:media xmlns:p14="http://schemas.microsoft.com/office/powerpoint/2010/main" r:embed="rId13"/>
              </p:ext>
            </p:extLst>
          </p:nvPr>
        </p:nvPicPr>
        <p:blipFill>
          <a:blip r:embed="rId19"/>
          <a:stretch>
            <a:fillRect/>
          </a:stretch>
        </p:blipFill>
        <p:spPr>
          <a:xfrm>
            <a:off x="4001992" y="4429621"/>
            <a:ext cx="609600" cy="609600"/>
          </a:xfrm>
          <a:prstGeom prst="rect">
            <a:avLst/>
          </a:prstGeom>
        </p:spPr>
      </p:pic>
      <p:pic>
        <p:nvPicPr>
          <p:cNvPr id="37" name="economic">
            <a:hlinkClick r:id="" action="ppaction://media"/>
            <a:extLst>
              <a:ext uri="{FF2B5EF4-FFF2-40B4-BE49-F238E27FC236}">
                <a16:creationId xmlns:a16="http://schemas.microsoft.com/office/drawing/2014/main" id="{175210F9-E3E1-4C0A-B794-2D46115288E7}"/>
              </a:ext>
            </a:extLst>
          </p:cNvPr>
          <p:cNvPicPr>
            <a:picLocks noChangeAspect="1"/>
          </p:cNvPicPr>
          <p:nvPr>
            <a:audioFile r:link="rId16"/>
            <p:extLst>
              <p:ext uri="{DAA4B4D4-6D71-4841-9C94-3DE7FCFB9230}">
                <p14:media xmlns:p14="http://schemas.microsoft.com/office/powerpoint/2010/main" r:embed="rId15"/>
              </p:ext>
            </p:extLst>
          </p:nvPr>
        </p:nvPicPr>
        <p:blipFill>
          <a:blip r:embed="rId19"/>
          <a:stretch>
            <a:fillRect/>
          </a:stretch>
        </p:blipFill>
        <p:spPr>
          <a:xfrm>
            <a:off x="9995169" y="4324247"/>
            <a:ext cx="609600" cy="609600"/>
          </a:xfrm>
          <a:prstGeom prst="rect">
            <a:avLst/>
          </a:prstGeom>
        </p:spPr>
      </p:pic>
      <p:sp>
        <p:nvSpPr>
          <p:cNvPr id="38" name="TextBox 37">
            <a:extLst>
              <a:ext uri="{FF2B5EF4-FFF2-40B4-BE49-F238E27FC236}">
                <a16:creationId xmlns:a16="http://schemas.microsoft.com/office/drawing/2014/main" id="{A01A6013-C53C-4EED-B634-7B9C26738DAD}"/>
              </a:ext>
            </a:extLst>
          </p:cNvPr>
          <p:cNvSpPr txBox="1"/>
          <p:nvPr/>
        </p:nvSpPr>
        <p:spPr>
          <a:xfrm>
            <a:off x="599347" y="4479089"/>
            <a:ext cx="1241836" cy="523220"/>
          </a:xfrm>
          <a:prstGeom prst="rect">
            <a:avLst/>
          </a:prstGeom>
          <a:noFill/>
        </p:spPr>
        <p:txBody>
          <a:bodyPr wrap="square" rtlCol="0">
            <a:spAutoFit/>
          </a:bodyPr>
          <a:lstStyle/>
          <a:p>
            <a:r>
              <a:rPr lang="fa-IR" sz="2800" dirty="0">
                <a:latin typeface="Times New Roman" panose="02020603050405020304" pitchFamily="18" charset="0"/>
                <a:cs typeface="Times New Roman" panose="02020603050405020304" pitchFamily="18" charset="0"/>
              </a:rPr>
              <a:t>اقتصاد</a:t>
            </a:r>
            <a:endParaRPr lang="en-US" sz="2800" dirty="0">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B9C61DB1-ED16-4E68-A196-B50657F3A646}"/>
              </a:ext>
            </a:extLst>
          </p:cNvPr>
          <p:cNvSpPr txBox="1"/>
          <p:nvPr/>
        </p:nvSpPr>
        <p:spPr>
          <a:xfrm>
            <a:off x="6374484" y="4367437"/>
            <a:ext cx="1403278" cy="523220"/>
          </a:xfrm>
          <a:prstGeom prst="rect">
            <a:avLst/>
          </a:prstGeom>
          <a:noFill/>
        </p:spPr>
        <p:txBody>
          <a:bodyPr wrap="square" rtlCol="0">
            <a:spAutoFit/>
          </a:bodyPr>
          <a:lstStyle/>
          <a:p>
            <a:r>
              <a:rPr lang="fa-IR" sz="2800" dirty="0">
                <a:latin typeface="Times New Roman" panose="02020603050405020304" pitchFamily="18" charset="0"/>
                <a:cs typeface="Times New Roman" panose="02020603050405020304" pitchFamily="18" charset="0"/>
              </a:rPr>
              <a:t>اقتصادی</a:t>
            </a:r>
            <a:endParaRPr lang="en-US" sz="2800" dirty="0">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0C22E0CC-6D9D-429D-B5DF-A0D7353DAF4A}"/>
              </a:ext>
            </a:extLst>
          </p:cNvPr>
          <p:cNvSpPr txBox="1"/>
          <p:nvPr/>
        </p:nvSpPr>
        <p:spPr>
          <a:xfrm>
            <a:off x="1972019" y="4446038"/>
            <a:ext cx="163205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Economy</a:t>
            </a:r>
          </a:p>
        </p:txBody>
      </p:sp>
      <p:sp>
        <p:nvSpPr>
          <p:cNvPr id="41" name="TextBox 40">
            <a:extLst>
              <a:ext uri="{FF2B5EF4-FFF2-40B4-BE49-F238E27FC236}">
                <a16:creationId xmlns:a16="http://schemas.microsoft.com/office/drawing/2014/main" id="{D18E62FA-0AF0-47DD-A54A-6A1479A5931E}"/>
              </a:ext>
            </a:extLst>
          </p:cNvPr>
          <p:cNvSpPr txBox="1"/>
          <p:nvPr/>
        </p:nvSpPr>
        <p:spPr>
          <a:xfrm>
            <a:off x="7925034" y="4359822"/>
            <a:ext cx="165782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Economic</a:t>
            </a:r>
          </a:p>
        </p:txBody>
      </p:sp>
      <p:sp>
        <p:nvSpPr>
          <p:cNvPr id="42" name="TextBox 41">
            <a:extLst>
              <a:ext uri="{FF2B5EF4-FFF2-40B4-BE49-F238E27FC236}">
                <a16:creationId xmlns:a16="http://schemas.microsoft.com/office/drawing/2014/main" id="{2320C041-5D11-49DB-A247-766B5816D1CD}"/>
              </a:ext>
            </a:extLst>
          </p:cNvPr>
          <p:cNvSpPr txBox="1"/>
          <p:nvPr/>
        </p:nvSpPr>
        <p:spPr>
          <a:xfrm>
            <a:off x="3720976" y="5973137"/>
            <a:ext cx="5166911"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Please give some more examples </a:t>
            </a:r>
          </a:p>
        </p:txBody>
      </p:sp>
    </p:spTree>
    <p:extLst>
      <p:ext uri="{BB962C8B-B14F-4D97-AF65-F5344CB8AC3E}">
        <p14:creationId xmlns:p14="http://schemas.microsoft.com/office/powerpoint/2010/main" val="235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27"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836" fill="hold"/>
                                        <p:tgtEl>
                                          <p:spTgt spid="14"/>
                                        </p:tgtEl>
                                      </p:cBhvr>
                                    </p:cmd>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097" fill="hold"/>
                                        <p:tgtEl>
                                          <p:spTgt spid="18"/>
                                        </p:tgtEl>
                                      </p:cBhvr>
                                    </p:cmd>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992" fill="hold"/>
                                        <p:tgtEl>
                                          <p:spTgt spid="19"/>
                                        </p:tgtEl>
                                      </p:cBhvr>
                                    </p:cmd>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940" fill="hold"/>
                                        <p:tgtEl>
                                          <p:spTgt spid="20"/>
                                        </p:tgtEl>
                                      </p:cBhvr>
                                    </p:cmd>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836" fill="hold"/>
                                        <p:tgtEl>
                                          <p:spTgt spid="22"/>
                                        </p:tgtEl>
                                      </p:cBhvr>
                                    </p:cmd>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mediacall" presetSubtype="0" fill="hold" nodeType="clickEffect">
                                  <p:stCondLst>
                                    <p:cond delay="0"/>
                                  </p:stCondLst>
                                  <p:childTnLst>
                                    <p:cmd type="call" cmd="playFrom(0.0)">
                                      <p:cBhvr>
                                        <p:cTn id="86" dur="888" fill="hold"/>
                                        <p:tgtEl>
                                          <p:spTgt spid="36"/>
                                        </p:tgtEl>
                                      </p:cBhvr>
                                    </p:cmd>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mediacall" presetSubtype="0" fill="hold" nodeType="clickEffect">
                                  <p:stCondLst>
                                    <p:cond delay="0"/>
                                  </p:stCondLst>
                                  <p:childTnLst>
                                    <p:cmd type="call" cmd="playFrom(0.0)">
                                      <p:cBhvr>
                                        <p:cTn id="98" dur="1149" fill="hold"/>
                                        <p:tgtEl>
                                          <p:spTgt spid="37"/>
                                        </p:tgtEl>
                                      </p:cBhvr>
                                    </p:cmd>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anim calcmode="lin" valueType="num">
                                      <p:cBhvr>
                                        <p:cTn id="103" dur="500" fill="hold"/>
                                        <p:tgtEl>
                                          <p:spTgt spid="42"/>
                                        </p:tgtEl>
                                        <p:attrNameLst>
                                          <p:attrName>ppt_w</p:attrName>
                                        </p:attrNameLst>
                                      </p:cBhvr>
                                      <p:tavLst>
                                        <p:tav tm="0">
                                          <p:val>
                                            <p:fltVal val="0"/>
                                          </p:val>
                                        </p:tav>
                                        <p:tav tm="100000">
                                          <p:val>
                                            <p:strVal val="#ppt_w"/>
                                          </p:val>
                                        </p:tav>
                                      </p:tavLst>
                                    </p:anim>
                                    <p:anim calcmode="lin" valueType="num">
                                      <p:cBhvr>
                                        <p:cTn id="104" dur="500" fill="hold"/>
                                        <p:tgtEl>
                                          <p:spTgt spid="42"/>
                                        </p:tgtEl>
                                        <p:attrNameLst>
                                          <p:attrName>ppt_h</p:attrName>
                                        </p:attrNameLst>
                                      </p:cBhvr>
                                      <p:tavLst>
                                        <p:tav tm="0">
                                          <p:val>
                                            <p:fltVal val="0"/>
                                          </p:val>
                                        </p:tav>
                                        <p:tav tm="100000">
                                          <p:val>
                                            <p:strVal val="#ppt_h"/>
                                          </p:val>
                                        </p:tav>
                                      </p:tavLst>
                                    </p:anim>
                                    <p:animEffect transition="in" filter="fade">
                                      <p:cBhvr>
                                        <p:cTn id="10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6" fill="hold" display="0">
                  <p:stCondLst>
                    <p:cond delay="indefinite"/>
                  </p:stCondLst>
                  <p:endCondLst>
                    <p:cond evt="onStopAudio" delay="0">
                      <p:tgtEl>
                        <p:sldTgt/>
                      </p:tgtEl>
                    </p:cond>
                  </p:endCondLst>
                </p:cTn>
                <p:tgtEl>
                  <p:spTgt spid="13"/>
                </p:tgtEl>
              </p:cMediaNode>
            </p:audio>
            <p:audio>
              <p:cMediaNode vol="80000">
                <p:cTn id="107" fill="hold" display="0">
                  <p:stCondLst>
                    <p:cond delay="indefinite"/>
                  </p:stCondLst>
                  <p:endCondLst>
                    <p:cond evt="onStopAudio" delay="0">
                      <p:tgtEl>
                        <p:sldTgt/>
                      </p:tgtEl>
                    </p:cond>
                  </p:endCondLst>
                </p:cTn>
                <p:tgtEl>
                  <p:spTgt spid="14"/>
                </p:tgtEl>
              </p:cMediaNode>
            </p:audio>
            <p:audio>
              <p:cMediaNode vol="80000">
                <p:cTn id="108" fill="hold" display="0">
                  <p:stCondLst>
                    <p:cond delay="indefinite"/>
                  </p:stCondLst>
                  <p:endCondLst>
                    <p:cond evt="onStopAudio" delay="0">
                      <p:tgtEl>
                        <p:sldTgt/>
                      </p:tgtEl>
                    </p:cond>
                  </p:endCondLst>
                </p:cTn>
                <p:tgtEl>
                  <p:spTgt spid="18"/>
                </p:tgtEl>
              </p:cMediaNode>
            </p:audio>
            <p:audio>
              <p:cMediaNode vol="80000">
                <p:cTn id="109" fill="hold" display="0">
                  <p:stCondLst>
                    <p:cond delay="indefinite"/>
                  </p:stCondLst>
                  <p:endCondLst>
                    <p:cond evt="onStopAudio" delay="0">
                      <p:tgtEl>
                        <p:sldTgt/>
                      </p:tgtEl>
                    </p:cond>
                  </p:endCondLst>
                </p:cTn>
                <p:tgtEl>
                  <p:spTgt spid="19"/>
                </p:tgtEl>
              </p:cMediaNode>
            </p:audio>
            <p:audio>
              <p:cMediaNode vol="80000">
                <p:cTn id="110" fill="hold" display="0">
                  <p:stCondLst>
                    <p:cond delay="indefinite"/>
                  </p:stCondLst>
                  <p:endCondLst>
                    <p:cond evt="onStopAudio" delay="0">
                      <p:tgtEl>
                        <p:sldTgt/>
                      </p:tgtEl>
                    </p:cond>
                  </p:endCondLst>
                </p:cTn>
                <p:tgtEl>
                  <p:spTgt spid="20"/>
                </p:tgtEl>
              </p:cMediaNode>
            </p:audio>
            <p:audio>
              <p:cMediaNode vol="80000">
                <p:cTn id="111" fill="hold" display="0">
                  <p:stCondLst>
                    <p:cond delay="indefinite"/>
                  </p:stCondLst>
                  <p:endCondLst>
                    <p:cond evt="onStopAudio" delay="0">
                      <p:tgtEl>
                        <p:sldTgt/>
                      </p:tgtEl>
                    </p:cond>
                  </p:endCondLst>
                </p:cTn>
                <p:tgtEl>
                  <p:spTgt spid="22"/>
                </p:tgtEl>
              </p:cMediaNode>
            </p:audio>
            <p:audio>
              <p:cMediaNode vol="80000">
                <p:cTn id="112" fill="hold" display="0">
                  <p:stCondLst>
                    <p:cond delay="indefinite"/>
                  </p:stCondLst>
                  <p:endCondLst>
                    <p:cond evt="onStopAudio" delay="0">
                      <p:tgtEl>
                        <p:sldTgt/>
                      </p:tgtEl>
                    </p:cond>
                  </p:endCondLst>
                </p:cTn>
                <p:tgtEl>
                  <p:spTgt spid="36"/>
                </p:tgtEl>
              </p:cMediaNode>
            </p:audio>
            <p:audio>
              <p:cMediaNode vol="80000">
                <p:cTn id="113" fill="hold" display="0">
                  <p:stCondLst>
                    <p:cond delay="indefinite"/>
                  </p:stCondLst>
                  <p:endCondLst>
                    <p:cond evt="onStopAudio" delay="0">
                      <p:tgtEl>
                        <p:sldTgt/>
                      </p:tgtEl>
                    </p:cond>
                  </p:endCondLst>
                </p:cTn>
                <p:tgtEl>
                  <p:spTgt spid="37"/>
                </p:tgtEl>
              </p:cMediaNode>
            </p:audio>
          </p:childTnLst>
        </p:cTn>
      </p:par>
    </p:tnLst>
    <p:bldLst>
      <p:bldP spid="8" grpId="0"/>
      <p:bldP spid="9" grpId="0"/>
      <p:bldP spid="10" grpId="0"/>
      <p:bldP spid="11" grpId="0"/>
      <p:bldP spid="12" grpId="0"/>
      <p:bldP spid="21" grpId="0"/>
      <p:bldP spid="5" grpId="0"/>
      <p:bldP spid="28" grpId="0"/>
      <p:bldP spid="30" grpId="0"/>
      <p:bldP spid="32" grpId="0"/>
      <p:bldP spid="33" grpId="0"/>
      <p:bldP spid="34" grpId="0"/>
      <p:bldP spid="38" grpId="0"/>
      <p:bldP spid="39" grpId="0"/>
      <p:bldP spid="40" grpId="0"/>
      <p:bldP spid="41"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67A0B1-E6D0-46CC-ADBE-F83E6ADDFEB8}"/>
              </a:ext>
            </a:extLst>
          </p:cNvPr>
          <p:cNvSpPr txBox="1"/>
          <p:nvPr/>
        </p:nvSpPr>
        <p:spPr>
          <a:xfrm>
            <a:off x="2786880" y="311480"/>
            <a:ext cx="6144632" cy="523220"/>
          </a:xfrm>
          <a:prstGeom prst="rect">
            <a:avLst/>
          </a:prstGeom>
          <a:noFill/>
        </p:spPr>
        <p:txBody>
          <a:bodyPr wrap="none" rtlCol="0">
            <a:spAutoFit/>
          </a:bodyPr>
          <a:lstStyle/>
          <a:p>
            <a:pPr algn="ctr"/>
            <a:r>
              <a:rPr lang="de-DE" sz="2800" dirty="0">
                <a:solidFill>
                  <a:srgbClr val="FF0000"/>
                </a:solidFill>
                <a:latin typeface="Times New Roman" panose="02020603050405020304" pitchFamily="18" charset="0"/>
                <a:cs typeface="Times New Roman" panose="02020603050405020304" pitchFamily="18" charset="0"/>
              </a:rPr>
              <a:t>Once again, when we think that we know</a:t>
            </a:r>
            <a:endParaRPr lang="fa-IR" sz="2800"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F6499D7-1316-4ECA-9479-5277B4481D7F}"/>
              </a:ext>
            </a:extLst>
          </p:cNvPr>
          <p:cNvSpPr txBox="1"/>
          <p:nvPr/>
        </p:nvSpPr>
        <p:spPr>
          <a:xfrm>
            <a:off x="4164376" y="1154441"/>
            <a:ext cx="1244519"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Able</a:t>
            </a:r>
          </a:p>
        </p:txBody>
      </p:sp>
      <p:pic>
        <p:nvPicPr>
          <p:cNvPr id="5" name="able">
            <a:hlinkClick r:id="" action="ppaction://media"/>
            <a:extLst>
              <a:ext uri="{FF2B5EF4-FFF2-40B4-BE49-F238E27FC236}">
                <a16:creationId xmlns:a16="http://schemas.microsoft.com/office/drawing/2014/main" id="{49F89E85-9437-4CA4-BC27-7B475865908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6620411" y="1154441"/>
            <a:ext cx="609600" cy="609600"/>
          </a:xfrm>
          <a:prstGeom prst="rect">
            <a:avLst/>
          </a:prstGeom>
        </p:spPr>
      </p:pic>
      <p:pic>
        <p:nvPicPr>
          <p:cNvPr id="7" name="capable">
            <a:hlinkClick r:id="" action="ppaction://media"/>
            <a:extLst>
              <a:ext uri="{FF2B5EF4-FFF2-40B4-BE49-F238E27FC236}">
                <a16:creationId xmlns:a16="http://schemas.microsoft.com/office/drawing/2014/main" id="{7FDF59B5-CDE6-4AD8-826E-C3199D6378F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3014266" y="2205663"/>
            <a:ext cx="609600" cy="609600"/>
          </a:xfrm>
          <a:prstGeom prst="rect">
            <a:avLst/>
          </a:prstGeom>
        </p:spPr>
      </p:pic>
      <p:sp>
        <p:nvSpPr>
          <p:cNvPr id="8" name="Rectangle 7">
            <a:extLst>
              <a:ext uri="{FF2B5EF4-FFF2-40B4-BE49-F238E27FC236}">
                <a16:creationId xmlns:a16="http://schemas.microsoft.com/office/drawing/2014/main" id="{B74BADD3-1F9C-45ED-87F7-0836E0969678}"/>
              </a:ext>
            </a:extLst>
          </p:cNvPr>
          <p:cNvSpPr/>
          <p:nvPr/>
        </p:nvSpPr>
        <p:spPr>
          <a:xfrm>
            <a:off x="874005" y="2191892"/>
            <a:ext cx="1358064"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Capable</a:t>
            </a:r>
          </a:p>
        </p:txBody>
      </p:sp>
      <p:pic>
        <p:nvPicPr>
          <p:cNvPr id="10" name="probable">
            <a:hlinkClick r:id="" action="ppaction://media"/>
            <a:extLst>
              <a:ext uri="{FF2B5EF4-FFF2-40B4-BE49-F238E27FC236}">
                <a16:creationId xmlns:a16="http://schemas.microsoft.com/office/drawing/2014/main" id="{88B215B8-28A7-47B6-A567-9747C6AC2BA2}"/>
              </a:ext>
            </a:extLst>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2992527" y="3167284"/>
            <a:ext cx="609600" cy="609600"/>
          </a:xfrm>
          <a:prstGeom prst="rect">
            <a:avLst/>
          </a:prstGeom>
        </p:spPr>
      </p:pic>
      <p:sp>
        <p:nvSpPr>
          <p:cNvPr id="11" name="Rectangle 10">
            <a:extLst>
              <a:ext uri="{FF2B5EF4-FFF2-40B4-BE49-F238E27FC236}">
                <a16:creationId xmlns:a16="http://schemas.microsoft.com/office/drawing/2014/main" id="{1B187E68-4E23-4959-9D87-3133F73DA599}"/>
              </a:ext>
            </a:extLst>
          </p:cNvPr>
          <p:cNvSpPr/>
          <p:nvPr/>
        </p:nvSpPr>
        <p:spPr>
          <a:xfrm>
            <a:off x="874005" y="3132570"/>
            <a:ext cx="1460656"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Probable</a:t>
            </a:r>
          </a:p>
        </p:txBody>
      </p:sp>
      <p:sp>
        <p:nvSpPr>
          <p:cNvPr id="12" name="TextBox 11">
            <a:extLst>
              <a:ext uri="{FF2B5EF4-FFF2-40B4-BE49-F238E27FC236}">
                <a16:creationId xmlns:a16="http://schemas.microsoft.com/office/drawing/2014/main" id="{380B17E3-9910-41D4-8FBE-97DA14F4DBA7}"/>
              </a:ext>
            </a:extLst>
          </p:cNvPr>
          <p:cNvSpPr txBox="1"/>
          <p:nvPr/>
        </p:nvSpPr>
        <p:spPr>
          <a:xfrm>
            <a:off x="874005" y="4159442"/>
            <a:ext cx="2034448"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Noticeable</a:t>
            </a:r>
          </a:p>
        </p:txBody>
      </p:sp>
      <p:pic>
        <p:nvPicPr>
          <p:cNvPr id="14" name="noticeable">
            <a:hlinkClick r:id="" action="ppaction://media"/>
            <a:extLst>
              <a:ext uri="{FF2B5EF4-FFF2-40B4-BE49-F238E27FC236}">
                <a16:creationId xmlns:a16="http://schemas.microsoft.com/office/drawing/2014/main" id="{D8CD182A-D940-414E-AC37-ADE356FA49E6}"/>
              </a:ext>
            </a:extLst>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3014266" y="4171474"/>
            <a:ext cx="609600" cy="609600"/>
          </a:xfrm>
          <a:prstGeom prst="rect">
            <a:avLst/>
          </a:prstGeom>
        </p:spPr>
      </p:pic>
      <p:pic>
        <p:nvPicPr>
          <p:cNvPr id="16" name="obtainable">
            <a:hlinkClick r:id="" action="ppaction://media"/>
            <a:extLst>
              <a:ext uri="{FF2B5EF4-FFF2-40B4-BE49-F238E27FC236}">
                <a16:creationId xmlns:a16="http://schemas.microsoft.com/office/drawing/2014/main" id="{CD0CD8EE-3D05-459A-8C8E-131AB69931AE}"/>
              </a:ext>
            </a:extLst>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9583947" y="2298304"/>
            <a:ext cx="609600" cy="609600"/>
          </a:xfrm>
          <a:prstGeom prst="rect">
            <a:avLst/>
          </a:prstGeom>
        </p:spPr>
      </p:pic>
      <p:sp>
        <p:nvSpPr>
          <p:cNvPr id="17" name="TextBox 16">
            <a:extLst>
              <a:ext uri="{FF2B5EF4-FFF2-40B4-BE49-F238E27FC236}">
                <a16:creationId xmlns:a16="http://schemas.microsoft.com/office/drawing/2014/main" id="{73E91F1A-8849-49BD-8F56-FB1FC507B392}"/>
              </a:ext>
            </a:extLst>
          </p:cNvPr>
          <p:cNvSpPr txBox="1"/>
          <p:nvPr/>
        </p:nvSpPr>
        <p:spPr>
          <a:xfrm>
            <a:off x="6460242" y="2322368"/>
            <a:ext cx="209320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Obtainable</a:t>
            </a:r>
          </a:p>
        </p:txBody>
      </p:sp>
      <p:sp>
        <p:nvSpPr>
          <p:cNvPr id="18" name="TextBox 17">
            <a:extLst>
              <a:ext uri="{FF2B5EF4-FFF2-40B4-BE49-F238E27FC236}">
                <a16:creationId xmlns:a16="http://schemas.microsoft.com/office/drawing/2014/main" id="{5F48BC89-89F2-400B-B6C0-DBC51E848FE5}"/>
              </a:ext>
            </a:extLst>
          </p:cNvPr>
          <p:cNvSpPr txBox="1"/>
          <p:nvPr/>
        </p:nvSpPr>
        <p:spPr>
          <a:xfrm>
            <a:off x="6484306" y="3302432"/>
            <a:ext cx="2309185"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Measurable</a:t>
            </a:r>
          </a:p>
        </p:txBody>
      </p:sp>
      <p:pic>
        <p:nvPicPr>
          <p:cNvPr id="20" name="measurable">
            <a:hlinkClick r:id="" action="ppaction://media"/>
            <a:extLst>
              <a:ext uri="{FF2B5EF4-FFF2-40B4-BE49-F238E27FC236}">
                <a16:creationId xmlns:a16="http://schemas.microsoft.com/office/drawing/2014/main" id="{A96570FC-2DF8-4697-B85A-381214141E34}"/>
              </a:ext>
            </a:extLst>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9583947" y="3315668"/>
            <a:ext cx="609600" cy="609600"/>
          </a:xfrm>
          <a:prstGeom prst="rect">
            <a:avLst/>
          </a:prstGeom>
        </p:spPr>
      </p:pic>
      <p:sp>
        <p:nvSpPr>
          <p:cNvPr id="4" name="TextBox 3">
            <a:extLst>
              <a:ext uri="{FF2B5EF4-FFF2-40B4-BE49-F238E27FC236}">
                <a16:creationId xmlns:a16="http://schemas.microsoft.com/office/drawing/2014/main" id="{5F4EA442-EA30-49BC-A5E2-C30981E3DBFE}"/>
              </a:ext>
            </a:extLst>
          </p:cNvPr>
          <p:cNvSpPr txBox="1"/>
          <p:nvPr/>
        </p:nvSpPr>
        <p:spPr>
          <a:xfrm>
            <a:off x="1817980" y="6146658"/>
            <a:ext cx="1937800" cy="523220"/>
          </a:xfrm>
          <a:prstGeom prst="rect">
            <a:avLst/>
          </a:prstGeom>
          <a:noFill/>
        </p:spPr>
        <p:txBody>
          <a:bodyPr wrap="square" rtlCol="0">
            <a:spAutoFit/>
          </a:bodyPr>
          <a:lstStyle/>
          <a:p>
            <a:r>
              <a:rPr lang="de-DE" sz="2800" dirty="0">
                <a:latin typeface="Times New Roman" panose="02020603050405020304" pitchFamily="18" charset="0"/>
                <a:cs typeface="Times New Roman" panose="02020603050405020304" pitchFamily="18" charset="0"/>
              </a:rPr>
              <a:t>Adjustable</a:t>
            </a:r>
            <a:endParaRPr lang="en-US"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BFB888E-A33C-4F26-B21B-81CBA84176E5}"/>
              </a:ext>
            </a:extLst>
          </p:cNvPr>
          <p:cNvSpPr txBox="1"/>
          <p:nvPr/>
        </p:nvSpPr>
        <p:spPr>
          <a:xfrm>
            <a:off x="874005" y="5113407"/>
            <a:ext cx="2034448" cy="523220"/>
          </a:xfrm>
          <a:prstGeom prst="rect">
            <a:avLst/>
          </a:prstGeom>
          <a:noFill/>
        </p:spPr>
        <p:txBody>
          <a:bodyPr wrap="square" rtlCol="0">
            <a:spAutoFit/>
          </a:bodyPr>
          <a:lstStyle/>
          <a:p>
            <a:r>
              <a:rPr lang="de-DE" sz="2800" dirty="0">
                <a:latin typeface="Times New Roman" panose="02020603050405020304" pitchFamily="18" charset="0"/>
                <a:cs typeface="Times New Roman" panose="02020603050405020304" pitchFamily="18" charset="0"/>
              </a:rPr>
              <a:t>Comparable</a:t>
            </a:r>
            <a:endParaRPr lang="en-US" sz="2800" dirty="0">
              <a:latin typeface="Times New Roman" panose="02020603050405020304" pitchFamily="18" charset="0"/>
              <a:cs typeface="Times New Roman" panose="02020603050405020304" pitchFamily="18" charset="0"/>
            </a:endParaRPr>
          </a:p>
        </p:txBody>
      </p:sp>
      <p:pic>
        <p:nvPicPr>
          <p:cNvPr id="13" name="comparable">
            <a:hlinkClick r:id="" action="ppaction://media"/>
            <a:extLst>
              <a:ext uri="{FF2B5EF4-FFF2-40B4-BE49-F238E27FC236}">
                <a16:creationId xmlns:a16="http://schemas.microsoft.com/office/drawing/2014/main" id="{8F37EC28-E22E-402E-8AFF-7135B1C79468}"/>
              </a:ext>
            </a:extLst>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3014266" y="5106313"/>
            <a:ext cx="609600" cy="609600"/>
          </a:xfrm>
          <a:prstGeom prst="rect">
            <a:avLst/>
          </a:prstGeom>
        </p:spPr>
      </p:pic>
      <p:sp>
        <p:nvSpPr>
          <p:cNvPr id="15" name="TextBox 14">
            <a:extLst>
              <a:ext uri="{FF2B5EF4-FFF2-40B4-BE49-F238E27FC236}">
                <a16:creationId xmlns:a16="http://schemas.microsoft.com/office/drawing/2014/main" id="{E2F06C81-B097-4875-B92E-1BA88B6D25C9}"/>
              </a:ext>
            </a:extLst>
          </p:cNvPr>
          <p:cNvSpPr txBox="1"/>
          <p:nvPr/>
        </p:nvSpPr>
        <p:spPr>
          <a:xfrm>
            <a:off x="6580562" y="5077311"/>
            <a:ext cx="1432469" cy="523220"/>
          </a:xfrm>
          <a:prstGeom prst="rect">
            <a:avLst/>
          </a:prstGeom>
          <a:noFill/>
        </p:spPr>
        <p:txBody>
          <a:bodyPr wrap="square" rtlCol="0">
            <a:spAutoFit/>
          </a:bodyPr>
          <a:lstStyle/>
          <a:p>
            <a:r>
              <a:rPr lang="de-DE" sz="2800" dirty="0">
                <a:latin typeface="Times New Roman" panose="02020603050405020304" pitchFamily="18" charset="0"/>
                <a:cs typeface="Times New Roman" panose="02020603050405020304" pitchFamily="18" charset="0"/>
              </a:rPr>
              <a:t>Portable</a:t>
            </a:r>
            <a:endParaRPr lang="en-US" sz="2800" dirty="0">
              <a:latin typeface="Times New Roman" panose="02020603050405020304" pitchFamily="18" charset="0"/>
              <a:cs typeface="Times New Roman" panose="02020603050405020304" pitchFamily="18" charset="0"/>
            </a:endParaRPr>
          </a:p>
        </p:txBody>
      </p:sp>
      <p:pic>
        <p:nvPicPr>
          <p:cNvPr id="21" name="portable">
            <a:hlinkClick r:id="" action="ppaction://media"/>
            <a:extLst>
              <a:ext uri="{FF2B5EF4-FFF2-40B4-BE49-F238E27FC236}">
                <a16:creationId xmlns:a16="http://schemas.microsoft.com/office/drawing/2014/main" id="{4477D22D-CDEE-4FE7-BE98-5EB4209F7A94}"/>
              </a:ext>
            </a:extLst>
          </p:cNvPr>
          <p:cNvPicPr>
            <a:picLocks noChangeAspect="1"/>
          </p:cNvPicPr>
          <p:nvPr>
            <a:audioFile r:link="rId16"/>
            <p:extLst>
              <p:ext uri="{DAA4B4D4-6D71-4841-9C94-3DE7FCFB9230}">
                <p14:media xmlns:p14="http://schemas.microsoft.com/office/powerpoint/2010/main" r:embed="rId15"/>
              </p:ext>
            </p:extLst>
          </p:nvPr>
        </p:nvPicPr>
        <p:blipFill>
          <a:blip r:embed="rId21"/>
          <a:stretch>
            <a:fillRect/>
          </a:stretch>
        </p:blipFill>
        <p:spPr>
          <a:xfrm>
            <a:off x="9583947" y="5075155"/>
            <a:ext cx="609600" cy="609600"/>
          </a:xfrm>
          <a:prstGeom prst="rect">
            <a:avLst/>
          </a:prstGeom>
        </p:spPr>
      </p:pic>
      <p:pic>
        <p:nvPicPr>
          <p:cNvPr id="9" name="acceptable">
            <a:hlinkClick r:id="" action="ppaction://media"/>
            <a:extLst>
              <a:ext uri="{FF2B5EF4-FFF2-40B4-BE49-F238E27FC236}">
                <a16:creationId xmlns:a16="http://schemas.microsoft.com/office/drawing/2014/main" id="{A7189BBC-DCF0-0670-CEAA-F7C5241FDB49}"/>
              </a:ext>
            </a:extLst>
          </p:cNvPr>
          <p:cNvPicPr>
            <a:picLocks noChangeAspect="1"/>
          </p:cNvPicPr>
          <p:nvPr>
            <a:audioFile r:link="rId18"/>
            <p:extLst>
              <p:ext uri="{DAA4B4D4-6D71-4841-9C94-3DE7FCFB9230}">
                <p14:media xmlns:p14="http://schemas.microsoft.com/office/powerpoint/2010/main" r:embed="rId17"/>
              </p:ext>
            </p:extLst>
          </p:nvPr>
        </p:nvPicPr>
        <p:blipFill>
          <a:blip r:embed="rId21"/>
          <a:stretch>
            <a:fillRect/>
          </a:stretch>
        </p:blipFill>
        <p:spPr>
          <a:xfrm>
            <a:off x="9583947" y="4333032"/>
            <a:ext cx="609600" cy="609600"/>
          </a:xfrm>
          <a:prstGeom prst="rect">
            <a:avLst/>
          </a:prstGeom>
        </p:spPr>
      </p:pic>
      <p:sp>
        <p:nvSpPr>
          <p:cNvPr id="19" name="TextBox 18">
            <a:extLst>
              <a:ext uri="{FF2B5EF4-FFF2-40B4-BE49-F238E27FC236}">
                <a16:creationId xmlns:a16="http://schemas.microsoft.com/office/drawing/2014/main" id="{4785A051-1118-EA7B-1355-F400C884AFEF}"/>
              </a:ext>
            </a:extLst>
          </p:cNvPr>
          <p:cNvSpPr txBox="1"/>
          <p:nvPr/>
        </p:nvSpPr>
        <p:spPr>
          <a:xfrm>
            <a:off x="6484306" y="4193326"/>
            <a:ext cx="2309185"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Acceptable</a:t>
            </a:r>
          </a:p>
        </p:txBody>
      </p:sp>
      <p:sp>
        <p:nvSpPr>
          <p:cNvPr id="22" name="TextBox 17">
            <a:extLst>
              <a:ext uri="{FF2B5EF4-FFF2-40B4-BE49-F238E27FC236}">
                <a16:creationId xmlns:a16="http://schemas.microsoft.com/office/drawing/2014/main" id="{5F48BC89-89F2-400B-B6C0-DBC51E848FE5}"/>
              </a:ext>
            </a:extLst>
          </p:cNvPr>
          <p:cNvSpPr txBox="1"/>
          <p:nvPr/>
        </p:nvSpPr>
        <p:spPr>
          <a:xfrm>
            <a:off x="4484208" y="6185357"/>
            <a:ext cx="2309185"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latin typeface="Times New Roman" panose="02020603050405020304" pitchFamily="18" charset="0"/>
                <a:cs typeface="Times New Roman" panose="02020603050405020304" pitchFamily="18" charset="0"/>
              </a:rPr>
              <a:t>Sustainable</a:t>
            </a:r>
          </a:p>
        </p:txBody>
      </p:sp>
      <p:sp>
        <p:nvSpPr>
          <p:cNvPr id="23" name="TextBox 17">
            <a:extLst>
              <a:ext uri="{FF2B5EF4-FFF2-40B4-BE49-F238E27FC236}">
                <a16:creationId xmlns:a16="http://schemas.microsoft.com/office/drawing/2014/main" id="{5F48BC89-89F2-400B-B6C0-DBC51E848FE5}"/>
              </a:ext>
            </a:extLst>
          </p:cNvPr>
          <p:cNvSpPr txBox="1"/>
          <p:nvPr/>
        </p:nvSpPr>
        <p:spPr>
          <a:xfrm>
            <a:off x="7105685" y="6154927"/>
            <a:ext cx="2309185"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latin typeface="Times New Roman" panose="02020603050405020304" pitchFamily="18" charset="0"/>
                <a:cs typeface="Times New Roman" panose="02020603050405020304" pitchFamily="18" charset="0"/>
              </a:rPr>
              <a:t>Susceptible</a:t>
            </a:r>
          </a:p>
        </p:txBody>
      </p:sp>
      <p:sp>
        <p:nvSpPr>
          <p:cNvPr id="24" name="TextBox 17">
            <a:extLst>
              <a:ext uri="{FF2B5EF4-FFF2-40B4-BE49-F238E27FC236}">
                <a16:creationId xmlns:a16="http://schemas.microsoft.com/office/drawing/2014/main" id="{5F48BC89-89F2-400B-B6C0-DBC51E848FE5}"/>
              </a:ext>
            </a:extLst>
          </p:cNvPr>
          <p:cNvSpPr txBox="1"/>
          <p:nvPr/>
        </p:nvSpPr>
        <p:spPr>
          <a:xfrm>
            <a:off x="9805310" y="6110831"/>
            <a:ext cx="1239679"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latin typeface="Times New Roman" panose="02020603050405020304" pitchFamily="18" charset="0"/>
                <a:cs typeface="Times New Roman" panose="02020603050405020304" pitchFamily="18" charset="0"/>
              </a:rPr>
              <a:t>doable</a:t>
            </a:r>
          </a:p>
        </p:txBody>
      </p:sp>
    </p:spTree>
    <p:extLst>
      <p:ext uri="{BB962C8B-B14F-4D97-AF65-F5344CB8AC3E}">
        <p14:creationId xmlns:p14="http://schemas.microsoft.com/office/powerpoint/2010/main" val="21416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83"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88" fill="hold"/>
                                        <p:tgtEl>
                                          <p:spTgt spid="10"/>
                                        </p:tgtEl>
                                      </p:cBhvr>
                                    </p:cmd>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992" fill="hold"/>
                                        <p:tgtEl>
                                          <p:spTgt spid="14"/>
                                        </p:tgtEl>
                                      </p:cBhvr>
                                    </p:cmd>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940" fill="hold"/>
                                        <p:tgtEl>
                                          <p:spTgt spid="13"/>
                                        </p:tgtEl>
                                      </p:cBhvr>
                                    </p:cmd>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1881" fill="hold"/>
                                        <p:tgtEl>
                                          <p:spTgt spid="16"/>
                                        </p:tgtEl>
                                      </p:cBhvr>
                                    </p:cmd>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1724" fill="hold"/>
                                        <p:tgtEl>
                                          <p:spTgt spid="20"/>
                                        </p:tgtEl>
                                      </p:cBhvr>
                                    </p:cmd>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940" fill="hold"/>
                                        <p:tgtEl>
                                          <p:spTgt spid="9"/>
                                        </p:tgtEl>
                                      </p:cBhvr>
                                    </p:cmd>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731" fill="hold"/>
                                        <p:tgtEl>
                                          <p:spTgt spid="21"/>
                                        </p:tgtEl>
                                      </p:cBhvr>
                                    </p:cmd>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500"/>
                                        <p:tgtEl>
                                          <p:spTgt spid="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500"/>
                                        <p:tgtEl>
                                          <p:spTgt spid="23"/>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3" fill="hold" display="0">
                  <p:stCondLst>
                    <p:cond delay="indefinite"/>
                  </p:stCondLst>
                  <p:endCondLst>
                    <p:cond evt="onStopAudio" delay="0">
                      <p:tgtEl>
                        <p:sldTgt/>
                      </p:tgtEl>
                    </p:cond>
                  </p:endCondLst>
                </p:cTn>
                <p:tgtEl>
                  <p:spTgt spid="5"/>
                </p:tgtEl>
              </p:cMediaNode>
            </p:audio>
            <p:audio>
              <p:cMediaNode vol="80000">
                <p:cTn id="94" fill="hold" display="0">
                  <p:stCondLst>
                    <p:cond delay="indefinite"/>
                  </p:stCondLst>
                  <p:endCondLst>
                    <p:cond evt="onStopAudio" delay="0">
                      <p:tgtEl>
                        <p:sldTgt/>
                      </p:tgtEl>
                    </p:cond>
                  </p:endCondLst>
                </p:cTn>
                <p:tgtEl>
                  <p:spTgt spid="7"/>
                </p:tgtEl>
              </p:cMediaNode>
            </p:audio>
            <p:audio>
              <p:cMediaNode vol="80000">
                <p:cTn id="95" fill="hold" display="0">
                  <p:stCondLst>
                    <p:cond delay="indefinite"/>
                  </p:stCondLst>
                  <p:endCondLst>
                    <p:cond evt="onStopAudio" delay="0">
                      <p:tgtEl>
                        <p:sldTgt/>
                      </p:tgtEl>
                    </p:cond>
                  </p:endCondLst>
                </p:cTn>
                <p:tgtEl>
                  <p:spTgt spid="10"/>
                </p:tgtEl>
              </p:cMediaNode>
            </p:audio>
            <p:audio>
              <p:cMediaNode vol="80000">
                <p:cTn id="96" fill="hold" display="0">
                  <p:stCondLst>
                    <p:cond delay="indefinite"/>
                  </p:stCondLst>
                  <p:endCondLst>
                    <p:cond evt="onStopAudio" delay="0">
                      <p:tgtEl>
                        <p:sldTgt/>
                      </p:tgtEl>
                    </p:cond>
                  </p:endCondLst>
                </p:cTn>
                <p:tgtEl>
                  <p:spTgt spid="14"/>
                </p:tgtEl>
              </p:cMediaNode>
            </p:audio>
            <p:audio>
              <p:cMediaNode vol="80000">
                <p:cTn id="97" fill="hold" display="0">
                  <p:stCondLst>
                    <p:cond delay="indefinite"/>
                  </p:stCondLst>
                  <p:endCondLst>
                    <p:cond evt="onStopAudio" delay="0">
                      <p:tgtEl>
                        <p:sldTgt/>
                      </p:tgtEl>
                    </p:cond>
                  </p:endCondLst>
                </p:cTn>
                <p:tgtEl>
                  <p:spTgt spid="16"/>
                </p:tgtEl>
              </p:cMediaNode>
            </p:audio>
            <p:audio>
              <p:cMediaNode vol="80000">
                <p:cTn id="98" fill="hold" display="0">
                  <p:stCondLst>
                    <p:cond delay="indefinite"/>
                  </p:stCondLst>
                  <p:endCondLst>
                    <p:cond evt="onStopAudio" delay="0">
                      <p:tgtEl>
                        <p:sldTgt/>
                      </p:tgtEl>
                    </p:cond>
                  </p:endCondLst>
                </p:cTn>
                <p:tgtEl>
                  <p:spTgt spid="20"/>
                </p:tgtEl>
              </p:cMediaNode>
            </p:audio>
            <p:audio>
              <p:cMediaNode vol="80000">
                <p:cTn id="99" fill="hold" display="0">
                  <p:stCondLst>
                    <p:cond delay="indefinite"/>
                  </p:stCondLst>
                  <p:endCondLst>
                    <p:cond evt="onStopAudio" delay="0">
                      <p:tgtEl>
                        <p:sldTgt/>
                      </p:tgtEl>
                    </p:cond>
                  </p:endCondLst>
                </p:cTn>
                <p:tgtEl>
                  <p:spTgt spid="13"/>
                </p:tgtEl>
              </p:cMediaNode>
            </p:audio>
            <p:audio>
              <p:cMediaNode vol="80000">
                <p:cTn id="100" fill="hold" display="0">
                  <p:stCondLst>
                    <p:cond delay="indefinite"/>
                  </p:stCondLst>
                  <p:endCondLst>
                    <p:cond evt="onStopAudio" delay="0">
                      <p:tgtEl>
                        <p:sldTgt/>
                      </p:tgtEl>
                    </p:cond>
                  </p:endCondLst>
                </p:cTn>
                <p:tgtEl>
                  <p:spTgt spid="21"/>
                </p:tgtEl>
              </p:cMediaNode>
            </p:audio>
            <p:audio>
              <p:cMediaNode vol="80000">
                <p:cTn id="101" fill="hold" display="0">
                  <p:stCondLst>
                    <p:cond delay="indefinite"/>
                  </p:stCondLst>
                  <p:endCondLst>
                    <p:cond evt="onStopAudio" delay="0">
                      <p:tgtEl>
                        <p:sldTgt/>
                      </p:tgtEl>
                    </p:cond>
                  </p:endCondLst>
                </p:cTn>
                <p:tgtEl>
                  <p:spTgt spid="9"/>
                </p:tgtEl>
              </p:cMediaNode>
            </p:audio>
          </p:childTnLst>
        </p:cTn>
      </p:par>
    </p:tnLst>
    <p:bldLst>
      <p:bldP spid="8" grpId="0"/>
      <p:bldP spid="11" grpId="0"/>
      <p:bldP spid="12" grpId="0"/>
      <p:bldP spid="17" grpId="0"/>
      <p:bldP spid="18" grpId="0"/>
      <p:bldP spid="4" grpId="0"/>
      <p:bldP spid="6" grpId="0"/>
      <p:bldP spid="15" grpId="0"/>
      <p:bldP spid="19" grpId="0"/>
      <p:bldP spid="22"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6024" y="1486704"/>
            <a:ext cx="822661"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Law</a:t>
            </a:r>
          </a:p>
        </p:txBody>
      </p:sp>
      <p:sp>
        <p:nvSpPr>
          <p:cNvPr id="5" name="TextBox 4"/>
          <p:cNvSpPr txBox="1"/>
          <p:nvPr/>
        </p:nvSpPr>
        <p:spPr>
          <a:xfrm>
            <a:off x="965603" y="2629704"/>
            <a:ext cx="843501"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Low</a:t>
            </a:r>
          </a:p>
        </p:txBody>
      </p:sp>
      <p:sp>
        <p:nvSpPr>
          <p:cNvPr id="6" name="TextBox 5"/>
          <p:cNvSpPr txBox="1"/>
          <p:nvPr/>
        </p:nvSpPr>
        <p:spPr>
          <a:xfrm>
            <a:off x="926329" y="3819323"/>
            <a:ext cx="922047"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Love</a:t>
            </a:r>
          </a:p>
        </p:txBody>
      </p:sp>
      <p:pic>
        <p:nvPicPr>
          <p:cNvPr id="15" name="l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2665125" y="1504632"/>
            <a:ext cx="487363" cy="487363"/>
          </a:xfrm>
          <a:prstGeom prst="rect">
            <a:avLst/>
          </a:prstGeom>
        </p:spPr>
      </p:pic>
      <p:pic>
        <p:nvPicPr>
          <p:cNvPr id="16" name="low">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cstate="print"/>
          <a:stretch>
            <a:fillRect/>
          </a:stretch>
        </p:blipFill>
        <p:spPr>
          <a:xfrm>
            <a:off x="2665124" y="2665561"/>
            <a:ext cx="487363" cy="487363"/>
          </a:xfrm>
          <a:prstGeom prst="rect">
            <a:avLst/>
          </a:prstGeom>
        </p:spPr>
      </p:pic>
      <p:pic>
        <p:nvPicPr>
          <p:cNvPr id="17" name="love">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cstate="print"/>
          <a:stretch>
            <a:fillRect/>
          </a:stretch>
        </p:blipFill>
        <p:spPr>
          <a:xfrm>
            <a:off x="2665124" y="3852333"/>
            <a:ext cx="487363" cy="487363"/>
          </a:xfrm>
          <a:prstGeom prst="rect">
            <a:avLst/>
          </a:prstGeom>
        </p:spPr>
      </p:pic>
    </p:spTree>
    <p:extLst>
      <p:ext uri="{BB962C8B-B14F-4D97-AF65-F5344CB8AC3E}">
        <p14:creationId xmlns:p14="http://schemas.microsoft.com/office/powerpoint/2010/main" val="148928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31" fill="hold"/>
                                        <p:tgtEl>
                                          <p:spTgt spid="15"/>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83" fill="hold"/>
                                        <p:tgtEl>
                                          <p:spTgt spid="16"/>
                                        </p:tgtEl>
                                      </p:cBhvr>
                                    </p:cmd>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78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5"/>
                </p:tgtEl>
              </p:cMediaNode>
            </p:audio>
            <p:audio>
              <p:cMediaNode vol="80000">
                <p:cTn id="28" fill="hold" display="0">
                  <p:stCondLst>
                    <p:cond delay="indefinite"/>
                  </p:stCondLst>
                  <p:endCondLst>
                    <p:cond evt="onStopAudio" delay="0">
                      <p:tgtEl>
                        <p:sldTgt/>
                      </p:tgtEl>
                    </p:cond>
                  </p:endCondLst>
                </p:cTn>
                <p:tgtEl>
                  <p:spTgt spid="16"/>
                </p:tgtEl>
              </p:cMediaNode>
            </p:audio>
            <p:audio>
              <p:cMediaNode vol="80000">
                <p:cTn id="29" fill="hold" display="0">
                  <p:stCondLst>
                    <p:cond delay="indefinite"/>
                  </p:stCondLst>
                  <p:endCondLst>
                    <p:cond evt="onStopAudio" delay="0">
                      <p:tgtEl>
                        <p:sldTgt/>
                      </p:tgtEl>
                    </p:cond>
                  </p:endCondLst>
                </p:cTn>
                <p:tgtEl>
                  <p:spTgt spid="17"/>
                </p:tgtEl>
              </p:cMediaNode>
            </p:audio>
          </p:childTnLst>
        </p:cTn>
      </p:par>
    </p:tnLst>
    <p:bldLst>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B964DF-C616-42E0-9210-7F4B2A211AA1}"/>
              </a:ext>
            </a:extLst>
          </p:cNvPr>
          <p:cNvSpPr txBox="1"/>
          <p:nvPr/>
        </p:nvSpPr>
        <p:spPr>
          <a:xfrm>
            <a:off x="5145505" y="601578"/>
            <a:ext cx="1900989"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Some tips</a:t>
            </a:r>
          </a:p>
        </p:txBody>
      </p:sp>
      <p:sp>
        <p:nvSpPr>
          <p:cNvPr id="3" name="TextBox 2">
            <a:extLst>
              <a:ext uri="{FF2B5EF4-FFF2-40B4-BE49-F238E27FC236}">
                <a16:creationId xmlns:a16="http://schemas.microsoft.com/office/drawing/2014/main" id="{B2ACC6E0-E18F-471D-A589-650BAD03FBFA}"/>
              </a:ext>
            </a:extLst>
          </p:cNvPr>
          <p:cNvSpPr txBox="1"/>
          <p:nvPr/>
        </p:nvSpPr>
        <p:spPr>
          <a:xfrm>
            <a:off x="709863" y="2009274"/>
            <a:ext cx="11153274" cy="3539430"/>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 listen to the pronunciation form a dictionary when you find a new word</a:t>
            </a:r>
          </a:p>
          <a:p>
            <a:pPr marL="457200" indent="-457200">
              <a:buFont typeface="Wingdings" panose="05000000000000000000" pitchFamily="2" charset="2"/>
              <a:buChar char="Ø"/>
            </a:pPr>
            <a:endParaRPr lang="en-US" sz="28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Repeat the pronunciation several time very </a:t>
            </a:r>
            <a:r>
              <a:rPr lang="en-US" sz="2800" b="1" dirty="0">
                <a:solidFill>
                  <a:srgbClr val="FF0000"/>
                </a:solidFill>
                <a:latin typeface="Times New Roman" panose="02020603050405020304" pitchFamily="18" charset="0"/>
                <a:cs typeface="Times New Roman" panose="02020603050405020304" pitchFamily="18" charset="0"/>
              </a:rPr>
              <a:t>loudly</a:t>
            </a:r>
          </a:p>
          <a:p>
            <a:pPr marL="457200" indent="-457200">
              <a:buFont typeface="Wingdings" panose="05000000000000000000" pitchFamily="2" charset="2"/>
              <a:buChar char="Ø"/>
            </a:pPr>
            <a:endParaRPr lang="en-US" sz="2800" dirty="0">
              <a:solidFill>
                <a:srgbClr val="FF0000"/>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Find and memorize all words with the same root</a:t>
            </a:r>
          </a:p>
          <a:p>
            <a:pPr marL="457200" indent="-457200">
              <a:buFont typeface="Wingdings" panose="05000000000000000000" pitchFamily="2" charset="2"/>
              <a:buChar char="Ø"/>
            </a:pPr>
            <a:endParaRPr lang="en-US" sz="28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Instead a single word memorize a short sentence consisting that word </a:t>
            </a:r>
          </a:p>
          <a:p>
            <a:pPr marL="457200" indent="-457200">
              <a:buFont typeface="Wingdings" panose="05000000000000000000" pitchFamily="2" charset="2"/>
              <a:buChar char="Ø"/>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220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8457" y="522514"/>
            <a:ext cx="6532558" cy="523220"/>
          </a:xfrm>
          <a:prstGeom prst="rect">
            <a:avLst/>
          </a:prstGeom>
          <a:noFill/>
        </p:spPr>
        <p:txBody>
          <a:bodyPr wrap="none" rtlCol="0">
            <a:spAutoFit/>
          </a:bodyPr>
          <a:lstStyle/>
          <a:p>
            <a:r>
              <a:rPr lang="en-US" sz="2800" b="1" i="1" dirty="0">
                <a:solidFill>
                  <a:srgbClr val="0070C0"/>
                </a:solidFill>
                <a:latin typeface="Times New Roman" panose="02020603050405020304" pitchFamily="18" charset="0"/>
                <a:cs typeface="Times New Roman" panose="02020603050405020304" pitchFamily="18" charset="0"/>
              </a:rPr>
              <a:t>Learn the all related words simultaneously</a:t>
            </a:r>
          </a:p>
        </p:txBody>
      </p:sp>
      <p:sp>
        <p:nvSpPr>
          <p:cNvPr id="3" name="TextBox 2"/>
          <p:cNvSpPr txBox="1"/>
          <p:nvPr/>
        </p:nvSpPr>
        <p:spPr>
          <a:xfrm>
            <a:off x="1230086" y="1872343"/>
            <a:ext cx="3578224" cy="3970318"/>
          </a:xfrm>
          <a:prstGeom prst="rect">
            <a:avLst/>
          </a:prstGeom>
          <a:noFill/>
        </p:spPr>
        <p:txBody>
          <a:bodyPr wrap="none" rtlCol="0">
            <a:spAutoFit/>
          </a:bodyPr>
          <a:lstStyle/>
          <a:p>
            <a:r>
              <a:rPr lang="en-US" sz="2800" dirty="0">
                <a:solidFill>
                  <a:srgbClr val="7030A0"/>
                </a:solidFill>
                <a:latin typeface="Times New Roman" panose="02020603050405020304" pitchFamily="18" charset="0"/>
                <a:cs typeface="Times New Roman" panose="02020603050405020304" pitchFamily="18" charset="0"/>
              </a:rPr>
              <a:t>Measure </a:t>
            </a:r>
            <a:r>
              <a:rPr lang="en-US" sz="2800" dirty="0">
                <a:latin typeface="Times New Roman" panose="02020603050405020304" pitchFamily="18" charset="0"/>
                <a:cs typeface="Times New Roman" panose="02020603050405020304" pitchFamily="18" charset="0"/>
              </a:rPr>
              <a:t>(verb, noun)</a:t>
            </a:r>
          </a:p>
          <a:p>
            <a:r>
              <a:rPr lang="en-US" sz="2800" dirty="0">
                <a:solidFill>
                  <a:srgbClr val="7030A0"/>
                </a:solidFill>
                <a:latin typeface="Times New Roman" panose="02020603050405020304" pitchFamily="18" charset="0"/>
                <a:cs typeface="Times New Roman" panose="02020603050405020304" pitchFamily="18" charset="0"/>
              </a:rPr>
              <a:t>Measured </a:t>
            </a:r>
            <a:r>
              <a:rPr lang="en-US" sz="2800" dirty="0">
                <a:latin typeface="Times New Roman" panose="02020603050405020304" pitchFamily="18" charset="0"/>
                <a:cs typeface="Times New Roman" panose="02020603050405020304" pitchFamily="18" charset="0"/>
              </a:rPr>
              <a:t>(adjective)</a:t>
            </a:r>
          </a:p>
          <a:p>
            <a:r>
              <a:rPr lang="en-US" sz="2800" dirty="0">
                <a:solidFill>
                  <a:srgbClr val="7030A0"/>
                </a:solidFill>
                <a:latin typeface="Times New Roman" panose="02020603050405020304" pitchFamily="18" charset="0"/>
                <a:cs typeface="Times New Roman" panose="02020603050405020304" pitchFamily="18" charset="0"/>
              </a:rPr>
              <a:t>Measurement </a:t>
            </a:r>
            <a:r>
              <a:rPr lang="en-US" sz="2800" dirty="0">
                <a:latin typeface="Times New Roman" panose="02020603050405020304" pitchFamily="18" charset="0"/>
                <a:cs typeface="Times New Roman" panose="02020603050405020304" pitchFamily="18" charset="0"/>
              </a:rPr>
              <a:t>(noun)</a:t>
            </a:r>
          </a:p>
          <a:p>
            <a:r>
              <a:rPr lang="en-US" sz="2800" dirty="0">
                <a:solidFill>
                  <a:srgbClr val="7030A0"/>
                </a:solidFill>
                <a:latin typeface="Times New Roman" panose="02020603050405020304" pitchFamily="18" charset="0"/>
                <a:cs typeface="Times New Roman" panose="02020603050405020304" pitchFamily="18" charset="0"/>
              </a:rPr>
              <a:t>Measurable </a:t>
            </a:r>
            <a:r>
              <a:rPr lang="en-US" sz="2800" dirty="0">
                <a:latin typeface="Times New Roman" panose="02020603050405020304" pitchFamily="18" charset="0"/>
                <a:cs typeface="Times New Roman" panose="02020603050405020304" pitchFamily="18" charset="0"/>
              </a:rPr>
              <a:t>(adjective)</a:t>
            </a:r>
            <a:endParaRPr lang="en-US" sz="2800" dirty="0">
              <a:solidFill>
                <a:srgbClr val="7030A0"/>
              </a:solidFill>
              <a:latin typeface="Times New Roman" panose="02020603050405020304" pitchFamily="18" charset="0"/>
              <a:cs typeface="Times New Roman" panose="02020603050405020304" pitchFamily="18" charset="0"/>
            </a:endParaRPr>
          </a:p>
          <a:p>
            <a:r>
              <a:rPr lang="en-US" sz="2800" dirty="0">
                <a:solidFill>
                  <a:srgbClr val="7030A0"/>
                </a:solidFill>
                <a:latin typeface="Times New Roman" panose="02020603050405020304" pitchFamily="18" charset="0"/>
                <a:cs typeface="Times New Roman" panose="02020603050405020304" pitchFamily="18" charset="0"/>
              </a:rPr>
              <a:t>Measurability </a:t>
            </a:r>
            <a:r>
              <a:rPr lang="en-US" sz="2800" dirty="0">
                <a:latin typeface="Times New Roman" panose="02020603050405020304" pitchFamily="18" charset="0"/>
                <a:cs typeface="Times New Roman" panose="02020603050405020304" pitchFamily="18" charset="0"/>
              </a:rPr>
              <a:t>(noun)</a:t>
            </a:r>
            <a:endParaRPr lang="en-US" sz="2800" dirty="0">
              <a:solidFill>
                <a:srgbClr val="7030A0"/>
              </a:solidFill>
              <a:latin typeface="Times New Roman" panose="02020603050405020304" pitchFamily="18" charset="0"/>
              <a:cs typeface="Times New Roman" panose="02020603050405020304" pitchFamily="18" charset="0"/>
            </a:endParaRPr>
          </a:p>
          <a:p>
            <a:r>
              <a:rPr lang="en-US" sz="2800" dirty="0">
                <a:solidFill>
                  <a:srgbClr val="7030A0"/>
                </a:solidFill>
                <a:latin typeface="Times New Roman" panose="02020603050405020304" pitchFamily="18" charset="0"/>
                <a:cs typeface="Times New Roman" panose="02020603050405020304" pitchFamily="18" charset="0"/>
              </a:rPr>
              <a:t>Measureless </a:t>
            </a:r>
            <a:r>
              <a:rPr lang="en-US" sz="2800" dirty="0">
                <a:latin typeface="Times New Roman" panose="02020603050405020304" pitchFamily="18" charset="0"/>
                <a:cs typeface="Times New Roman" panose="02020603050405020304" pitchFamily="18" charset="0"/>
              </a:rPr>
              <a:t>(adjective)</a:t>
            </a:r>
            <a:endParaRPr lang="en-US" sz="2800" dirty="0">
              <a:solidFill>
                <a:srgbClr val="7030A0"/>
              </a:solidFill>
              <a:latin typeface="Times New Roman" panose="02020603050405020304" pitchFamily="18" charset="0"/>
              <a:cs typeface="Times New Roman" panose="02020603050405020304" pitchFamily="18" charset="0"/>
            </a:endParaRPr>
          </a:p>
          <a:p>
            <a:r>
              <a:rPr lang="en-US" sz="2800" dirty="0">
                <a:solidFill>
                  <a:srgbClr val="7030A0"/>
                </a:solidFill>
                <a:latin typeface="Times New Roman" panose="02020603050405020304" pitchFamily="18" charset="0"/>
                <a:cs typeface="Times New Roman" panose="02020603050405020304" pitchFamily="18" charset="0"/>
              </a:rPr>
              <a:t>Measure up </a:t>
            </a:r>
            <a:r>
              <a:rPr lang="en-US" sz="2800" dirty="0">
                <a:latin typeface="Times New Roman" panose="02020603050405020304" pitchFamily="18" charset="0"/>
                <a:cs typeface="Times New Roman" panose="02020603050405020304" pitchFamily="18" charset="0"/>
              </a:rPr>
              <a:t>(verb)</a:t>
            </a:r>
          </a:p>
          <a:p>
            <a:endParaRPr lang="en-US" sz="2800" dirty="0">
              <a:solidFill>
                <a:srgbClr val="7030A0"/>
              </a:solidFill>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821049" y="1872343"/>
            <a:ext cx="2255746" cy="3539430"/>
          </a:xfrm>
          <a:prstGeom prst="rect">
            <a:avLst/>
          </a:prstGeom>
          <a:noFill/>
        </p:spPr>
        <p:txBody>
          <a:bodyPr wrap="none" rtlCol="0">
            <a:spAutoFit/>
          </a:bodyPr>
          <a:lstStyle/>
          <a:p>
            <a:r>
              <a:rPr lang="en-US" sz="2800" dirty="0">
                <a:solidFill>
                  <a:srgbClr val="C00000"/>
                </a:solidFill>
                <a:latin typeface="Times New Roman" panose="02020603050405020304" pitchFamily="18" charset="0"/>
                <a:cs typeface="Times New Roman" panose="02020603050405020304" pitchFamily="18" charset="0"/>
              </a:rPr>
              <a:t>Compare</a:t>
            </a:r>
          </a:p>
          <a:p>
            <a:r>
              <a:rPr lang="en-US" sz="2800" dirty="0">
                <a:solidFill>
                  <a:srgbClr val="C00000"/>
                </a:solidFill>
                <a:latin typeface="Times New Roman" panose="02020603050405020304" pitchFamily="18" charset="0"/>
                <a:cs typeface="Times New Roman" panose="02020603050405020304" pitchFamily="18" charset="0"/>
              </a:rPr>
              <a:t>Comparing</a:t>
            </a:r>
          </a:p>
          <a:p>
            <a:r>
              <a:rPr lang="en-US" sz="2800" dirty="0">
                <a:solidFill>
                  <a:srgbClr val="C00000"/>
                </a:solidFill>
                <a:latin typeface="Times New Roman" panose="02020603050405020304" pitchFamily="18" charset="0"/>
                <a:cs typeface="Times New Roman" panose="02020603050405020304" pitchFamily="18" charset="0"/>
              </a:rPr>
              <a:t>Comparison</a:t>
            </a:r>
          </a:p>
          <a:p>
            <a:r>
              <a:rPr lang="en-US" sz="2800" dirty="0">
                <a:solidFill>
                  <a:srgbClr val="C00000"/>
                </a:solidFill>
                <a:latin typeface="Times New Roman" panose="02020603050405020304" pitchFamily="18" charset="0"/>
                <a:cs typeface="Times New Roman" panose="02020603050405020304" pitchFamily="18" charset="0"/>
              </a:rPr>
              <a:t>Comparative</a:t>
            </a:r>
          </a:p>
          <a:p>
            <a:r>
              <a:rPr lang="en-US" sz="2800" dirty="0">
                <a:solidFill>
                  <a:srgbClr val="C00000"/>
                </a:solidFill>
                <a:latin typeface="Times New Roman" panose="02020603050405020304" pitchFamily="18" charset="0"/>
                <a:cs typeface="Times New Roman" panose="02020603050405020304" pitchFamily="18" charset="0"/>
              </a:rPr>
              <a:t>Comparability</a:t>
            </a:r>
          </a:p>
          <a:p>
            <a:r>
              <a:rPr lang="en-US" sz="2800" dirty="0">
                <a:solidFill>
                  <a:srgbClr val="C00000"/>
                </a:solidFill>
                <a:latin typeface="Times New Roman" panose="02020603050405020304" pitchFamily="18" charset="0"/>
                <a:cs typeface="Times New Roman" panose="02020603050405020304" pitchFamily="18" charset="0"/>
              </a:rPr>
              <a:t>Comparator</a:t>
            </a:r>
          </a:p>
          <a:p>
            <a:r>
              <a:rPr lang="en-US" sz="2800" dirty="0">
                <a:solidFill>
                  <a:srgbClr val="C00000"/>
                </a:solidFill>
                <a:latin typeface="Times New Roman" panose="02020603050405020304" pitchFamily="18" charset="0"/>
                <a:cs typeface="Times New Roman" panose="02020603050405020304" pitchFamily="18" charset="0"/>
              </a:rPr>
              <a:t>Compered</a:t>
            </a:r>
          </a:p>
          <a:p>
            <a:r>
              <a:rPr lang="en-US" sz="2800" dirty="0">
                <a:solidFill>
                  <a:srgbClr val="C00000"/>
                </a:solidFill>
                <a:latin typeface="Times New Roman" panose="02020603050405020304" pitchFamily="18" charset="0"/>
                <a:cs typeface="Times New Roman" panose="02020603050405020304" pitchFamily="18" charset="0"/>
              </a:rPr>
              <a:t>Comparable</a:t>
            </a:r>
          </a:p>
        </p:txBody>
      </p:sp>
      <p:sp>
        <p:nvSpPr>
          <p:cNvPr id="5" name="Rectangle 4">
            <a:extLst>
              <a:ext uri="{FF2B5EF4-FFF2-40B4-BE49-F238E27FC236}">
                <a16:creationId xmlns:a16="http://schemas.microsoft.com/office/drawing/2014/main" id="{5C871C6A-2988-49CA-88DD-4AF180E9D9A7}"/>
              </a:ext>
            </a:extLst>
          </p:cNvPr>
          <p:cNvSpPr/>
          <p:nvPr/>
        </p:nvSpPr>
        <p:spPr>
          <a:xfrm>
            <a:off x="9390088" y="2378181"/>
            <a:ext cx="2461017" cy="3108543"/>
          </a:xfrm>
          <a:prstGeom prst="rect">
            <a:avLst/>
          </a:prstGeom>
        </p:spPr>
        <p:txBody>
          <a:bodyPr wrap="square">
            <a:spAutoFit/>
          </a:bodyPr>
          <a:lstStyle/>
          <a:p>
            <a:r>
              <a:rPr lang="en-US" sz="2800" dirty="0">
                <a:solidFill>
                  <a:srgbClr val="0070C0"/>
                </a:solidFill>
                <a:latin typeface="Times New Roman" panose="02020603050405020304" pitchFamily="18" charset="0"/>
                <a:cs typeface="Times New Roman" panose="02020603050405020304" pitchFamily="18" charset="0"/>
              </a:rPr>
              <a:t>Radiate</a:t>
            </a:r>
          </a:p>
          <a:p>
            <a:r>
              <a:rPr lang="en-US" sz="2800" dirty="0">
                <a:solidFill>
                  <a:srgbClr val="0070C0"/>
                </a:solidFill>
                <a:latin typeface="Times New Roman" panose="02020603050405020304" pitchFamily="18" charset="0"/>
                <a:cs typeface="Times New Roman" panose="02020603050405020304" pitchFamily="18" charset="0"/>
              </a:rPr>
              <a:t>Radiation</a:t>
            </a:r>
          </a:p>
          <a:p>
            <a:r>
              <a:rPr lang="en-US" sz="2800" dirty="0">
                <a:solidFill>
                  <a:srgbClr val="0070C0"/>
                </a:solidFill>
                <a:latin typeface="Times New Roman" panose="02020603050405020304" pitchFamily="18" charset="0"/>
                <a:cs typeface="Times New Roman" panose="02020603050405020304" pitchFamily="18" charset="0"/>
              </a:rPr>
              <a:t>radiational</a:t>
            </a:r>
          </a:p>
          <a:p>
            <a:r>
              <a:rPr lang="en-US" sz="2800" dirty="0">
                <a:solidFill>
                  <a:srgbClr val="0070C0"/>
                </a:solidFill>
                <a:latin typeface="Times New Roman" panose="02020603050405020304" pitchFamily="18" charset="0"/>
                <a:cs typeface="Times New Roman" panose="02020603050405020304" pitchFamily="18" charset="0"/>
              </a:rPr>
              <a:t>Radiative</a:t>
            </a:r>
          </a:p>
          <a:p>
            <a:r>
              <a:rPr lang="en-US" sz="2800" dirty="0">
                <a:solidFill>
                  <a:srgbClr val="0070C0"/>
                </a:solidFill>
                <a:latin typeface="Times New Roman" panose="02020603050405020304" pitchFamily="18" charset="0"/>
                <a:cs typeface="Times New Roman" panose="02020603050405020304" pitchFamily="18" charset="0"/>
              </a:rPr>
              <a:t>Radiator</a:t>
            </a:r>
          </a:p>
          <a:p>
            <a:r>
              <a:rPr lang="en-US" sz="2800" dirty="0">
                <a:solidFill>
                  <a:srgbClr val="0070C0"/>
                </a:solidFill>
                <a:latin typeface="Times New Roman" panose="02020603050405020304" pitchFamily="18" charset="0"/>
                <a:cs typeface="Times New Roman" panose="02020603050405020304" pitchFamily="18" charset="0"/>
              </a:rPr>
              <a:t>Radio</a:t>
            </a:r>
          </a:p>
          <a:p>
            <a:r>
              <a:rPr lang="en-US" sz="2800" dirty="0">
                <a:solidFill>
                  <a:srgbClr val="0070C0"/>
                </a:solidFill>
                <a:latin typeface="Times New Roman" panose="02020603050405020304" pitchFamily="18" charset="0"/>
                <a:cs typeface="Times New Roman" panose="02020603050405020304" pitchFamily="18" charset="0"/>
              </a:rPr>
              <a:t>Radioactive</a:t>
            </a:r>
          </a:p>
        </p:txBody>
      </p:sp>
    </p:spTree>
    <p:extLst>
      <p:ext uri="{BB962C8B-B14F-4D97-AF65-F5344CB8AC3E}">
        <p14:creationId xmlns:p14="http://schemas.microsoft.com/office/powerpoint/2010/main" val="237554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
                                            <p:txEl>
                                              <p:pRg st="0" end="0"/>
                                            </p:txEl>
                                          </p:spTgt>
                                        </p:tgtEl>
                                        <p:attrNameLst>
                                          <p:attrName>style.visibility</p:attrName>
                                        </p:attrNameLst>
                                      </p:cBhvr>
                                      <p:to>
                                        <p:strVal val="visible"/>
                                      </p:to>
                                    </p:set>
                                    <p:animEffect transition="in" filter="fade">
                                      <p:cBhvr>
                                        <p:cTn id="63" dur="500"/>
                                        <p:tgtEl>
                                          <p:spTgt spid="5">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5">
                                            <p:txEl>
                                              <p:pRg st="1" end="1"/>
                                            </p:txEl>
                                          </p:spTgt>
                                        </p:tgtEl>
                                        <p:attrNameLst>
                                          <p:attrName>style.visibility</p:attrName>
                                        </p:attrNameLst>
                                      </p:cBhvr>
                                      <p:to>
                                        <p:strVal val="visible"/>
                                      </p:to>
                                    </p:set>
                                    <p:animEffect transition="in" filter="fade">
                                      <p:cBhvr>
                                        <p:cTn id="68" dur="500"/>
                                        <p:tgtEl>
                                          <p:spTgt spid="5">
                                            <p:txEl>
                                              <p:pRg st="1" end="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
                                            <p:txEl>
                                              <p:pRg st="2" end="2"/>
                                            </p:txEl>
                                          </p:spTgt>
                                        </p:tgtEl>
                                        <p:attrNameLst>
                                          <p:attrName>style.visibility</p:attrName>
                                        </p:attrNameLst>
                                      </p:cBhvr>
                                      <p:to>
                                        <p:strVal val="visible"/>
                                      </p:to>
                                    </p:set>
                                    <p:animEffect transition="in" filter="fade">
                                      <p:cBhvr>
                                        <p:cTn id="73" dur="500"/>
                                        <p:tgtEl>
                                          <p:spTgt spid="5">
                                            <p:txEl>
                                              <p:pRg st="2" end="2"/>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5">
                                            <p:txEl>
                                              <p:pRg st="3" end="3"/>
                                            </p:txEl>
                                          </p:spTgt>
                                        </p:tgtEl>
                                        <p:attrNameLst>
                                          <p:attrName>style.visibility</p:attrName>
                                        </p:attrNameLst>
                                      </p:cBhvr>
                                      <p:to>
                                        <p:strVal val="visible"/>
                                      </p:to>
                                    </p:set>
                                    <p:animEffect transition="in" filter="fade">
                                      <p:cBhvr>
                                        <p:cTn id="78" dur="500"/>
                                        <p:tgtEl>
                                          <p:spTgt spid="5">
                                            <p:txEl>
                                              <p:pRg st="3" end="3"/>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5">
                                            <p:txEl>
                                              <p:pRg st="4" end="4"/>
                                            </p:txEl>
                                          </p:spTgt>
                                        </p:tgtEl>
                                        <p:attrNameLst>
                                          <p:attrName>style.visibility</p:attrName>
                                        </p:attrNameLst>
                                      </p:cBhvr>
                                      <p:to>
                                        <p:strVal val="visible"/>
                                      </p:to>
                                    </p:set>
                                    <p:animEffect transition="in" filter="fade">
                                      <p:cBhvr>
                                        <p:cTn id="83" dur="500"/>
                                        <p:tgtEl>
                                          <p:spTgt spid="5">
                                            <p:txEl>
                                              <p:pRg st="4" end="4"/>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5">
                                            <p:txEl>
                                              <p:pRg st="5" end="5"/>
                                            </p:txEl>
                                          </p:spTgt>
                                        </p:tgtEl>
                                        <p:attrNameLst>
                                          <p:attrName>style.visibility</p:attrName>
                                        </p:attrNameLst>
                                      </p:cBhvr>
                                      <p:to>
                                        <p:strVal val="visible"/>
                                      </p:to>
                                    </p:set>
                                    <p:animEffect transition="in" filter="fade">
                                      <p:cBhvr>
                                        <p:cTn id="88" dur="500"/>
                                        <p:tgtEl>
                                          <p:spTgt spid="5">
                                            <p:txEl>
                                              <p:pRg st="5" end="5"/>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5">
                                            <p:txEl>
                                              <p:pRg st="6" end="6"/>
                                            </p:txEl>
                                          </p:spTgt>
                                        </p:tgtEl>
                                        <p:attrNameLst>
                                          <p:attrName>style.visibility</p:attrName>
                                        </p:attrNameLst>
                                      </p:cBhvr>
                                      <p:to>
                                        <p:strVal val="visible"/>
                                      </p:to>
                                    </p:set>
                                    <p:animEffect transition="in" filter="fade">
                                      <p:cBhvr>
                                        <p:cTn id="93"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quot;/&gt;&lt;property id=&quot;20307&quot; value=&quot;264&quot;/&gt;&lt;/object&gt;&lt;object type=&quot;3&quot; unique_id=&quot;10006&quot;&gt;&lt;property id=&quot;20148&quot; value=&quot;5&quot;/&gt;&lt;property id=&quot;20300&quot; value=&quot;Slide 3&quot;/&gt;&lt;property id=&quot;20307&quot; value=&quot;265&quot;/&gt;&lt;/object&gt;&lt;object type=&quot;3&quot; unique_id=&quot;10008&quot;&gt;&lt;property id=&quot;20148&quot; value=&quot;5&quot;/&gt;&lt;property id=&quot;20300&quot; value=&quot;Slide 4&quot;/&gt;&lt;property id=&quot;20307&quot; value=&quot;257&quot;/&gt;&lt;/object&gt;&lt;object type=&quot;3&quot; unique_id=&quot;10009&quot;&gt;&lt;property id=&quot;20148&quot; value=&quot;5&quot;/&gt;&lt;property id=&quot;20300&quot; value=&quot;Slide 5&quot;/&gt;&lt;property id=&quot;20307&quot; value=&quot;258&quot;/&gt;&lt;/object&gt;&lt;object type=&quot;3&quot; unique_id=&quot;10011&quot;&gt;&lt;property id=&quot;20148&quot; value=&quot;5&quot;/&gt;&lt;property id=&quot;20300&quot; value=&quot;Slide 6&quot;/&gt;&lt;property id=&quot;20307&quot; value=&quot;262&quot;/&gt;&lt;/object&gt;&lt;object type=&quot;3&quot; unique_id=&quot;10053&quot;&gt;&lt;property id=&quot;20148&quot; value=&quot;5&quot;/&gt;&lt;property id=&quot;20300&quot; value=&quot;Slide 9&quot;/&gt;&lt;property id=&quot;20307&quot; value=&quot;266&quot;/&gt;&lt;/object&gt;&lt;object type=&quot;3&quot; unique_id=&quot;10164&quot;&gt;&lt;property id=&quot;20148&quot; value=&quot;5&quot;/&gt;&lt;property id=&quot;20300&quot; value=&quot;Slide 17&quot;/&gt;&lt;property id=&quot;20307&quot; value=&quot;267&quot;/&gt;&lt;/object&gt;&lt;object type=&quot;3&quot; unique_id=&quot;10255&quot;&gt;&lt;property id=&quot;20148&quot; value=&quot;5&quot;/&gt;&lt;property id=&quot;20300&quot; value=&quot;Slide 18&quot;/&gt;&lt;property id=&quot;20307&quot; value=&quot;268&quot;/&gt;&lt;/object&gt;&lt;object type=&quot;3&quot; unique_id=&quot;10267&quot;&gt;&lt;property id=&quot;20148&quot; value=&quot;5&quot;/&gt;&lt;property id=&quot;20300&quot; value=&quot;Slide 19&quot;/&gt;&lt;property id=&quot;20307&quot; value=&quot;269&quot;/&gt;&lt;/object&gt;&lt;object type=&quot;3&quot; unique_id=&quot;10412&quot;&gt;&lt;property id=&quot;20148&quot; value=&quot;5&quot;/&gt;&lt;property id=&quot;20300&quot; value=&quot;Slide 20&quot;/&gt;&lt;property id=&quot;20307&quot; value=&quot;270&quot;/&gt;&lt;/object&gt;&lt;object type=&quot;3&quot; unique_id=&quot;10582&quot;&gt;&lt;property id=&quot;20148&quot; value=&quot;5&quot;/&gt;&lt;property id=&quot;20300&quot; value=&quot;Slide 21&quot;/&gt;&lt;property id=&quot;20307&quot; value=&quot;271&quot;/&gt;&lt;/object&gt;&lt;object type=&quot;3&quot; unique_id=&quot;10583&quot;&gt;&lt;property id=&quot;20148&quot; value=&quot;5&quot;/&gt;&lt;property id=&quot;20300&quot; value=&quot;Slide 7&quot;/&gt;&lt;property id=&quot;20307&quot; value=&quot;272&quot;/&gt;&lt;/object&gt;&lt;object type=&quot;3&quot; unique_id=&quot;10584&quot;&gt;&lt;property id=&quot;20148&quot; value=&quot;5&quot;/&gt;&lt;property id=&quot;20300&quot; value=&quot;Slide 8&quot;/&gt;&lt;property id=&quot;20307&quot; value=&quot;275&quot;/&gt;&lt;/object&gt;&lt;object type=&quot;3&quot; unique_id=&quot;10585&quot;&gt;&lt;property id=&quot;20148&quot; value=&quot;5&quot;/&gt;&lt;property id=&quot;20300&quot; value=&quot;Slide 10&quot;/&gt;&lt;property id=&quot;20307&quot; value=&quot;273&quot;/&gt;&lt;/object&gt;&lt;object type=&quot;3&quot; unique_id=&quot;10586&quot;&gt;&lt;property id=&quot;20148&quot; value=&quot;5&quot;/&gt;&lt;property id=&quot;20300&quot; value=&quot;Slide 11&quot;/&gt;&lt;property id=&quot;20307&quot; value=&quot;274&quot;/&gt;&lt;/object&gt;&lt;object type=&quot;3&quot; unique_id=&quot;10587&quot;&gt;&lt;property id=&quot;20148&quot; value=&quot;5&quot;/&gt;&lt;property id=&quot;20300&quot; value=&quot;Slide 12&quot;/&gt;&lt;property id=&quot;20307&quot; value=&quot;277&quot;/&gt;&lt;/object&gt;&lt;object type=&quot;3&quot; unique_id=&quot;10588&quot;&gt;&lt;property id=&quot;20148&quot; value=&quot;5&quot;/&gt;&lt;property id=&quot;20300&quot; value=&quot;Slide 13&quot;/&gt;&lt;property id=&quot;20307&quot; value=&quot;278&quot;/&gt;&lt;/object&gt;&lt;object type=&quot;3&quot; unique_id=&quot;10589&quot;&gt;&lt;property id=&quot;20148&quot; value=&quot;5&quot;/&gt;&lt;property id=&quot;20300&quot; value=&quot;Slide 14&quot;/&gt;&lt;property id=&quot;20307&quot; value=&quot;279&quot;/&gt;&lt;/object&gt;&lt;object type=&quot;3&quot; unique_id=&quot;10590&quot;&gt;&lt;property id=&quot;20148&quot; value=&quot;5&quot;/&gt;&lt;property id=&quot;20300&quot; value=&quot;Slide 15&quot;/&gt;&lt;property id=&quot;20307&quot; value=&quot;276&quot;/&gt;&lt;/object&gt;&lt;object type=&quot;3&quot; unique_id=&quot;10591&quot;&gt;&lt;property id=&quot;20148&quot; value=&quot;5&quot;/&gt;&lt;property id=&quot;20300&quot; value=&quot;Slide 16&quot;/&gt;&lt;property id=&quot;20307&quot; value=&quot;280&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z="2800" dirty="0" smtClean="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1766</TotalTime>
  <Words>1929</Words>
  <Application>Microsoft Office PowerPoint</Application>
  <PresentationFormat>Widescreen</PresentationFormat>
  <Paragraphs>242</Paragraphs>
  <Slides>28</Slides>
  <Notes>10</Notes>
  <HiddenSlides>0</HiddenSlides>
  <MMClips>43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TU Wien - Campusversion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dc:creator>
  <cp:lastModifiedBy>User</cp:lastModifiedBy>
  <cp:revision>161</cp:revision>
  <dcterms:created xsi:type="dcterms:W3CDTF">2015-09-24T14:41:03Z</dcterms:created>
  <dcterms:modified xsi:type="dcterms:W3CDTF">2024-02-17T06:52:56Z</dcterms:modified>
</cp:coreProperties>
</file>