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158"/>
  </p:notesMasterIdLst>
  <p:sldIdLst>
    <p:sldId id="294" r:id="rId2"/>
    <p:sldId id="439" r:id="rId3"/>
    <p:sldId id="440" r:id="rId4"/>
    <p:sldId id="731" r:id="rId5"/>
    <p:sldId id="441" r:id="rId6"/>
    <p:sldId id="442" r:id="rId7"/>
    <p:sldId id="443" r:id="rId8"/>
    <p:sldId id="802" r:id="rId9"/>
    <p:sldId id="444" r:id="rId10"/>
    <p:sldId id="445" r:id="rId11"/>
    <p:sldId id="767" r:id="rId12"/>
    <p:sldId id="446" r:id="rId13"/>
    <p:sldId id="447" r:id="rId14"/>
    <p:sldId id="448" r:id="rId15"/>
    <p:sldId id="449" r:id="rId16"/>
    <p:sldId id="450" r:id="rId17"/>
    <p:sldId id="451" r:id="rId18"/>
    <p:sldId id="768" r:id="rId19"/>
    <p:sldId id="452" r:id="rId20"/>
    <p:sldId id="453" r:id="rId21"/>
    <p:sldId id="454" r:id="rId22"/>
    <p:sldId id="455" r:id="rId23"/>
    <p:sldId id="456" r:id="rId24"/>
    <p:sldId id="769" r:id="rId25"/>
    <p:sldId id="457" r:id="rId26"/>
    <p:sldId id="458" r:id="rId27"/>
    <p:sldId id="459" r:id="rId28"/>
    <p:sldId id="460" r:id="rId29"/>
    <p:sldId id="770" r:id="rId30"/>
    <p:sldId id="461" r:id="rId31"/>
    <p:sldId id="462" r:id="rId32"/>
    <p:sldId id="463" r:id="rId33"/>
    <p:sldId id="464" r:id="rId34"/>
    <p:sldId id="465" r:id="rId35"/>
    <p:sldId id="466" r:id="rId36"/>
    <p:sldId id="467" r:id="rId37"/>
    <p:sldId id="468" r:id="rId38"/>
    <p:sldId id="469" r:id="rId39"/>
    <p:sldId id="470" r:id="rId40"/>
    <p:sldId id="471" r:id="rId41"/>
    <p:sldId id="472" r:id="rId42"/>
    <p:sldId id="474" r:id="rId43"/>
    <p:sldId id="816" r:id="rId44"/>
    <p:sldId id="817" r:id="rId45"/>
    <p:sldId id="840" r:id="rId46"/>
    <p:sldId id="819" r:id="rId47"/>
    <p:sldId id="820" r:id="rId48"/>
    <p:sldId id="821" r:id="rId49"/>
    <p:sldId id="822" r:id="rId50"/>
    <p:sldId id="823" r:id="rId51"/>
    <p:sldId id="824" r:id="rId52"/>
    <p:sldId id="825" r:id="rId53"/>
    <p:sldId id="826" r:id="rId54"/>
    <p:sldId id="827" r:id="rId55"/>
    <p:sldId id="785" r:id="rId56"/>
    <p:sldId id="828" r:id="rId57"/>
    <p:sldId id="843" r:id="rId58"/>
    <p:sldId id="844" r:id="rId59"/>
    <p:sldId id="829" r:id="rId60"/>
    <p:sldId id="845" r:id="rId61"/>
    <p:sldId id="830" r:id="rId62"/>
    <p:sldId id="831" r:id="rId63"/>
    <p:sldId id="786" r:id="rId64"/>
    <p:sldId id="775" r:id="rId65"/>
    <p:sldId id="774" r:id="rId66"/>
    <p:sldId id="776" r:id="rId67"/>
    <p:sldId id="777" r:id="rId68"/>
    <p:sldId id="778" r:id="rId69"/>
    <p:sldId id="779" r:id="rId70"/>
    <p:sldId id="780" r:id="rId71"/>
    <p:sldId id="781" r:id="rId72"/>
    <p:sldId id="782" r:id="rId73"/>
    <p:sldId id="783" r:id="rId74"/>
    <p:sldId id="784" r:id="rId75"/>
    <p:sldId id="789" r:id="rId76"/>
    <p:sldId id="790" r:id="rId77"/>
    <p:sldId id="787" r:id="rId78"/>
    <p:sldId id="801" r:id="rId79"/>
    <p:sldId id="791" r:id="rId80"/>
    <p:sldId id="475" r:id="rId81"/>
    <p:sldId id="799" r:id="rId82"/>
    <p:sldId id="800" r:id="rId83"/>
    <p:sldId id="792" r:id="rId84"/>
    <p:sldId id="753" r:id="rId85"/>
    <p:sldId id="476" r:id="rId86"/>
    <p:sldId id="477" r:id="rId87"/>
    <p:sldId id="478" r:id="rId88"/>
    <p:sldId id="795" r:id="rId89"/>
    <p:sldId id="479" r:id="rId90"/>
    <p:sldId id="480" r:id="rId91"/>
    <p:sldId id="481" r:id="rId92"/>
    <p:sldId id="482" r:id="rId93"/>
    <p:sldId id="483" r:id="rId94"/>
    <p:sldId id="484" r:id="rId95"/>
    <p:sldId id="796" r:id="rId96"/>
    <p:sldId id="485" r:id="rId97"/>
    <p:sldId id="486" r:id="rId98"/>
    <p:sldId id="487" r:id="rId99"/>
    <p:sldId id="488" r:id="rId100"/>
    <p:sldId id="489" r:id="rId101"/>
    <p:sldId id="490" r:id="rId102"/>
    <p:sldId id="491" r:id="rId103"/>
    <p:sldId id="492" r:id="rId104"/>
    <p:sldId id="493" r:id="rId105"/>
    <p:sldId id="494" r:id="rId106"/>
    <p:sldId id="495" r:id="rId107"/>
    <p:sldId id="496" r:id="rId108"/>
    <p:sldId id="497" r:id="rId109"/>
    <p:sldId id="730" r:id="rId110"/>
    <p:sldId id="498" r:id="rId111"/>
    <p:sldId id="499" r:id="rId112"/>
    <p:sldId id="797" r:id="rId113"/>
    <p:sldId id="500" r:id="rId114"/>
    <p:sldId id="501" r:id="rId115"/>
    <p:sldId id="502" r:id="rId116"/>
    <p:sldId id="503" r:id="rId117"/>
    <p:sldId id="504" r:id="rId118"/>
    <p:sldId id="833" r:id="rId119"/>
    <p:sldId id="834" r:id="rId120"/>
    <p:sldId id="835" r:id="rId121"/>
    <p:sldId id="793" r:id="rId122"/>
    <p:sldId id="505" r:id="rId123"/>
    <p:sldId id="842" r:id="rId124"/>
    <p:sldId id="837" r:id="rId125"/>
    <p:sldId id="509" r:id="rId126"/>
    <p:sldId id="510" r:id="rId127"/>
    <p:sldId id="511" r:id="rId128"/>
    <p:sldId id="512" r:id="rId129"/>
    <p:sldId id="513" r:id="rId130"/>
    <p:sldId id="514" r:id="rId131"/>
    <p:sldId id="515" r:id="rId132"/>
    <p:sldId id="516" r:id="rId133"/>
    <p:sldId id="517" r:id="rId134"/>
    <p:sldId id="518" r:id="rId135"/>
    <p:sldId id="519" r:id="rId136"/>
    <p:sldId id="520" r:id="rId137"/>
    <p:sldId id="521" r:id="rId138"/>
    <p:sldId id="794" r:id="rId139"/>
    <p:sldId id="522" r:id="rId140"/>
    <p:sldId id="523" r:id="rId141"/>
    <p:sldId id="524" r:id="rId142"/>
    <p:sldId id="525" r:id="rId143"/>
    <p:sldId id="798" r:id="rId144"/>
    <p:sldId id="803" r:id="rId145"/>
    <p:sldId id="804" r:id="rId146"/>
    <p:sldId id="805" r:id="rId147"/>
    <p:sldId id="806" r:id="rId148"/>
    <p:sldId id="807" r:id="rId149"/>
    <p:sldId id="808" r:id="rId150"/>
    <p:sldId id="809" r:id="rId151"/>
    <p:sldId id="810" r:id="rId152"/>
    <p:sldId id="811" r:id="rId153"/>
    <p:sldId id="813" r:id="rId154"/>
    <p:sldId id="815" r:id="rId155"/>
    <p:sldId id="814" r:id="rId156"/>
    <p:sldId id="812" r:id="rId157"/>
  </p:sldIdLst>
  <p:sldSz cx="12192000" cy="6858000"/>
  <p:notesSz cx="6815138" cy="9947275"/>
  <p:custDataLst>
    <p:tags r:id="rId1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18E8"/>
    <a:srgbClr val="2B09F7"/>
    <a:srgbClr val="A162D0"/>
    <a:srgbClr val="FF6600"/>
    <a:srgbClr val="5725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86377" autoAdjust="0"/>
  </p:normalViewPr>
  <p:slideViewPr>
    <p:cSldViewPr snapToGrid="0">
      <p:cViewPr varScale="1">
        <p:scale>
          <a:sx n="72" d="100"/>
          <a:sy n="72" d="100"/>
        </p:scale>
        <p:origin x="654" y="66"/>
      </p:cViewPr>
      <p:guideLst>
        <p:guide orient="horz" pos="2160"/>
        <p:guide pos="3840"/>
      </p:guideLst>
    </p:cSldViewPr>
  </p:slideViewPr>
  <p:outlineViewPr>
    <p:cViewPr>
      <p:scale>
        <a:sx n="33" d="100"/>
        <a:sy n="33" d="100"/>
      </p:scale>
      <p:origin x="0" y="154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ags" Target="tags/tag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640.77759" units="1/cm"/>
          <inkml:channelProperty channel="Y" name="resolution" value="5461.1665" units="1/cm"/>
          <inkml:channelProperty channel="F" name="resolution" value="0" units="1/dev"/>
          <inkml:channelProperty channel="T" name="resolution" value="1" units="1/dev"/>
        </inkml:channelProperties>
      </inkml:inkSource>
      <inkml:timestamp xml:id="ts0" timeString="2021-05-27T18:52:37.678"/>
    </inkml:context>
    <inkml:brush xml:id="br0">
      <inkml:brushProperty name="width" value="0.05" units="cm"/>
      <inkml:brushProperty name="height" value="0.05" units="cm"/>
      <inkml:brushProperty name="color" value="#E71224"/>
      <inkml:brushProperty name="fitToCurve" value="1"/>
    </inkml:brush>
  </inkml:definitions>
  <inkml:trace contextRef="#ctx0" brushRef="#br0">1493 1454 488 0,'8'-4'203'0,"-8"4"42"16,0 0-35-16,0 0 10 0,0 0-17 0,0 0 6 15,0 0 12-15,0 0-4 0,0 0-9 16,0 0-19-16,0 0-15 0,0 0 21 0,0 0-19 16,0 0-7-16,0 0-8 0,0 0 1 15,0 0-1-15,0 0-5 0,0 0-20 16,0 0 10-16,0 0-26 0,0 0 8 0,0 0-13 15,0 0-20-15,0 0 5 0,0 0-3 0,0 0 5 16,0 0-10-16,0 0-2 0,0 0-6 16,0 0 9-16,0 0-9 0,0 0-12 0,0 0 5 15,0 0 7-15,0 0-10 0,0 0-7 0,0 0-19 16,0 0-9-16,0 0 17 0,0 0-15 15,0 0 18-15,0 0-5 0,0 0-16 0,0 0 24 16,0 0-22-16,0 0 22 0,0 0-19 0,0 0 9 16,0 0-6-16,0 0 0 15,0 0 0-15,0 0-23 0,0 0 31 0,0 0-3 16,0 0-15-16,0 0-3 0,0 0 3 0,0 0-34 15,0 0 32-15,0 0-9 0,0 0 1 16,0 0-8-16,0 0-16 0,0 0 6 0,0 0-5 16,0 0-6-16,0 0 23 0,-27 10-12 15,27-10 7-15,0 0-4 0,-11 1-11 0,11-1 13 16,-9 4-26-16,9-4 13 0,-12 3 20 0,12-3-10 15,-10 5-10-15,3-3-10 0,7-2-3 16,-12 8 11-16,6-6 20 0,-2 0-16 0,0 1 11 16,8-3-18-16,-12 7 20 0,6-4-10 15,6-3-10-15,-11 4-5 0,7 0 2 16,4-4 21-16,-5 4-18 0,5-4-8 0,0 0-2 15,-8 8-3-15,3-5 0 0,5-3 21 0,-5 7-1 16,5-7-15-16,-4 9 3 0,4-9 15 16,-4 7 6-16,3-3 1 0,1-4-27 0,-2 10 38 15,2-2-36-15,0-8 16 0,2 10 4 0,-2-3-14 16,0-7 4-16,0 10 1 0,1-2 2 15,-1 0-8-15,0-2-2 0,2 3 10 0,-2-2-5 16,0-7 20-16,0 15-18 0,-2-6-20 0,2 0 21 16,0 2 4-16,-3-2 9 15,1 1-45-15,0 0 34 0,-2 4 11 0,-2-2 1 16,-2 0 14-16,3 2-3 0,-7 0-38 0,3-2-54 15,0 0-26-15,-3 1-36 0,1-1-20 16,-1 0-87-16,3 0-71 0,0-1-142 0,-1-4-225 16,-1 2-143-16,5-5 92 0,-2 0 103 15,1 0 32-15,-1-3 45 0,8-1 68 0,-13 3 34 16,13-3 30-16</inkml:trace>
  <inkml:trace contextRef="#ctx0" brushRef="#br0" timeOffset="829">1628 1658 1005 0,'0'0'387'0,"0"0"-18"0,0 0-47 15,0 0-25-15,0 0-3 0,0 0-2 16,0 0-44-16,0 0-9 0,0 0-9 0,0 0-25 16,0 0-8-16,0 0-10 0,0 0-8 15,0 0-15-15,0 0-16 0,0 0-25 0,-18-15-8 16,18 15 26-16,-4-5-34 0,4 5-30 15,0 0 8-15,-4-11-1 0,4 11-33 0,0-6-23 16,0 6 24-16,1-9-1 0,-1 9-10 16,3-7-13-16,-3 7-2 0,4-10-8 0,-1 5 2 15,-3 5 0-15,6-9 6 0,-6 9 5 0,5-8-18 16,0 4 15-16,-5 4-18 0,10-6-25 15,-6 2 22-15,-4 4-2 0,9-7-2 0,-5 3 17 16,-4 4-7-16,9-4-33 0,-9 4 20 0,8-4 2 16,-8 4-17-16,9-1 56 15,-9 1-54-15,0 0-2 0,13-3 2 0,-13 3-5 16,0 0 3-16,12 6 2 0,-12-6 13 0,5 6 41 15,-1-2-33-15,-4-4-14 0,5 11 32 16,-5-6 20-16,2 2-10 0,-2 1 2 0,0-1-20 16,0 2 31-16,-2-1-29 0,-2 2 3 0,3 3 6 15,-3-3-22-15,-1 1 19 0,-3 4-77 16,-1-3-39-16,-2 3-76 0,-2-1-108 0,3 3-202 15,-6-4-372-15,2 1 57 0,-2 0 77 0,-1-4 92 16,0 2 26-16,1 0 74 0,-1-4 46 16,1 2 23-16</inkml:trace>
  <inkml:trace contextRef="#ctx0" brushRef="#br0" timeOffset="1920">1137 1244 1272 0,'8'-4'378'0,"-8"4"-58"0,0 0-10 16,0 0-41-16,0 0 7 0,0 0-38 16,0 0-23-16,0 0 0 0,0 0-25 0,6 14-3 15,-6-14-18-15,4 9-36 0,0-6 25 0,-4-3-22 16,4 11 15-16,-3-4-33 0,2 2 0 15,-2-2 25-15,1 1-5 0,0 1-20 0,0 1-5 16,1-1-26-16,-1 0 35 0,0 0-42 16,0 3 4-16,2 1 3 0,-4-3-18 15,1 3 36-15,1-1-28 0,0-1-33 0,-2 0 15 16,0 1-1-16,1 0-1 0,-1-2-11 0,-1 0 5 15,1 2 8-15,-2-2-21 0,0 0 8 16,1-1 29-16,-3 2-52 0,2-3 5 0,-3 2 0 16,1-1 41-16,0 1-56 0,0-1-28 0,-1-2 32 15,0-1 14-15,1 3 0 0,-1-2-21 16,1 1-30-16,-2-2-3 0,1-1 7 0,5-5 16 15,-8 7-23-15,5-4-8 0,3-3-7 16,-10 6-13-16,10-6 15 0,-6 5-5 16,6-5 0-16,-10 4 5 0,10-4-17 0,0 0 14 15,0 0 3-15,0 0-7 0,0 0 22 16,0 0-20-16,-18-8-17 0,18 8 17 0,0 0-16 15,-5-3 44-15,5 3-28 0,0 0 26 0,0 0-23 16,0 0 7-16,0 0 36 0,-4-9-20 16,4 9 2-16,0 0-20 0,0 0 28 0,0 0-6 15,0 0-14-15,5-10 7 0,-5 10-3 0,0 0 19 16,0 0-3-16,0 0-3 0,6-6-2 15,-6 6-11-15,0 0 21 0,0 0 23 0,0 0-41 16,0 0 11-16,0 0-9 0,0 0 4 16,0 0 27-16,16 2-36 0,-16-2 24 15,0 0-16-15,6 9 21 0,-6-9 33 0,4 8-26 16,-3-2-2-16,-1-6-10 0,0 14 4 0,0-6 11 15,-1 0-8-15,-2 3-4 0,-1 1 17 16,-1 1-6-16,1 1 14 0,-1-2-18 0,-2 4-3 16,2-3 11-16,-3 1-26 0,0-2-8 15,-1 0-23-15,0 2-28 0,-2 0-5 0,-2-1-62 16,3-5-15-16,1 1-66 0,-3 0-95 0,4-6-169 15,-4 4-302-15,3-3 92 0,0 0 38 16,0-3 57-16,0 1 92 0,9-2 40 16,-19-3 42-16,13-1 77 0</inkml:trace>
  <inkml:trace contextRef="#ctx0" brushRef="#br0" timeOffset="2204">960 1146 1533 0,'7'-5'489'0,"0"-1"-62"0,2-2-15 16,2 1-82-16,1-2-33 0,-2-1-38 0,1 2-80 15,3-5-74-15,-1 5-123 0,3-2-179 16,-2-2-507-16,-3 3 13 0,1-2 107 0,-6 5 57 15,0-1 33-15,-3 0 41 0</inkml:trace>
  <inkml:trace contextRef="#ctx0" brushRef="#br0" timeOffset="3813">855 1062 734 0,'0'0'312'0,"3"-6"13"16,-3 6-51-16,0 0 0 0,0 0-5 16,0 0-26-16,0 0 18 0,0 0-12 15,0 0 1-15,0 0-24 0,0 0-45 0,0 0-9 16,0 0-31-16,0 0-3 0,0 0-8 0,0 0-30 15,0 0-5-15,0 0-8 0,0 0 3 16,0 0-21-16,0 0-10 0,0 0-8 0,0 0-5 16,0 0 8-16,-7 24-6 0,6-18-9 0,1-6-4 15,-4 10 19-15,3-5 15 0,-3 2-28 16,-2-1-20-16,3 0 4 0,-3 1 4 0,1-1 1 15,-1 2-9-15,3-3-11 0,-4 2 10 16,1-1-9-16,2 0 25 0,-1-2-26 16,-1 2-5-16,6-6-18 0,-11 6 3 0,5-2 23 15,1 0-8-15,5-4-18 0,0 0 23 16,-17 0-15-16,17 0 13 0,0 0-16 0,-16-8 0 15,11 4 29-15,1-2-29 0,4 6 11 0,-9-12-11 16,5 4 8-16,0-1 13 0,0 0-21 16,3 1-2-16,-2-3 20 0,1 3-15 0,-1-2 0 15,2 0 5-15,1-1-8 0,-2 1 8 0,2-1 0 16,-2 1-23-16,2 0-13 0,-2 0-17 15,2 0-16-15,-2-1-29 0,1 2-50 0,1-2-39 16,-2 3-82-16,2 0-112 0,-2 0-300 16,0-1 13-16,0 0 61 0,0 3 93 15,-1-3 25-15,1 2 59 0,2-2 41 0</inkml:trace>
  <inkml:trace contextRef="#ctx0" brushRef="#br0" timeOffset="4022">767 667 1123 0,'6'-5'364'0,"-2"-1"-32"0,3 0-40 0,0-1-28 15,1-2 2-15,1 1-69 0,0-2-18 16,0 4-30-16,-2-2-39 0,2-1-67 0,0 4-91 15,-1 0-129-15,1-2-81 0,-4 3-308 0,-1 0-2 16,-4 4 66-16,7-8 54 0,-7 8 31 16</inkml:trace>
  <inkml:trace contextRef="#ctx0" brushRef="#br0" timeOffset="5063">680 363 1272 0,'0'0'391'0,"1"-8"-35"15,-1 8-15-15,2-9-47 0,-2 9-10 0,2-7-41 16,-2 7-12-16,0-7-9 0,0 7-58 0,0 0 8 15,0 0-50-15,0 0 24 0,0 0-38 16,0 0-11-16,0 0 11 0,0 0-21 16,0 0 2-16,-9 26 11 0,7-16-46 0,-2 2 17 15,1 2-12-15,0 0-5 0,-1 0-10 16,-3 1-9-16,2 1-4 0,-4 1 0 0,0 2 10 15,0-2-3-15,0 6-25 0,-2-5 2 16,-2 6 3-16,-2-2 21 0,2-5-11 0,3 2-13 16,-2-2 8-16,0 0-12 0,1-1-1 0,0 1-8 15,-2-3-7-15,0-2 8 0,1 1-44 16,3-2 8-16,-4-1 2 0,3-1-2 0,1 0 17 15,-1-4-30-15,1 2 15 0,-4-1-17 0,5-5-24 16,-3 3 29-16,2-2-37 16,9-2 19-16,-17 0-8 0,17 0 35 0,-18-2-17 15,11 1 10-15,7 1-10 0,-13-6 10 0,5 3 28 16,8 3-10-16,-9-4-10 0,5-1 7 15,4 5 3-15,-10-4 11 0,10 4-1 0,-7-4 15 16,7 4-14-16,-6-5 17 0,6 5 0 16,0 0-18-16,-7-3 16 0,7 3-14 0,0 0 1 15,0 0 7-15,0 0-12 0,0 0 18 0,-9-4 2 16,9 4 2-16,0 0-12 0,0 0 3 15,0 0 9-15,0 0-4 0,0 0 5 0,-4 12 5 16,4-12 2-16,0 9 8 0,0-9 0 16,1 14-3-16,-1-7 14 0,3 3-9 15,-3 0 19-15,-3 0-39 0,3 0 15 0,0 3 3 16,-3-1 11-16,1-1 7 0,1 1-31 0,-3 2-2 15,0 0-3-15,0-1 2 0,1 1 1 16,-2 0 15-16,-3 0-18 0,0-2 11 0,2 3-4 16,-2-3 11-16,1 0 8 0,1-2-28 15,-1 0 2-15,-2 1 20 0,1-2 9 0,0-4-29 16,3 1 8-16,-2 1 20 0,-2-4-5 0,2 1 23 15,7-4-2-15,-16 3 17 0,8-3-25 16,8 0 5-16,-15 0 16 0,15 0-24 16,-14-7 44-16,9 4-23 0,-3-2-46 0,0 0 2 15,1 0 11-15,2-2 2 0,-1 0-8 16,1-2-7-16,2 1-15 0,-1 1 17 0,0-3 0 15,0 0-22-15,3-1-1 0,-2 1 13 0,2-1-20 16,1 1 5-16,0-2-16 0,1 2 0 16,-1-2 1-16,3 1 4 0,1-2-7 0,-3 2 10 15,0-1-15-15,6 1-18 0,-6-1-11 0,3 0-9 16,1 1 12-16,-1-1-49 0,1 0-22 15,-1 2-14-15,2-1-40 0,-1 1 2 0,0 1-43 16,1 1-39-16,1 0-2 16,1-1-56-16,-1-3 17 0,-2 5-302 0,3 2 16 15,-3 0 43-15,-1-1 72 0,4 4 31 0,-8 2 89 16</inkml:trace>
  <inkml:trace contextRef="#ctx0" brushRef="#br0" timeOffset="5376">579 1060 1466 0,'0'0'515'16,"4"6"-55"-16,-1 0-58 0,-3-6-7 0,4 5-60 15,-4-5-23-15,3 5-28 0,-3-5-41 0,0 0 1 16,4 8-37-16,-4-8-20 0,0 0-39 15,0 6-48-15,0-6-21 0,0 0-91 0,0 0-68 16,-7 8-119-16,7-8-208 0,0 0-392 16,-15-2 100-16,15 2 34 0,-12-6 89 15,7 0 56-15,-3-4 59 0,2 2 47 0,0-2-4 16</inkml:trace>
  <inkml:trace contextRef="#ctx0" brushRef="#br0" timeOffset="5800">381 303 1064 0,'-3'-10'446'15,"1"1"-37"-15,-2-1-22 0,2 0-31 16,1-1-36-16,-2 3-21 0,2-4-17 0,1 0-6 15,-4 0-46-15,3-2-22 0,1-1-34 0,0-1-26 16,0 2 67-16,0 1-71 16,0-2-39-16,1 0-13 0,3 2-8 0,1 2 26 15,-3-2-41-15,2 2-25 0,-1-1-1 0,1 4 9 16,0 0 65-16,2 0-83 0,-1 1-32 15,0 1 24-15,0 0-13 0,2 3 4 0,-7 3-14 16,14 0 12-16,-14 0 3 0,16 6-13 0,-8 2 13 16,0 0-20-16,-2 4-37 0,0 3-14 15,-3 3-98-15,1 3-100 0,-2 4-128 0,-4-1-422 16,-3 2 71-16,-3 3 54 0,-2 0 37 0,-6-2 83 15,-4 7 80-15,5-1 59 0,-6-2-8 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1-05-28T05:58:03.478"/>
    </inkml:context>
    <inkml:brush xml:id="br0">
      <inkml:brushProperty name="width" value="0.4" units="cm"/>
      <inkml:brushProperty name="height" value="0.8" units="cm"/>
      <inkml:brushProperty name="color" value="#FFFC00"/>
      <inkml:brushProperty name="tip" value="rectangle"/>
      <inkml:brushProperty name="rasterOp" value="maskPen"/>
      <inkml:brushProperty name="fitToCurve" value="1"/>
    </inkml:brush>
  </inkml:definitions>
  <inkml:trace contextRef="#ctx0" brushRef="#br0">0 15 536 0,'0'0'251'15,"0"0"-7"-15,0 0-14 0,0 0 7 0,0 0 0 0,0 0-31 16,0 0 6-16,0 0-8 0,0 0 6 16,0 0-32-16,0 0-7 0,7-13-8 15,-7 13-6-15,0 0-13 0,0 0 1 0,0 0-16 0,0 0 13 16,0 0-38-16,0 0-5 0,0 0-16 15,0 0-9-15,0 0 2 0,0 0-63 16,0 0-30-16,0 0-19 0,0 0-45 0,0 0-46 16,0 0-64-16,0 0-62 0,0 0-92 15,16-1 19-15,-16 1-260 0,0 0 45 0,0 0 81 16,16-1 108-16,-16 1 0 0,0 0 28 0,0 0 73 15</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1-05-28T05:58:16.213"/>
    </inkml:context>
    <inkml:brush xml:id="br0">
      <inkml:brushProperty name="width" value="0.3" units="cm"/>
      <inkml:brushProperty name="height" value="0.6" units="cm"/>
      <inkml:brushProperty name="color" value="#00F900"/>
      <inkml:brushProperty name="tip" value="rectangle"/>
      <inkml:brushProperty name="rasterOp" value="maskPen"/>
      <inkml:brushProperty name="fitToCurve" value="1"/>
    </inkml:brush>
  </inkml:definitions>
  <inkml:trace contextRef="#ctx0" brushRef="#br0">0 14 490 0,'0'0'135'15,"0"0"8"-15,0 0-1 0,0 0 14 16,0 0-15-16,0 0-2 0,0 0-22 0,0 0 10 15,0 0-5-15,0 0-14 0,0 0 15 0,0 0-24 16,0 0 3-16,0 0 4 0,0 0-19 16,0 0-11-16,0 0-2 0,0 0 3 0,0 0 16 15,0 0-23-15,0 0-18 0,0 0 17 16,0 0-14-16,0 0 4 0,0 0-24 0,0 0 21 15,0 0-8-15,0 0-5 0,0 0-9 0,0 0-2 16,0 0-12-16,0 0 8 0,0 0-5 16,0 0-3-16,0 0-3 0,0 0 5 0,0 0-4 15,0 0 1-15,0 0-6 0,0 0 17 16,0 0-15-16,0 0-6 0,0 0 14 0,0 0-17 15,0 0-1-15,0 0 22 0,0 0-27 0,0 0 2 16,0 0 1-16,0 0 5 0,0 0 7 16,0 0-6-16,0 0-11 0,0 0 4 15,0 0-2-15,0 0 33 0,0 0-43 0,0 0 28 16,0 0-20-16,0 0-4 0,0 0 6 15,0 0-2-15,43-8-6 0,-43 8 31 0,0 0-41 16,0 0 23-16,0 0-5 0,0 0 0 0,0 0 0 16,0 0-2-16,0 0-3 0,20-3 18 15,-20 3-21-15,0 0 16 0,0 0-8 0,0 0 10 16,0 0-10-16,0 0-5 0,18 0 2 0,-18 0 1 15,0 0-1-15,0 0 6 0,0 0 7 16,14-3-5-16,-14 3-2 0,0 0 17 16,0 0-38-16,0 0 26 0,0 0-13 0,0 0-6 15,0 0 4-15,23 2 40 0,-23-2-15 16,0 0-28-16,0 0-8 0,0 0 31 0,0 0-24 15,18 0 19-15,-18 0-34 0,0 0 32 0,0 0 11 16,0 0-17-16,0 0 6 0,16-2-12 16,-16 2 1-16,0 0 0 0,0 0-18 0,0 0 18 15,0 0 10-15,0 0-10 0,17 2-23 16,-17-2 28-16,0 0-14 0,0 0 14 15,0 0 0-15,0 0-18 0,0 0 25 0,0 0-20 0,17 0 3 16,-17 0 13-16,0 0-16 0,0 0 0 16,0 0 7-16,12 4 3 0,-12-4 15 15,0 0-21-15,0 0 15 0,0 0-18 0,14 2 5 16,-14-2 12-16,0 0-23 0,0 0 18 0,16 2 28 15,-16-2-25-15,0 0-21 0,0 0 45 16,0 0-25-16,16 4-7 0,-16-4 13 0,0 0 5 16,0 0-8-16,0 0-5 0,18 3-8 0,-18-3 1 15,0 0 4-15,17 1 36 0,-17-1-40 16,0 0 1-16,16 2-9 0,-16-2 20 0,0 0-10 15,17 0 15-15,-17 0-20 0,0 0 20 0,18 0-20 16,-18 0 10-16,13 4-5 16,-13-4 0-16,0 0-12 0,16 0 17 0,-16 0-5 15,0 0 7-15,0 0 10 0,22 2-18 0,-22-2 11 16,13 1 4-16,-13-1 24 0,0 0-30 15,0 0-3-15,20 2 22 0,-20-2-30 0,0 0 8 16,18 4-27-16,-18-4 12 0,0 0 22 0,15 0-9 16,-15 0-11-16,0 0 5 0,14 5 2 15,-14-5 6-15,0 0-21 0,16 1 11 0,-16-1 10 16,0 0 5-16,12 3-15 0,-12-3 17 0,0 0-16 15,0 0 9-15,18 4-5 0,-18-4 8 16,0 0 6-16,0 0-9 0,18 3-9 16,-18-3 28-16,0 0-34 0,13 2 15 0,-13-2-10 15,0 0 43-15,0 0-23 0,17 2-18 16,-17-2 3-16,0 0 8 0,0 0-16 0,16 2 15 15,-16-2-12-15,0 0 4 0,0 0 10 0,17 3 1 16,-17-3-10-16,0 0-5 0,0 0-2 16,18 2 7-16,-18-2 12 0,0 0-4 0,0 0 10 15,19-2-13-15,-19 2-16 0,0 0 14 0,14 2-3 16,-14-2 17-16,0 0-14 0,0 0 2 15,20 0 5-15,-20 0 5 0,0 0-23 0,14 3 35 16,-14-3-24-16,0 0 2 0,16 2-7 16,-16-2-8-16,0 0 15 0,14 2 2 15,-14-2-4-15,0 0-8 0,15 3-12 0,-15-3 22 16,0 0-16-16,14 2 16 0,-14-2 0 0,0 0 0 15,0 0-19-15,19-2 6 0,-19 2-1 16,0 0 25-16,14 3-20 0,-14-3 7 0,0 0-6 16,0 0 8-16,21 2-12 0,-21-2 4 0,0 0-7 15,12 2 18-15,-12-2-15 0,0 0 2 16,13 4-10-16,-13-4 33 0,0 0-26 0,0 0 4 15,17 1-7-15,-17-1 11 0,0 0-1 0,0 0-9 16,16 0 10-16,-16 0 8 16,0 0-11-16,0 0 3 0,18 1-9 0,-18-1 36 15,0 0-44-15,17 0 27 0,-17 0-13 0,0 0-1 16,16 0 23-16,-16 0-22 0,0 0-8 15,17 2 21-15,-17-2-3 0,0 0 7 0,0 0-23 16,18 0 19-16,-18 0-12 0,0 0 4 0,0 0-6 16,20-2 11-16,-20 2-4 0,0 0-1 15,0 0-2-15,18 2 5 0,-18-2 0 0,0 0-2 16,17-2-8-16,-17 2 18 0,0 0-8 0,0 0 46 15,20-1-56-15,-20 1 12 0,0 0 6 16,14-1 6-16,-14 1-21 0,0 0-12 16,0 0 4-16,21 1 20 0,-21-1-10 0,0 0 29 15,0 0-38-15,18 0 6 0,-18 0 1 16,0 0 2-16,0 0 5 0,16 0 8 0,-16 0-11 15,0 0-16-15,0 0 7 0,17 3 7 0,-17-3 7 16,0 0 1-16,0 0-13 0,16-2 32 16,-16 2-27-16,0 0 0 0,0 0 3 0,18 2-1 15,-18-2-4-15,0 0 17 0,0 0-23 0,0 0 26 16,21-2-30-16,-21 2 29 0,0 0-24 15,0 0 14-15,16 0-4 0,-16 0-8 0,0 0 15 16,0 0 14-16,17 2-24 0,-17-2 3 16,0 0-7-16,0 0 6 0,18 4 0 15,-18-4 1-15,0 0-1 0,0 0 16 0,20 0-23 16,-20 0 7-16,0 0 6 0,0 0 5 0,18 0-14 15,-18 0 9-15,0 0-11 0,0 0 30 16,19 0-19-16,-19 0-3 0,0 0-3 0,0 0 6 16,17 2-23-16,-17-2 23 0,0 0-8 0,0 0 34 15,0 0-36-15,19 0 4 0,-19 0-8 16,0 0 17-16,0 0 4 0,15 0-7 15,-15 0-8-15,0 0 14 0,0 0-23 0,17 0 28 16,-17 0-23-16,0 0 9 0,17 2 17 16,-17-2-25-16,0 0 1 0,14 0 19 0,-14 0-21 15,0 0 11-15,0 0-7 0,20 3 5 0,-20-3 17 16,0 0-14-16,14 1-11 0,-14-1 23 15,0 0-39-15,17 3 21 0,-17-3-7 0,0 0 13 16,0 0-3-16,20-4 0 0,-20 4-3 16,0 0-1-16,0 0 4 0,18 0 12 0,-18 0-15 15,0 0 30-15,0 0-37 0,15-3 5 0,-15 3 8 16,0 0-18-16,0 0 10 0,0 0 15 15,17-4-12-15,-17 4-1 0,0 0 6 16,0 0 4-16,14-4-17 0,-14 4 15 0,0 0-7 16,0 0 16-16,0 0-28 0,20-2 19 0,-20 2-15 15,0 0 15-15,0 0-10 0,18-2 7 16,-18 2-4-16,0 0 12 0,0 0-18 0,16-2 18 15,-16 2-20-15,0 0 18 0,0 0 23 16,17-2-33-16,-17 2-8 0,0 0 20 0,0 0-13 16,17-4 11-16,-17 4-23 0,0 0 5 0,15-3 8 15,-15 3 2-15,0 0-3 0,0 0 11 16,14-3-18-16,-14 3 12 0,0 0-9 0,0 0 7 15,0 0 10-15,14-6-8 0,-14 6-9 16,0 0 7-16,0 0-2 0,0 0-3 16,16-3 0-16,-16 3 5 0,0 0-5 0,0 0-5 15,0 0 4-15,14-1 12 0,-14 1-8 0,0 0-1 16,0 0 6-16,0 0-3 0,15-4 12 15,-15 4-2-15,0 0-18 0,0 0 11 0,0 0-15 16,17-5 9-16,-17 5-6 0,0 0 2 0,0 0 7 16,12-6 24-16,-12 6-32 0,0 0-11 15,0 0 5-15,15-3 45 0,-15 3-40 0,0 0 6 16,0 0 1-16,19-2-8 0,-19 2 3 0,0 0 4 15,0 0-6-15,16-3 18 16,-16 3-35-16,0 0 14 0,0 0 0 0,16-4 22 16,-16 4-20-16,0 0 3 0,0 0 2 0,0 0 12 15,0 0-21-15,23 3 16 0,-23-3 15 16,0 0 0-16,0 0-34 0,0 0 22 0,14-6-24 15,-14 6 7-15,0 0 7 0,0 0 10 0,0 0-22 16,17-1 22-16,-17 1-19 0,0 0 28 16,0 0-16-16,16-2-7 0,-16 2-2 0,0 0-1 15,0 0 8-15,0 0 4 0,18 0-26 0,-18 0-30 16,0 0-49-16,0 0-80 0,0 0-92 15,0 0-244-15,16-2 73 0,-16 2 41 16,0 0 81-16,0 0 31 0,0 0 42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1-05-28T05:58:20.589"/>
    </inkml:context>
    <inkml:brush xml:id="br0">
      <inkml:brushProperty name="width" value="0.3" units="cm"/>
      <inkml:brushProperty name="height" value="0.6" units="cm"/>
      <inkml:brushProperty name="color" value="#00F900"/>
      <inkml:brushProperty name="tip" value="rectangle"/>
      <inkml:brushProperty name="rasterOp" value="maskPen"/>
      <inkml:brushProperty name="fitToCurve" value="1"/>
    </inkml:brush>
  </inkml:definitions>
  <inkml:trace contextRef="#ctx0" brushRef="#br0">0 68 284 0,'0'0'91'0,"0"0"6"0,0 0-15 0,0 0 6 15,0 0-29-15,0 0 11 16,0 0-3-16,0 0 4 0,0 0-23 0,0 0 9 16,0 0-3-16,0 0 6 0,0 0 2 0,0 0 5 15,0 0-10-15,0 0 18 0,0 0-17 16,0 0 7-16,0 0 7 0,0 0-8 0,0 0-12 15,0 0 0-15,0 0 3 0,0 0-8 0,0 0-7 16,0 0 11-16,0 0 1 0,0 0-7 16,0 0 1-16,0 0-18 0,0 0-6 0,0 0 8 15,0 0-8-15,0 0 9 0,0 0-11 0,0 0 7 16,0 0 8-16,0 0-6 0,0 0-20 15,0 0-2-15,0 0-10 0,0 0 32 16,0 0-17-16,0 0 10 0,0 0-26 0,0 0 15 16,0 0 7-16,0 0 16 0,20-24-39 15,-20 24 14-15,0 0-4 0,0 0 2 0,0 0 2 16,0 0 0-16,0 0 0 0,18 0 7 0,-18 0-16 15,0 0 0-15,0 0-3 0,0 0 18 16,15-3-25-16,-15 3 21 0,0 0-17 0,0 0 3 16,0 0 1-16,0 0-3 0,22 0 8 0,-22 0-1 15,0 0-16-15,15-2 26 0,-15 2-25 16,0 0 10-16,0 0 10 0,16-2 20 0,-16 2-27 15,0 0 4-15,0 0-10 0,0 0 27 16,19 0-30-16,-19 0 18 0,0 0-9 16,0 0-9-16,0 0-12 0,18 0 14 0,-18 0 0 15,0 0 16-15,0 0-2 0,0 0-9 0,18 0-8 16,-18 0 15-16,0 0-3 0,0 0 10 15,0 0-10-15,20 0-11 0,-20 0 13 0,0 0-1 16,0 0 3-16,0 0-7 0,19-2 12 16,-19 2-22-16,0 0-3 0,0 0 4 0,14 2 10 15,-14-2 10-15,0 0-4 0,0 0 13 0,0 0-26 16,21-2 11-16,-21 2 17 0,0 0-23 15,0 0-12-15,16 0 9 0,-16 0 1 16,0 0 29-16,0 0-43 0,0 0 11 0,20 0 14 16,-20 0-2-16,0 0-10 0,0 0 11 15,16-1-7-15,-16 1 17 0,0 0-28 0,0 0 24 16,19-2-8-16,-19 2-2 0,0 0 12 0,0 0-16 15,0 0-7-15,18-1 1 0,-18 1 11 16,0 0 22-16,0 0-32 0,17-4 3 0,-17 4 6 16,0 0-4-16,0 0-15 0,0 0 32 0,18-3-31 15,-18 3 38-15,0 0-35 0,0 0 13 16,15 0-3-16,-15 0 6 0,0 0-6 0,0 0 1 15,0 0-2-15,18 0 4 0,-18 0-3 16,0 0 17-16,0 0-3 0,16-2 1 16,-16 2-1-16,0 0-13 0,0 0-12 0,18 0 19 15,-18 0-19-15,0 0 21 0,0 0-18 0,21 0 11 16,-21 0 0-16,0 0-5 0,0 0 3 15,18-2 20-15,-18 2-34 0,0 0 14 0,0 0-6 16,16 0 4-16,-16 0-2 0,0 0-4 0,0 0 26 16,19-1-7-16,-19 1-11 0,0 0-11 15,0 0 3-15,18-2 4 0,-18 2-6 0,0 0 24 16,0 0-19-16,21 2 14 0,-21-2-1 15,0 0 1-15,14 1-10 0,-14-1 11 16,0 0-26-16,0 0 28 0,21-1 0 0,-21 1-5 16,0 0-8-16,0 0 3 0,21 0 7 15,-21 0 0-15,0 0-7 0,15 1 2 0,-15-1-9 16,0 0 23-16,0 0-27 0,22-1 18 0,-22 1-16 15,0 0 4-15,14-2 21 0,-14 2-7 16,0 0-11-16,0 0 7 0,20 0-1 0,-20 0-8 16,0 0-1-16,0 0 3 0,21 0-14 0,-21 0 27 15,0 0 3-15,0 0-16 0,18-2-12 16,-18 2 5-16,0 0 9 0,0 0 9 0,16 2-5 15,-16-2-10-15,0 0-9 0,0 0 18 16,17 0 11-16,-17 0-10 0,0 0-17 16,0 0 8-16,18 2 5 0,-18-2 7 0,0 0-25 15,0 0 22-15,20-2-22 0,-20 2 20 0,0 0-11 16,0 0-3-16,17 2 8 0,-17-2 7 15,0 0-13-15,14 1 20 0,-14-1-13 0,0 0 7 16,0 0-1-16,20 0 19 0,-20 0-12 16,0 0-12-16,0 0-10 0,21 0 47 0,-21 0-45 15,0 0 15-15,14 0-21 0,-14 0 21 0,0 0-14 16,16 0 3-16,-16 0-4 0,0 0 7 15,17 0-9-15,-17 0 17 0,0 0-2 16,0 0 5-16,19-1-16 0,-19 1 5 0,0 0 7 16,0 0-1-16,18 0-6 0,-18 0 19 15,0 0-17-15,16 1-2 0,-16-1 6 0,0 0 14 16,0 0-18-16,21-1 10 0,-21 1-14 0,0 0 7 15,15 0-4-15,-15 0 9 0,0 0-9 16,0 0-3-16,21-2 5 0,-21 2 0 0,0 0-16 16,15-2 9-16,-15 2 14 0,0 0 30 0,17-2-37 15,-17 2 9-15,0 0-14 0,0 0 8 16,0 0-8-16,21 0 7 0,-21 0-6 0,0 0 17 15,0 0-3-15,17-1-20 0,-17 1-3 16,0 0 20-16,0 0 6 0,16-2-24 16,-16 2 22-16,0 0-24 0,0 0 19 0,17-2 22 15,-17 2-32-15,0 0 17 0,0 0-13 0,0 0 3 16,22-1-1-16,-22 1 8 0,0 0-13 15,0 0 22-15,19 0-10 0,-19 0 9 0,0 0-30 16,19-2 22-16,-19 2-22 0,0 0 20 0,17-2 3 16,-17 2-22-16,0 0 5 0,0 0 13 15,21 0 1-15,-21 0 20 0,0 0-14 0,14-2-10 16,-14 2-4-16,0 0 18 0,0 0-1 15,21-1-7-15,-21 1-1 0,0 0-18 16,0 0 11-16,20 0 14 0,-20 0-34 0,0 0 24 16,0 0-19-16,18 0 10 0,-18 0 34 15,0 0-46-15,17 0 4 0,-17 0 6 0,0 0 3 16,0 0-1-16,18 0-18 0,-18 0 17 0,0 0 11 15,0 0-5-15,0 0-9 0,23 0 5 16,-23 0-15-16,0 0 22 0,0 0-10 0,14 1 8 16,-14-1-8-16,0 0 1 0,0 0 25 0,16 2-27 15,-16-2 14-15,0 0 1 0,16 2-11 16,-16-2 4-16,0 0-13 0,0 0 8 0,19 0 0 15,-19 0 3-15,0 0 10 0,16 2-8 16,-16-2-4-16,0 0-9 0,16 1 18 16,-16-1 4-16,0 0-20 0,0 0 13 0,23-1-4 15,-23 1-2-15,0 0 12 0,15 1-22 0,-15-1 7 16,0 0 12-16,0 0-11 0,20 0 8 15,-20 0-6-15,0 0 0 0,14 0 4 0,-14 0 7 16,0 0-26-16,0 0 17 0,17 0 8 0,-17 0 11 16,0 0-3-16,0 0-11 0,18 0-15 15,-18 0 20-15,0 0-1 0,0 0 14 0,16 0-34 16,-16 0-6-16,0 0 6 0,0 0 32 15,18-1-24-15,-18 1 13 0,0 0-17 16,0 0 4-16,20-2 10 0,-20 2-9 0,0 0 0 16,0 0 9-16,17-2 4 0,-17 2 20 15,0 0-29-15,0 0 8 0,25-2 0 0,-25 2-20 16,0 0-4-16,16-1 16 0,-16 1-6 0,0 0 20 15,19 0-16-15,-19 0 0 0,0 0 7 16,20 0-12-16,-20 0 31 0,0 0-7 0,16 0-12 16,-16 0 8-16,0 0-39 0,0 0 28 0,19-2-1 15,-19 2-3-15,0 0-5 0,0 0 10 16,19 2 7-16,-19-2-1 0,0 0-5 0,0 0-1 15,17 0 6-15,-17 0 6 0,0 0-7 16,0 0-8-16,18 1 7 0,-18-1 6 16,0 0-13-16,0 0 3 0,18 2-3 0,-18-2 20 15,0 0-14-15,16 0 4 0,-16 0-12 0,0 0 16 16,0 0 1-16,17 4-17 0,-17-4 15 15,0 0-1-15,0 0-4 0,17 0 7 0,-17 0-17 16,0 0 0-16,0 0 3 0,0 0 14 0,14 1 9 16,-14-1-24-16,0 0-4 0,0 0 15 15,0 0-13-15,0 0 6 0,0 0-20 0,0 0 9 16,0 0-9-16,0 0-35 0,0 0-34 15,19 4-114-15,-19-4-97 0,0 0-277 16,0 0 70-16,0 0 51 0,0 0 80 0,0 0 53 16,0 0 50-16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6:41.110"/>
    </inkml:context>
    <inkml:brush xml:id="br0">
      <inkml:brushProperty name="width" value="0.05" units="cm"/>
      <inkml:brushProperty name="height" value="0.05" units="cm"/>
      <inkml:brushProperty name="color" value="#E71224"/>
    </inkml:brush>
  </inkml:definitions>
  <inkml:trace contextRef="#ctx0" brushRef="#br0">6 23 520 0 0,'0'0'364'0'0,"-6"-22"1839"0"0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6:42.786"/>
    </inkml:context>
    <inkml:brush xml:id="br0">
      <inkml:brushProperty name="width" value="0.05" units="cm"/>
      <inkml:brushProperty name="height" value="0.05" units="cm"/>
      <inkml:brushProperty name="color" value="#E71224"/>
    </inkml:brush>
  </inkml:definitions>
  <inkml:trace contextRef="#ctx0" brushRef="#br0">0 17 1984 0 0,'0'-4'12705'0'0,"11"24"-12559"0"0,-11-19-98 0 0,24 19 560 0 0,-22-19-547 0 0,0 0 0 0 0,0 1 1 0 0,0-1-1 0 0,0 0 0 0 0,1 0 0 0 0,-1 0 1 0 0,0-1-1 0 0,1 1 0 0 0,-1 0 0 0 0,1-1 1 0 0,-1 0-1 0 0,1 1 0 0 0,-1-1 0 0 0,1 0 1 0 0,-1 0-1 0 0,1 0 0 0 0,-1-1 0 0 0,1 1 1 0 0,-1-1-1 0 0,1 1 0 0 0,-1-1 0 0 0,0 0 1 0 0,3-1-1 0 0,-3 1-24 0 0,-1-1-27 0 0,1 1 0 0 0,0-1 0 0 0,0 0 0 0 0,0 1 0 0 0,0-1 0 0 0,1 1 0 0 0,-1 0 0 0 0,0 0 0 0 0,0 0 1 0 0,1 0-1 0 0,-1 0 0 0 0,4 0 0 0 0,-4 0-17 0 0,-1 0 98 0 0,31-38 178 0 0,36 96 1513 0 0,-67-56-1737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6:54.054"/>
    </inkml:context>
    <inkml:brush xml:id="br0">
      <inkml:brushProperty name="width" value="0.05" units="cm"/>
      <inkml:brushProperty name="height" value="0.05" units="cm"/>
      <inkml:brushProperty name="color" value="#E71224"/>
    </inkml:brush>
  </inkml:definitions>
  <inkml:trace contextRef="#ctx0" brushRef="#br0">488 11 2372 0 0,'-2'-10'14143'0'0,"2"10"-13989"0"0,-6 2-76 0 0,-1 1 1 0 0,1 0-1 0 0,0 0 1 0 0,0 1 0 0 0,0 0-1 0 0,0 0 1 0 0,0 0-1 0 0,1 1 1 0 0,-7 7-1 0 0,-10 18 902 0 0,-36 64-1 0 0,57-50-320 0 0,1-30-507 0 0,0-2-9 0 0,-2 0 0 0 0,0 1 0 0 0,0-1 0 0 0,-1 0 0 0 0,-1 0 0 0 0,0 0 0 0 0,0 0 0 0 0,-1-1 0 0 0,-1 1 0 0 0,-11 17 0 0 0,5-12-157 0 0,0 0 1 0 0,-2 0-1 0 0,0-1 0 0 0,0-1 0 0 0,-26 21 0 0 0,12-15-3152 0 0,-44 25 0 0 0,2-12-7950 0 0,57-30 8774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6:54.922"/>
    </inkml:context>
    <inkml:brush xml:id="br0">
      <inkml:brushProperty name="width" value="0.05" units="cm"/>
      <inkml:brushProperty name="height" value="0.05" units="cm"/>
      <inkml:brushProperty name="color" value="#E71224"/>
    </inkml:brush>
  </inkml:definitions>
  <inkml:trace contextRef="#ctx0" brushRef="#br0">52 151 2136 0 0,'0'0'7417'0'0,"-9"-38"-4882"0"0,11 31-2277 0 0,-1 1-167 0 0,1 1 0 0 0,-1-1 0 0 0,2 1 0 0 0,-1-1 0 0 0,0 1 0 0 0,1 0 0 0 0,0 0 1 0 0,0 0-1 0 0,1 1 0 0 0,4-6 0 0 0,5-7 116 0 0,8-7-169 0 0,-20 24-25 0 0,0-1 1 0 0,-1 1 0 0 0,1 0 0 0 0,0 0 0 0 0,-1-1 0 0 0,1 1-1 0 0,-1 0 1 0 0,1 0 0 0 0,0 0 0 0 0,-1 0 0 0 0,1 0 0 0 0,0 0-1 0 0,0 0 1 0 0,-1 0 0 0 0,1 0 0 0 0,0 0 0 0 0,-1 0 0 0 0,1 1 0 0 0,-1-1-1 0 0,1 0 1 0 0,0 0 0 0 0,-1 1 0 0 0,1-1 0 0 0,0 0 0 0 0,-1 1-1 0 0,1-1 1 0 0,-1 0 0 0 0,1 1 0 0 0,-1-1 0 0 0,1 1 0 0 0,-1-1-1 0 0,1 1 1 0 0,-1-1 0 0 0,0 1 0 0 0,1-1 0 0 0,-1 1 0 0 0,0 0-1 0 0,1-1 1 0 0,-1 1 0 0 0,0-1 0 0 0,0 1 0 0 0,0 0 0 0 0,1-1 0 0 0,-1 1-1 0 0,0 0 1 0 0,0-1 0 0 0,0 1 0 0 0,0 0 0 0 0,0-1 0 0 0,0 1-1 0 0,0 0 1 0 0,-1 1 0 0 0,3 44 628 0 0,-2-41-514 0 0,-1 1-158 0 0,0 0 0 0 0,-1 0 0 0 0,1 0 0 0 0,-1 0 0 0 0,-1-1 1 0 0,1 1-1 0 0,-1-1 0 0 0,0 1 0 0 0,0-1 0 0 0,-1 0 0 0 0,-6 8 0 0 0,-46 49-4667 0 0,27-36-784 0 0,14-12 3010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6:56.297"/>
    </inkml:context>
    <inkml:brush xml:id="br0">
      <inkml:brushProperty name="width" value="0.05" units="cm"/>
      <inkml:brushProperty name="height" value="0.05" units="cm"/>
      <inkml:brushProperty name="color" value="#E71224"/>
    </inkml:brush>
  </inkml:definitions>
  <inkml:trace contextRef="#ctx0" brushRef="#br0">394 1 2004 0 0,'-2'-1'15351'0'0,"7"20"-11190"0"0,6 27-6329 0 0,-9-33 3697 0 0,-1 4-1388 0 0,1-9-146 0 0,-2-5 14 0 0,1 1 0 0 0,-1-1 1 0 0,0 0-1 0 0,-1 1 0 0 0,1-1 0 0 0,-1 0 0 0 0,1 0 0 0 0,-1 1 0 0 0,0-1 0 0 0,0 0 1 0 0,-1 0-1 0 0,1 0 0 0 0,-1 0 0 0 0,1 0 0 0 0,-1 0 0 0 0,0 0 0 0 0,-3 3 0 0 0,1 1-35 0 0,0-1 0 0 0,-1 1 0 0 0,0-1 0 0 0,-1 0 0 0 0,1 0 0 0 0,-1 0 0 0 0,0-1 0 0 0,0 0 0 0 0,-1 0 0 0 0,0 0 0 0 0,0-1 0 0 0,0 0 0 0 0,-10 4 0 0 0,15-8-8 0 0,-46 19-247 0 0,20-29-645 0 0,27 10 788 0 0,2-32-835 0 0,27 8 527 0 0,-27 23 459 0 0,-1 1-15 0 0,0 0 1 0 0,0 0-1 0 0,-1-1 0 0 0,1 1 1 0 0,0 0-1 0 0,0 0 1 0 0,0-1-1 0 0,0 1 1 0 0,0 0-1 0 0,0 0 0 0 0,0-1 1 0 0,1 1-1 0 0,-1 0 1 0 0,0 0-1 0 0,0-1 1 0 0,0 1-1 0 0,0 0 0 0 0,0 0 1 0 0,0-1-1 0 0,0 1 1 0 0,0 0-1 0 0,1 0 1 0 0,-1 0-1 0 0,0-1 1 0 0,0 1-1 0 0,0 0 0 0 0,0 0 1 0 0,1 0-1 0 0,-1 0 1 0 0,0-1-1 0 0,0 1 1 0 0,0 0-1 0 0,1 0 0 0 0,-1 0 1 0 0,0 0-1 0 0,0 0 1 0 0,1 0-1 0 0,-1 0 1 0 0,1 0-1 0 0,9 6 486 0 0,6 16 479 0 0,-11 12 15 0 0,-4-31-927 0 0,0 0 0 0 0,0 0 1 0 0,-1 0-1 0 0,1 0 0 0 0,-1 0 0 0 0,1 0 1 0 0,-1 0-1 0 0,0 0 0 0 0,-1 0 0 0 0,1 0 1 0 0,0 0-1 0 0,-1 0 0 0 0,0 0 0 0 0,1 0 1 0 0,-1 0-1 0 0,-2 3 0 0 0,-8 13-341 0 0,0-1 1 0 0,-1 0-1 0 0,-1-1 0 0 0,-1 0 0 0 0,0-1 0 0 0,-22 18 1 0 0,-11 14-2446 0 0,30-29-177 0 0,-2-2-1 0 0,0 0 0 0 0,-29 20 1 0 0,22-21 272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6:57.484"/>
    </inkml:context>
    <inkml:brush xml:id="br0">
      <inkml:brushProperty name="width" value="0.05" units="cm"/>
      <inkml:brushProperty name="height" value="0.05" units="cm"/>
      <inkml:brushProperty name="color" value="#E71224"/>
    </inkml:brush>
  </inkml:definitions>
  <inkml:trace contextRef="#ctx0" brushRef="#br0">6 45 3480 0 0,'0'0'12044'0'0,"-2"4"-11642"0"0,1 0-129 0 0,0 0-1 0 0,0 1 1 0 0,1-1 0 0 0,-1 0-1 0 0,1 1 1 0 0,0-1-1 0 0,0 0 1 0 0,1 8 0 0 0,0 0 625 0 0,1-12-870 0 0,-1 0 0 0 0,0 0 0 0 0,1-1-1 0 0,-1 1 1 0 0,0 0 0 0 0,1 0-1 0 0,-1-1 1 0 0,0 1 0 0 0,1 0 0 0 0,-1-1-1 0 0,0 0 1 0 0,0 1 0 0 0,0-1 0 0 0,1 0-1 0 0,-1 1 1 0 0,0-1 0 0 0,0 0-1 0 0,1-1 1 0 0,57-78 345 0 0,-59 79-292 0 0,12-14-149 0 0,-11 14 450 0 0,22 11-122 0 0,-22-10-170 0 0,21 8-320 0 0,-11-3-1845 0 0,1-2-3951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6:58.938"/>
    </inkml:context>
    <inkml:brush xml:id="br0">
      <inkml:brushProperty name="width" value="0.05" units="cm"/>
      <inkml:brushProperty name="height" value="0.05" units="cm"/>
      <inkml:brushProperty name="color" value="#E71224"/>
    </inkml:brush>
  </inkml:definitions>
  <inkml:trace contextRef="#ctx0" brushRef="#br0">165 373 2976 0 0,'-1'1'12705'0'0,"-4"9"-12623"0"0,2-6 87 0 0,0 1 0 0 0,0-1 1 0 0,-1 0-1 0 0,0 0 1 0 0,0 0-1 0 0,0 0 0 0 0,0-1 1 0 0,0 1-1 0 0,-1-1 0 0 0,1 0 1 0 0,-1-1-1 0 0,-8 4 0 0 0,12-5-81 0 0,0-1-51 0 0,1 1 0 0 0,0-1 1 0 0,0 1-1 0 0,-1-1 1 0 0,1 1-1 0 0,0-1 1 0 0,-1 1-1 0 0,1-1 0 0 0,0 0 1 0 0,-1 1-1 0 0,1-1 1 0 0,-1 1-1 0 0,1-1 0 0 0,0 0 1 0 0,-1 0-1 0 0,1 1 1 0 0,-1-1-1 0 0,1 0 0 0 0,-1 0 1 0 0,1 0-1 0 0,-1 1 1 0 0,1-1-1 0 0,-1 0 0 0 0,1 0 1 0 0,-1 0-1 0 0,0 0 1 0 0,1 0-1 0 0,-1 0 1 0 0,1 0-1 0 0,-1 0 0 0 0,1 0 1 0 0,-1 0-1 0 0,1 0 1 0 0,-1-1-1 0 0,1 1 0 0 0,-1 0 1 0 0,-17-4 1625 0 0,16 2-1501 0 0,-1 0-1 0 0,1 0 0 0 0,0 0 0 0 0,0 0 1 0 0,0-1-1 0 0,0 1 0 0 0,0-1 0 0 0,0 1 1 0 0,0-1-1 0 0,-1-5 0 0 0,-9-9 207 0 0,11 16-308 0 0,-15-42 2389 0 0,16 41-2329 0 0,-4-32 1310 0 0,-1-69 1359 0 0,9 14-4098 0 0,0 58-2564 0 0,0 0-3674 0 0,-4-15-5557 0 0,-3 37 10588 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640.77759" units="1/cm"/>
          <inkml:channelProperty channel="Y" name="resolution" value="5461.1665" units="1/cm"/>
          <inkml:channelProperty channel="F" name="resolution" value="0" units="1/dev"/>
          <inkml:channelProperty channel="T" name="resolution" value="1" units="1/dev"/>
        </inkml:channelProperties>
      </inkml:inkSource>
      <inkml:timestamp xml:id="ts0" timeString="2021-05-27T18:52:50.206"/>
    </inkml:context>
    <inkml:brush xml:id="br0">
      <inkml:brushProperty name="width" value="0.05" units="cm"/>
      <inkml:brushProperty name="height" value="0.05" units="cm"/>
      <inkml:brushProperty name="color" value="#E71224"/>
      <inkml:brushProperty name="fitToCurve" value="1"/>
    </inkml:brush>
  </inkml:definitions>
  <inkml:trace contextRef="#ctx0" brushRef="#br0">2331 309 775 0,'4'-9'307'0,"-4"9"-5"0,0 0-18 0,0-6-30 16,0 6 12-16,0 0-33 0,4-7 5 0,-4 7-10 16,0 0-13-16,4-7-13 0,-4 7 18 15,0 0-53-15,1-7 7 0,-1 7-16 0,0 0 9 16,0 0-14-16,0 0-17 0,0 0-11 15,0 0-12-15,0 0 0 0,0 0-1 0,0 0-4 16,0 0 2-16,0 0-13 0,0 0-30 16,-9-7 2-16,9 7 10 0,0 0-30 15,0 0-3-15,0 0-8 0,0 0-7 0,0 0 0 16,-24 7-13-16,24-7 10 0,-11 3 0 0,6 1-20 15,-2 0 15-15,2 0-13 0,-3 0-5 16,1 0 31-16,1 3-34 0,-2-3 9 0,1 3-4 16,2-1-4-16,-3 1 22 0,3-2-32 0,0 3 4 15,-2-3-2-15,2 2 5 0,1-2 8 16,-1 1-1-16,3 0-14 0,-1 1 12 0,-1-3-18 15,2 6 18-15,-2-3-2 0,1-1-3 16,1 2 10-16,1-2-25 0,-2 3 20 0,3-1-13 16,-1 1 18-16,1 2 6 0,-3-1 37 0,2-2-58 15,1 2 3-15,0 1-19 16,0-1 21-16,-1 4-13 0,1-2 19 0,-3-2-27 15,2 2-2-15,-2 1 33 0,2 2-10 0,-3 0 21 16,2-1-19-16,-1-1-12 0,-1 5 20 16,-2-4 11-16,1 0-37 0,-3 2-22 0,2-2-3 15,-2 0-13-15,-1 2-20 0,2-3 2 0,-2-1-63 16,1-1-47-16,-1 0-84 0,1 1-54 15,2-5-82-15,-2 2-335 0,1-1 84 16,-1-1 21-16,3-3 61 0,-3 0 69 0,8-4 54 16,-13 4 31-16</inkml:trace>
  <inkml:trace contextRef="#ctx0" brushRef="#br0" timeOffset="709">2447 536 1215 0,'0'0'372'0,"0"0"-19"15,0 0-26-15,0 0 14 0,0 0-85 16,0 0-16-16,0 0 21 0,0 0-48 0,0 0-21 16,0 0-18-16,0 0-10 0,0 0-3 15,0 0-28-15,0 0-25 0,-14-19-1 0,14 19-10 16,-2-10-15-16,-1 4-2 0,-1-1-14 0,4 7 19 15,-4-12-16-15,4 4-44 0,0 8-4 16,-2-12-11-16,2 5-15 0,0-2-5 0,0 9 15 16,0-12-10-16,1 5-16 0,-1 7-7 0,4-12 10 15,-3 8 0-15,3-2 8 0,-4 6-16 16,4-8 34-16,0 4 8 0,-4 4-14 0,5-6-28 15,-5 6 19-15,8-7-6 0,-8 7 23 16,8-1-23-16,-8 1-7 0,0 0 17 0,13-1 6 16,-13 1-11-16,0 0-5 0,13 9 8 15,-9-5 21-15,0 2-16 0,-3 2-5 16,1 1 7-16,-2 1-12 0,-2 0-5 0,-2 4-70 15,2 2-56-15,-5-2-66 0,1 5-80 0,-6 1-127 16,3-3-306-16,-2 2 37 0,-2-2 97 16,0-1 38-16,1-2 59 0,-1 1 69 0</inkml:trace>
  <inkml:trace contextRef="#ctx0" brushRef="#br0" timeOffset="1512">1968 344 1213 0,'0'0'361'16,"0"-8"-29"-16,0 8-37 0,0 0-29 15,0 0-28-15,0 0-18 0,0 0-2 0,0 0-52 16,4-6-12-16,-4 6 7 0,0 0-38 0,0 0-16 16,0 0 11-16,0 0 15 15,0 0-20-15,0 0-16 0,0 0-28 0,0 0 26 16,13 15-21-16,-10-9 23 0,-3-6-2 0,6 13-46 15,-2-8 7-15,0 4-5 0,-2 0 44 16,2 1-62-16,-1 2-7 0,3-2 10 0,-2 1 15 16,-3 1 8-16,3 0-41 0,-3-2-8 15,2 2 41-15,-2 0-38 0,-1 0 18 0,-1 1-24 16,1-2 11-16,-4 1-15 0,0 1 2 0,0 1 49 15,0-3-62-15,-1 2-2 0,1-3 5 16,-1 2-8-16,-1-1-8 0,1-1-25 0,0 0-20 16,0-2 7-16,-2-3-23 0,3 3-10 15,-1-3 0-15,5-5 2 0,-9 7-5 16,6-4-43-16,3-3-5 0,-8 4-6 0,8-4-4 15,0 0 15-15,0 0-8 0,0 0-5 0,-14-2 12 16,14 2 14-16,0 0 15 0,0 0-13 16,0 0 8-16,0 0 23 0,-12-5 7 0,12 5 34 15,0 0-36-15,0 0 28 0,0 0 8 0,0 0 25 16,0 0 16-16,0 0-8 0,0 0 11 15,0 0-1-15,0 0 16 0,0 0-3 0,0 0 10 16,0 0 13-16,0 0 26 0,0 0-8 0,0 0 26 16,0 0-3-16,17 15 5 15,-14-9-2-15,-2 2-1 0,-1 1-2 0,0-1-20 16,-1 1 12-16,-2 3 1 0,2-2-24 0,-2 1 26 15,-1 1-36-15,2-3 16 0,-5 6-26 16,4-2-8-16,-3-2-18 0,-1 1-66 0,0-2-15 16,1 0-75-16,1 1-28 0,-7-3-103 15,6 2-306-15,-3-1 28 0,1-2 63 0,1-2 42 16,-1-2 38-16</inkml:trace>
  <inkml:trace contextRef="#ctx0" brushRef="#br0" timeOffset="1801">1857 227 1220 0,'5'-8'351'0,"2"0"8"16,-2-2-68-16,3 0-45 0,1 0-26 0,-3-2-59 15,5 0-48-15,-2 1-62 0,0-1-89 0,-1 1-90 16,0 1-143-16,-1 0-277 0,-3 2 3 16,1 3 22-16,-3-2 111 0,0 0 23 0</inkml:trace>
  <inkml:trace contextRef="#ctx0" brushRef="#br0" timeOffset="3245">1561 587 721 0,'0'0'305'0,"0"0"7"0,0 0-15 0,0 0-10 16,0 0-13-16,0 0-11 0,0 0-19 16,0 0-22-16,0 0-14 0,8-3-19 0,-8 3 6 15,0 0-47-15,0 0 6 0,0 0-14 0,0 0-7 16,0 0-17-16,0 0-1 0,0 0 8 15,0 0-29-15,0 0 1 0,0 0-5 0,4 13 2 16,-4-13-20-16,0 11-6 0,1-6-12 0,-1-5 10 16,3 8-8-16,-3-8-15 15,0 11-3-15,0-4-9 0,1-1 19 0,-1 1-9 16,0-7-6-16,-1 14-7 0,-2-6-6 0,3-2 0 15,-1 1 11-15,1-7-3 0,-3 12 1 16,2-7 9-16,1-5-10 0,-4 8 3 0,4-8 7 16,-4 7-10-16,4-7 0 0,-3 8-28 0,-1-4 6 15,4-4 1-15,-9 8 21 0,5-5-10 16,4-3-13-16,-5 4 16 0,5-4-6 0,-8 4 16 15,8-4-8-15,-9 4 10 0,9-4-5 0,0 0 24 16,0 0-1-16,-12 0-13 0,12 0 11 16,0 0-3-16,0 0 3 0,-13-7-16 15,13 7 16-15,-8-2-9 0,8 2-6 0,0 0 25 16,-10-5 2-16,10 5-28 0,-5-5 19 15,5 5 4-15,-7-5 3 0,7 5-26 0,-3-9 13 16,-1 5 0-16,4 4 0 0,-5-10 8 0,3 3-16 16,0 1 8-16,-2-1-23 0,3-2 26 15,-1 1 0-15,-1 1 15 0,0-3-21 0,-1 1 14 16,3 1-16-16,0-3 7 0,-2 1 14 0,2-2-16 15,-2 1 2-15,2 0 1 0,-3-1-11 16,3 1 8-16,-2-1-2 0,2-1 12 0,-3 0-5 16,2 0-7-16,-2 0-36 0,3-1 25 15,-1 3-13-15,-2-3-7 0,2 4-5 16,1-1 5-16,-2 1 15 0,2 0-26 0,0 1-7 15,-2 1-10-15,2-1-54 0,-2 4-26 0,3 5-20 16,-1-14-59-16,-2 11-77 0,3 3-54 16,-1-11-127-16,1 11 9 0,0 0-117 0,0 0-345 15,0 0 99-15,0 0 46 0,0 0 139 0,0 0 4 16,0 0 62-16,0 0 51 0,0 0 65 15,14 18 12-15</inkml:trace>
  <inkml:trace contextRef="#ctx0" brushRef="#br0" timeOffset="3818">1584 930 1308 0,'0'0'478'0,"0"0"-30"15,0 0-51-15,0 0-26 0,0 0-31 0,0 0-25 16,0 0-15-16,0 0-14 0,-16-3-53 0,16 3-23 16,0 0-25-16,0 0-19 15,0 0-10-15,0 0-20 0,0 0-47 0,0 0-78 16,0 0-73-16,-3 7-97 0,3-7-163 0,0 0-372 15,-3 7-69-15,3-7 75 0,0 0 107 16,-7 5 23-16,7-5 43 0,0 0 65 0,0 0 51 16</inkml:trace>
  <inkml:trace contextRef="#ctx0" brushRef="#br0" timeOffset="4209">1330 800 1151 0,'0'0'507'0,"0"0"-31"0,4-7-25 0,-4 7-31 16,0 0-54-16,0 0 5 0,0 0-62 15,4-5-68-15,-4 5 20 0,0 0-23 0,0 0-28 16,0 0-23-16,0 0-33 0,5 15 2 0,-5-8-10 16,0 4 7-16,-1-1-17 0,-3 4-13 15,-1 1-21-15,-3 6-53 0,0-1-83 0,-1 3-81 16,-2 0-100-16,-2 5-161 0,0-4-348 0,-1 0-72 15,-1-2 97-15,1 0 18 0,-3-3 67 16,5-1 58-16,-4-3 77 0,3-1 75 0,5-4 17 16</inkml:trace>
  <inkml:trace contextRef="#ctx0" brushRef="#br0" timeOffset="11840">1271 490 1238 0,'0'0'525'0,"0"0"-54"16,0 0 8-16,0 0-44 0,0 0-69 0,0 0 10 15,3-6-30-15,-3 6-19 0,0 0-4 16,0 0-18-16,0 0-16 0,0 0-26 0,0 0-27 15,0 0-29-15,0 0 24 0,0 0-32 0,0 0-17 16,0 0-28-16,0 0-16 16,0 0 0-16,0 0 21 0,0 0-34 0,0 0-28 15,0 0 19-15,0 0-37 0,0 0-41 0,0 0-35 16,0 0-80-16,0 0-66 0,0 0-65 15,0 0-83-15,0 0-152 0,0 0-182 0,0 0-319 16,0 0 107-16,0 0 46 0,0 0 82 0,0 0 77 16,0 0 48-16,-21 13 92 0,18-7 14 15,-1 1 38-15</inkml:trace>
  <inkml:trace contextRef="#ctx0" brushRef="#br0" timeOffset="12667">1052 810 985 0,'0'0'474'0,"0"0"-44"0,0 0-18 0,6-5-31 15,-6 5-10-15,0 0-41 0,0 0-10 0,0 0-23 16,5-7 13-16,-5 7-36 0,0 0-23 15,0 0-16-15,0 0-12 0,0 0-8 0,0 0-23 16,0 0-31-16,0 0-2 0,0 0-41 0,0 0-1 16,0 0 1-16,0 0-46 0,0 0 23 15,0 0-21-15,0 0-13 0,0 0 16 0,0 0-18 16,0 0 2-16,0 0-27 0,0 0-11 15,0 0 41-15,-5 24-23 0,5-24-11 16,-6 9 11-16,2-4-13 0,4-5-7 0,-5 9 7 16,4-5 8-16,-3 2-11 0,0 0 4 0,4-6-9 15,-8 9-17-15,3-3 25 0,1-1-18 16,-1-1 0-16,1 2 26 0,4-6-36 0,-9 7 3 15,6-4 22-15,3-3-20 0,-6 5 29 16,6-5-14-16,-10 4-28 0,10-4 24 0,-9 2-3 16,9-2 5-16,0 0-8 0,-12 0 13 0,12 0 0 15,-9-6 10-15,9 6-12 16,-9-8 22-16,6 3-5 0,1-3-2 0,-2 3 21 0,1-5-16 15,2 0 15-15,-3-4 5 0,4 4-25 16,-1-4 26-16,-2 1-11 0,2-3-8 16,-2 1-2-16,2-2-30 0,-1 1-11 0,2-1 0 15,-2 0 0-15,-2 0 0 0,3-1 0 0,-1 2 0 16,0-2 0-16,0 3 0 0,-2-3 0 15,3 3 0-15,-1 0 0 0,-1-1 0 0,0 1 0 16,2 1 0-16,-3-2 0 0,3 3 0 0,-3-2-47 16,1 4-211-16,2-1-83 0,-2 2-96 15,3 1-226-15,0-1-310 0,0-1 64 0,0 1 98 16,0 0 99-16,3 2 49 0,-3-1 80 0,1-1 45 15,2 3 95-15,-2-2 34 16,2 2 20-16</inkml:trace>
  <inkml:trace contextRef="#ctx0" brushRef="#br0" timeOffset="12812">992 175 875 0,'7'-13'366'0,"0"1"-13"16,0 0-28-16,1 1-30 0,0-1-32 16,-2 2-27-16,4-2-34 0,-3-2-31 0,0 4-27 15,2-2-65-15,-1 2-110 0,1-1-163 16,0 1-162-16,-1 2-233 0,-3 1 34 0,-2-1 43 15,0 5 77-15,-3 3 23 0</inkml:trace>
  <inkml:trace contextRef="#ctx0" brushRef="#br0" timeOffset="14044">735 700 1279 0,'0'0'379'16,"0"0"0"-16,3-8-44 0,-3 8-17 15,0 0 20-15,0 0-41 0,0-8-24 0,0 8-14 16,0 0 2-16,0 0-23 0,1-6-13 0,-1 6-12 15,0 0-39-15,0 0 10 0,0 0-15 16,0 0-31-16,0 0-10 0,0 0-25 0,0 0-6 16,0 0-13-16,0 0-30 0,0 0 23 0,0 0 2 15,0 0-30-15,0 0 15 0,0 0-21 16,0 0 4-16,5 24-17 0,-5-14 6 0,0 1 23 15,0-1-23-15,0 2-16 0,0 4-2 16,-1-1-2-16,-1 0-6 0,-1 1 15 16,-4 1-9-16,5 0-14 0,-1-1 34 0,-2 4-21 15,0 1 16-15,-1-3 0 0,0-2-29 0,-1 1 14 16,-2 1-19-16,1-2 16 0,-1 0 23 15,-1 1-36-15,-1-3 13 0,-1-1-21 0,-1-1 13 16,4 0-15-16,-3 0 0 0,-1 0-3 0,0 1-2 16,0-3-11-16,2 0 23 0,1-4 1 15,-2 2-11-15,2-3-18 0,-2 0 8 0,3-2 23 16,1-1-5-16,-4 0-33 0,3 0 10 0,9-2 7 15,-17 0-17-15,17 0 2 16,-14-6-15-16,7 5-1 0,0-2 27 0,7 3 20 16,-14-6-31-16,14 6-10 0,-7-7 7 0,3 3 4 15,4 4 6-15,-7-6-1 0,7 6-4 16,-7-5 29-16,7 5-15 0,-4-5 15 0,4 5-23 15,-5-5 22-15,5 5 9 0,0 0-18 0,-8-3 2 16,8 3-2-16,0 0 25 0,-4-6-18 16,4 6 13-16,0 0 3 0,0 0-16 0,0 0 8 15,0 0 3-15,0 0-1 0,0 0 21 0,0 0-25 16,0 0 20-16,0 0-5 0,0 0-19 15,17 18 12-15,-14-14 14 0,-1 4-15 16,-2-8 8-16,6 13-3 0,-4-6 3 0,0 1 10 16,0 1 5-16,-2 3 5 0,0-2-4 15,0 1-4-15,-2 2 29 0,-2 1-28 0,2-1-11 16,1 2 8-16,-3-2-8 0,0 1-4 0,-1-1-4 15,-1 3 9-15,-3 0-11 0,2 1 5 16,-3-2 5-16,0 0 13 0,2-2 1 0,-1 0-24 16,-2 1 43-16,-2 0-30 0,3-1 8 0,-2-2-6 15,1-1-7-15,-2 1 26 0,4-3-29 16,-4-1-5-16,3 0 36 0,-3-1-8 0,2 0 6 15,2-3-4-15,-4 1 1 0,2-4-5 16,-2 0 0-16,13 0 10 0,-22-6-6 16,9 2-12-16,1-3 0 0,-1-2-12 0,-3-2 7 15,6 1-8-15,1 0-10 0,-3-4 10 0,1 1-5 16,2-1-25-16,3 0-21 0,0-1-23 15,1 2-39-15,1-3-17 0,4-1-33 0,0 0-24 16,2-1-43-16,1 1-39 0,3-2-43 0,3 0 0 16,0 0-184-16,3 3-21 0,-2 0-243 15,3-3 61-15,-1 3 60 0,0 2 43 0,1 1 110 16,-1 1 10-16,1 0 41 0</inkml:trace>
  <inkml:trace contextRef="#ctx0" brushRef="#br0" timeOffset="14363">679 1368 1412 0,'0'0'494'0,"-4"6"-51"16,4-6-23-16,-1 9-39 0,1-9-50 0,-3 7-22 15,3-7-24-15,0 0-32 0,3 10-20 0,-3-10-49 16,-4 7-46-16,4-7-81 0,0 0-62 16,0 0-57-16,0 7-86 0,0-7-152 0,0 0-171 15,0 0-258-15,0 0 53 0,0 0 74 0,0 0 57 16,-19-14 84-16,14 6 29 0,1-2 56 15</inkml:trace>
  <inkml:trace contextRef="#ctx0" brushRef="#br0" timeOffset="14703">236 510 1331 0,'-5'-20'419'0,"2"4"-30"0,-1 0-33 0,3 1-15 16,1 2-52-16,0-2-23 0,0 3-2 15,1-3-44-15,3 0-18 0,0-1-2 0,-1 1-36 16,2 2-3-16,-1-2-23 0,1 4-13 0,0-2-7 15,1 3-33-15,-3 2-9 0,3 1-9 16,-2 0-8-16,0 2-3 0,-4 5-17 0,10-2-1 16,-10 2 6-16,11 9-11 0,-4-1-5 0,-1 4-8 15,-1 4-35-15,-1 2-21 0,1 4-25 16,-1 5-116-16,-4-2-69 0,3 6-176 0,-10 1-333 15,3 1-3-15,-2 6 72 0,-5-4 80 16,-3 4 60-16,-3 0 68 0,-6-2 96 16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00.110"/>
    </inkml:context>
    <inkml:brush xml:id="br0">
      <inkml:brushProperty name="width" value="0.05" units="cm"/>
      <inkml:brushProperty name="height" value="0.05" units="cm"/>
      <inkml:brushProperty name="color" value="#E71224"/>
    </inkml:brush>
  </inkml:definitions>
  <inkml:trace contextRef="#ctx0" brushRef="#br0">1 45 2464 0 0,'5'-4'14442'0'0,"27"10"-14280"0"0,-31-6-62 0 0,38-11 351 0 0,-38 10-432 0 0,0 0-47 0 0,36-31 64 0 0,-36 30 4 0 0,1 2 10 0 0,7 0-8 0 0,-7 0-15 0 0,30 7 341 0 0,-29-5-464 0 0,0-1-1 0 0,0 0 0 0 0,-1-1 0 0 0,1 1 1 0 0,0 0-1 0 0,0-1 0 0 0,0 0 0 0 0,0 1 1 0 0,0-1-1 0 0,0 0 0 0 0,0-1 0 0 0,0 1 1 0 0,-1 0-1 0 0,1-1 0 0 0,3-1 1 0 0,1-4-1623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01.655"/>
    </inkml:context>
    <inkml:brush xml:id="br0">
      <inkml:brushProperty name="width" value="0.05" units="cm"/>
      <inkml:brushProperty name="height" value="0.05" units="cm"/>
      <inkml:brushProperty name="color" value="#E71224"/>
    </inkml:brush>
  </inkml:definitions>
  <inkml:trace contextRef="#ctx0" brushRef="#br0">1336 18 3112 0 0,'0'0'1740'0'0,"2"-5"53"0"0,4-8 8441 0 0,-6 26-9864 0 0,1-2-70 0 0,-1 0 0 0 0,-1-1 0 0 0,1 1-1 0 0,-1-1 1 0 0,-1 1 0 0 0,-5 16 0 0 0,1-11-15 0 0,5-13-222 0 0,-1 1 1 0 0,1 0-1 0 0,-1-1 0 0 0,0 0 1 0 0,0 1-1 0 0,0-1 1 0 0,0 0-1 0 0,-6 6 1 0 0,7-7-99 0 0,-19 28-157 0 0,17-27 184 0 0,1 0-1 0 0,0 0 1 0 0,0 0-1 0 0,0 0 1 0 0,1 0-1 0 0,-1 0 1 0 0,1 0-1 0 0,-2 5 0 0 0,3-6 66 0 0,-1-2-16 0 0,-3 2-82 0 0,0 0 0 0 0,0 0 0 0 0,0 0 0 0 0,0 0 0 0 0,1 1 0 0 0,-1 0 0 0 0,1 0 0 0 0,0 0 0 0 0,-1 0 0 0 0,1 0 0 0 0,1 0 0 0 0,-1 1 0 0 0,-4 6 0 0 0,7-9 11 0 0,-8 7 79 0 0,7-6-59 0 0,1-1-1 0 0,-1 0 0 0 0,0-1 1 0 0,1 1-1 0 0,-1 0 0 0 0,0 0 1 0 0,0 0-1 0 0,1 0 0 0 0,-1 0 1 0 0,0-1-1 0 0,0 1 0 0 0,0 0 0 0 0,0-1 1 0 0,0 1-1 0 0,0-1 0 0 0,-2 2 1 0 0,1-2-11 0 0,0 0 0 0 0,0 0 0 0 0,0 0 1 0 0,0 0-1 0 0,-1 0 0 0 0,1 0 0 0 0,0 0 0 0 0,0-1 0 0 0,0 1 1 0 0,0-1-1 0 0,0 1 0 0 0,0-1 0 0 0,0 0 0 0 0,0 0 1 0 0,0 0-1 0 0,0 0 0 0 0,0 0 0 0 0,-2-2 0 0 0,0 0 7 0 0,3 3-6 0 0,0 0 84 0 0,-1 1 7 0 0,0 0 1 0 0,1 0-1 0 0,-1 0 1 0 0,1 0-1 0 0,-1 0 0 0 0,1 0 1 0 0,-1 0-1 0 0,1 0 1 0 0,0 1-1 0 0,-1-1 1 0 0,1 0-1 0 0,0 1 0 0 0,0-1 1 0 0,0 1-1 0 0,0-1 1 0 0,0 3-1 0 0,-24 43 1828 0 0,11-21-829 0 0,-2 1-442 0 0,-1 0 0 0 0,-2-2-1 0 0,-1 0 1 0 0,0-1-1 0 0,-2-1 1 0 0,-34 27 0 0 0,39-36-549 0 0,0-1 1 0 0,-2-2 0 0 0,1 1-1 0 0,-1-2 1 0 0,-1-1-1 0 0,0 0 1 0 0,0-2 0 0 0,0 0-1 0 0,-1-1 1 0 0,-27 4 0 0 0,-28-1-844 0 0,-1-3 0 0 0,-92-5 0 0 0,61-9-4019 0 0,3-6-4543 0 0,3-11 397 0 0,68 16 6470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02.683"/>
    </inkml:context>
    <inkml:brush xml:id="br0">
      <inkml:brushProperty name="width" value="0.05" units="cm"/>
      <inkml:brushProperty name="height" value="0.05" units="cm"/>
      <inkml:brushProperty name="color" value="#E71224"/>
    </inkml:brush>
  </inkml:definitions>
  <inkml:trace contextRef="#ctx0" brushRef="#br0">1 1 3520 0 0,'0'0'15332'0'0,"21"20"-13915"0"0,-16-16-1299 0 0,-5-3-327 0 0,1-1 0 0 0,0 1 0 0 0,0 0 1 0 0,-1-1-1 0 0,1 0 0 0 0,0 1 1 0 0,0-1-1 0 0,0 1 0 0 0,0-1 0 0 0,-1 0 1 0 0,1 0-1 0 0,0 1 0 0 0,0-1 1 0 0,0 0-1 0 0,0 0 0 0 0,0 0 0 0 0,0 0 1 0 0,0 0-1 0 0,0 0 0 0 0,0 0 0 0 0,-1 0 1 0 0,1 0-1 0 0,0-1 0 0 0,0 1 1 0 0,1-1-1 0 0,12-6-6169 0 0,-7 3 808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03.690"/>
    </inkml:context>
    <inkml:brush xml:id="br0">
      <inkml:brushProperty name="width" value="0.05" units="cm"/>
      <inkml:brushProperty name="height" value="0.05" units="cm"/>
      <inkml:brushProperty name="color" value="#E71224"/>
    </inkml:brush>
  </inkml:definitions>
  <inkml:trace contextRef="#ctx0" brushRef="#br0">3 72 3480 0 0,'-3'-13'8826'0'0,"15"18"-2082"0"0,7 5-6311 0 0,-18-10-306 0 0,20 7 830 0 0,-18-8-960 0 0,0-1 0 0 0,0 0 0 0 0,0 0 0 0 0,0 0 0 0 0,0 0 0 0 0,-1-1 0 0 0,1 1 0 0 0,-1-1 0 0 0,1 1 0 0 0,-1-1-1 0 0,0 0 1 0 0,0 0 0 0 0,-1 0 0 0 0,1 0 0 0 0,1-4 0 0 0,12-18 165 0 0,-14 24-174 0 0,-1 0-27 0 0,0-4-5 0 0,0 4 222 0 0,4 3-269 0 0,0 0 56 0 0,0 0-1 0 0,-1 0 1 0 0,1 0 0 0 0,-1 0-1 0 0,1 1 1 0 0,-1 0 0 0 0,0-1-1 0 0,0 1 1 0 0,4 5 0 0 0,-3-20-8456 0 0,-9-1 2450 0 0,2 8 3405 0 0,0-1 201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04.062"/>
    </inkml:context>
    <inkml:brush xml:id="br0">
      <inkml:brushProperty name="width" value="0.05" units="cm"/>
      <inkml:brushProperty name="height" value="0.05" units="cm"/>
      <inkml:brushProperty name="color" value="#E71224"/>
    </inkml:brush>
  </inkml:definitions>
  <inkml:trace contextRef="#ctx0" brushRef="#br0">4 14 4052 0 0,'-3'-14'16735'0'0,"5"17"-16632"0"0,-1-2-74 0 0,0 0 0 0 0,-1 0 1 0 0,1 0-1 0 0,0-1 0 0 0,-1 1 1 0 0,1 0-1 0 0,-1 0 0 0 0,1 0 0 0 0,-1 0 1 0 0,1 0-1 0 0,-1 0 0 0 0,0 0 1 0 0,1 0-1 0 0,-1 0 0 0 0,0 0 1 0 0,0 0-1 0 0,0 2 0 0 0,0-2-100 0 0,1-1-100 0 0,-1 0 0 0 0,1 1 0 0 0,-1-1 0 0 0,1 1 0 0 0,0-1 0 0 0,-1 0 0 0 0,1 1 0 0 0,-1-1 0 0 0,0 1 0 0 0,1-1 0 0 0,-1 1 0 0 0,1-1 0 0 0,-1 1 0 0 0,0-1 0 0 0,1 1 0 0 0,-1 0-1 0 0,0-1 1 0 0,0 1 0 0 0,0 0 0 0 0,1-1 0 0 0,-1 1 0 0 0,0-1 0 0 0,0 1 0 0 0,0 0 0 0 0,0-1 0 0 0,0 1 0 0 0,0 0 0 0 0,0-1 0 0 0,0 2 0 0 0,-1 17-12606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15.833"/>
    </inkml:context>
    <inkml:brush xml:id="br0">
      <inkml:brushProperty name="width" value="0.05" units="cm"/>
      <inkml:brushProperty name="height" value="0.05" units="cm"/>
      <inkml:brushProperty name="color" value="#E71224"/>
    </inkml:brush>
  </inkml:definitions>
  <inkml:trace contextRef="#ctx0" brushRef="#br0">478 34 3020 0 0,'4'-13'4498'0'0,"0"-7"11125"0"0,-13 23-15523 0 0,1 0 0 0 0,0 1 1 0 0,0 0-1 0 0,0 1 0 0 0,0 0 1 0 0,1 0-1 0 0,0 0 0 0 0,-13 13 1 0 0,15-11-80 0 0,1-2 2 0 0,-1 0 0 0 0,2 1 0 0 0,-1-1 0 0 0,1 1 0 0 0,-1 0 1 0 0,2 0-1 0 0,-1 0 0 0 0,1 0 0 0 0,-3 10 0 0 0,0 10 127 0 0,-2 47 0 0 0,7-59-87 0 0,-1 0 0 0 0,0 0 1 0 0,-1-1-1 0 0,0 1 0 0 0,-1 0 0 0 0,0-1 0 0 0,-1 0 1 0 0,-1 0-1 0 0,0 0 0 0 0,-1 0 0 0 0,0-1 0 0 0,-10 15 1 0 0,-10 4-664 0 0,-37 36 0 0 0,-6-7-3346 0 0,8-17-2760 0 0,-3-10-4194 0 0,51-27 8518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16.657"/>
    </inkml:context>
    <inkml:brush xml:id="br0">
      <inkml:brushProperty name="width" value="0.05" units="cm"/>
      <inkml:brushProperty name="height" value="0.05" units="cm"/>
      <inkml:brushProperty name="color" value="#E71224"/>
    </inkml:brush>
  </inkml:definitions>
  <inkml:trace contextRef="#ctx0" brushRef="#br0">56 200 2476 0 0,'-1'-15'6969'0'0,"0"-15"-3639"0"0,0 22-3075 0 0,0-1-1 0 0,1 1 0 0 0,0 0 1 0 0,1 0-1 0 0,-1 0 1 0 0,2-1-1 0 0,-1 1 1 0 0,1 0-1 0 0,0 0 1 0 0,1 0-1 0 0,0 1 0 0 0,0-1 1 0 0,1 1-1 0 0,-1-1 1 0 0,10-11-1 0 0,-13 18-248 0 0,1 0-1 0 0,0 0 1 0 0,-1 0-1 0 0,1 0 0 0 0,0 0 1 0 0,-1 0-1 0 0,1 0 1 0 0,0 1-1 0 0,0-1 1 0 0,0 0-1 0 0,0 0 0 0 0,0 1 1 0 0,0-1-1 0 0,0 1 1 0 0,0-1-1 0 0,0 1 1 0 0,0-1-1 0 0,0 1 1 0 0,1-1-1 0 0,-1 1 0 0 0,0 0 1 0 0,0 0-1 0 0,0 0 1 0 0,1 0-1 0 0,0 0 1 0 0,1 0 46 0 0,12 34 354 0 0,-16-22-356 0 0,0 0 0 0 0,-1 0 0 0 0,0 0 0 0 0,-1-1 0 0 0,-1 1 0 0 0,1-1 0 0 0,-2 0 0 0 0,0 1 0 0 0,-8 13 0 0 0,-26 35-3890 0 0,-3-9-5942 0 0,30-40 7382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17.672"/>
    </inkml:context>
    <inkml:brush xml:id="br0">
      <inkml:brushProperty name="width" value="0.05" units="cm"/>
      <inkml:brushProperty name="height" value="0.05" units="cm"/>
      <inkml:brushProperty name="color" value="#E71224"/>
    </inkml:brush>
  </inkml:definitions>
  <inkml:trace contextRef="#ctx0" brushRef="#br0">360 11 3140 0 0,'7'-10'13059'0'0,"8"25"-10093"0"0,-11-11-2894 0 0,-1 1-1 0 0,0 0 1 0 0,0 1 0 0 0,0-1-1 0 0,0 0 1 0 0,-1 1-1 0 0,2 6 1 0 0,-3-4 54 0 0,0 0-1 0 0,-1 0 1 0 0,0 0 0 0 0,0 1-1 0 0,0-1 1 0 0,-1 0 0 0 0,-1 0-1 0 0,1 0 1 0 0,-2 0 0 0 0,1 0 0 0 0,-1 0-1 0 0,0 0 1 0 0,-8 14 0 0 0,-1-4 209 0 0,-2-1 1 0 0,0 0-1 0 0,0 0 1 0 0,-25 20-1 0 0,36-36-311 0 0,-2 0-3 0 0,4 0-67 0 0,0-1 0 0 0,0 1 0 0 0,1-1 0 0 0,-1 0 0 0 0,0 0 0 0 0,0 1-1 0 0,0-1 1 0 0,0 0 0 0 0,0 0 0 0 0,0 0 0 0 0,0 0 0 0 0,0 0 0 0 0,0 0 0 0 0,0 0 0 0 0,0 0 0 0 0,0-1 0 0 0,0 1-1 0 0,0 0 1 0 0,0-1 0 0 0,0 1 0 0 0,0 0 0 0 0,0-1 0 0 0,1 1 0 0 0,-1-1 0 0 0,0 1 0 0 0,0-1 0 0 0,0 0-1 0 0,1 1 1 0 0,-1-1 0 0 0,0 0 0 0 0,1 0 0 0 0,-1 1 0 0 0,1-1 0 0 0,-1 0 0 0 0,1 0 0 0 0,-1 0 0 0 0,1 0 0 0 0,-1 0-1 0 0,1 0 1 0 0,0 0 0 0 0,0 1 0 0 0,-1-1 0 0 0,1 0 0 0 0,0-2 0 0 0,0-1-98 0 0,0 0 0 0 0,0 1 0 0 0,1-1 0 0 0,-1 0 0 0 0,1 1 0 0 0,0-1 0 0 0,0 0 0 0 0,0 1 0 0 0,3-7 0 0 0,-3 9 9 0 0,-1 1 122 0 0,0-1-1 0 0,0 0 1 0 0,0 1 0 0 0,0-1-1 0 0,0 0 1 0 0,0 1-1 0 0,0-1 1 0 0,0 0 0 0 0,1 1-1 0 0,-1-1 1 0 0,0 1-1 0 0,0-1 1 0 0,1 0 0 0 0,-1 1-1 0 0,0-1 1 0 0,1 1-1 0 0,-1-1 1 0 0,0 1 0 0 0,1-1-1 0 0,-1 1 1 0 0,1-1 0 0 0,-1 1-1 0 0,1-1 1 0 0,-1 1-1 0 0,1 0 1 0 0,-1-1 0 0 0,1 1-1 0 0,0 0 1 0 0,0-1-1 0 0,17-8 357 0 0,-17 8-201 0 0,13 7 115 0 0,-13-6-226 0 0,0 0 1 0 0,0 1-1 0 0,0-1 0 0 0,1 0 1 0 0,-1 0-1 0 0,0 1 0 0 0,0-1 1 0 0,0 1-1 0 0,0-1 1 0 0,0 1-1 0 0,0 0 0 0 0,0-1 1 0 0,0 1-1 0 0,0 0 1 0 0,0-1-1 0 0,0 1 0 0 0,0 0 1 0 0,0 0-1 0 0,0 0 1 0 0,1 2-1 0 0,-1 3 47 0 0,-1 0 0 0 0,1 0 0 0 0,-1 1 0 0 0,0-1 0 0 0,0 0 0 0 0,-1 0 0 0 0,0 0 0 0 0,0 1 0 0 0,0-1 0 0 0,-1 0 0 0 0,0-1 0 0 0,0 1 0 0 0,0 0 0 0 0,-1 0 0 0 0,0-1 0 0 0,0 1 0 0 0,-7 8 0 0 0,-7 9-492 0 0,-2-1 0 0 0,-32 31 0 0 0,30-33-336 0 0,-63 64-3718 0 0,-3-3-8064 0 0,71-67 10110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18.377"/>
    </inkml:context>
    <inkml:brush xml:id="br0">
      <inkml:brushProperty name="width" value="0.05" units="cm"/>
      <inkml:brushProperty name="height" value="0.05" units="cm"/>
      <inkml:brushProperty name="color" value="#E71224"/>
    </inkml:brush>
  </inkml:definitions>
  <inkml:trace contextRef="#ctx0" brushRef="#br0">0 165 4880 0 0,'0'0'2884'0'0,"11"-20"8527"0"0,-5 12-11233 0 0,61-36 1917 0 0,-5 5-4720 0 0,-36 17-2604 0 0,-4-4-3807 0 0,-18 21 6410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19.289"/>
    </inkml:context>
    <inkml:brush xml:id="br0">
      <inkml:brushProperty name="width" value="0.05" units="cm"/>
      <inkml:brushProperty name="height" value="0.05" units="cm"/>
      <inkml:brushProperty name="color" value="#E71224"/>
    </inkml:brush>
  </inkml:definitions>
  <inkml:trace contextRef="#ctx0" brushRef="#br0">111 147 3416 0 0,'4'-10'8763'0'0,"-6"21"-8304"0"0,1 0 0 0 0,-1 0-1 0 0,-1 0 1 0 0,0 0 0 0 0,-1-1-1 0 0,0 1 1 0 0,0-1 0 0 0,-1 0-1 0 0,-7 11 1 0 0,11-20-405 0 0,1 0 0 0 0,0 0 0 0 0,-1-1 0 0 0,1 1 0 0 0,-1 0 0 0 0,1 0 0 0 0,-1 0 0 0 0,1 0 1 0 0,-1-1-1 0 0,0 1 0 0 0,1 0 0 0 0,-1-1 0 0 0,0 1 0 0 0,1 0 0 0 0,-1-1 0 0 0,0 1 0 0 0,0-1 0 0 0,0 1 0 0 0,0-1 0 0 0,0 0 0 0 0,0 1 0 0 0,1-1 0 0 0,-1 0 0 0 0,0 1 0 0 0,0-1 0 0 0,0 0 0 0 0,0 0 0 0 0,0 0 0 0 0,0 0 0 0 0,0 0 0 0 0,0 0 0 0 0,0 0 0 0 0,0 0 0 0 0,0-1 0 0 0,0 1 0 0 0,0 0 0 0 0,0-1 0 0 0,0 1 1 0 0,0 0-1 0 0,1-1 0 0 0,-1 1 0 0 0,0-1 0 0 0,0 1 0 0 0,0-1 0 0 0,1 0 0 0 0,-1 1 0 0 0,0-1 0 0 0,0 0 0 0 0,1 1 0 0 0,-1-1 0 0 0,1 0 0 0 0,-1 0 0 0 0,0-1 0 0 0,-2-2 146 0 0,-1-1 0 0 0,1 1 0 0 0,0-1 0 0 0,0 0 0 0 0,0 0 0 0 0,1-1 1 0 0,-3-7-1 0 0,2-7 63 0 0,1 1-1 0 0,1-1 1 0 0,0 0 0 0 0,5-32 0 0 0,-2-11-1538 0 0,-3 47-1528 0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640.77759" units="1/cm"/>
          <inkml:channelProperty channel="Y" name="resolution" value="5461.1665" units="1/cm"/>
          <inkml:channelProperty channel="F" name="resolution" value="0" units="1/dev"/>
          <inkml:channelProperty channel="T" name="resolution" value="1" units="1/dev"/>
        </inkml:channelProperties>
      </inkml:inkSource>
      <inkml:timestamp xml:id="ts0" timeString="2021-05-27T18:53:19.639"/>
    </inkml:context>
    <inkml:brush xml:id="br0">
      <inkml:brushProperty name="width" value="0.05" units="cm"/>
      <inkml:brushProperty name="height" value="0.05" units="cm"/>
      <inkml:brushProperty name="color" value="#E71224"/>
      <inkml:brushProperty name="fitToCurve" value="1"/>
    </inkml:brush>
  </inkml:definitions>
  <inkml:trace contextRef="#ctx0" brushRef="#br0">16 15 215 0,'0'0'110'0,"0"0"-18"0,-5-8-69 15,2 4-16-15,3 4-101 0,-8-3-252 16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20.008"/>
    </inkml:context>
    <inkml:brush xml:id="br0">
      <inkml:brushProperty name="width" value="0.05" units="cm"/>
      <inkml:brushProperty name="height" value="0.05" units="cm"/>
      <inkml:brushProperty name="color" value="#E71224"/>
    </inkml:brush>
  </inkml:definitions>
  <inkml:trace contextRef="#ctx0" brushRef="#br0">5 12 3296 0 0,'0'0'12680'0'0,"-3"10"-12335"0"0,3-9-324 0 0,0-1-1 0 0,0 0 1 0 0,0 0 0 0 0,-1 0 0 0 0,1 0-1 0 0,0 0 1 0 0,0 1 0 0 0,0-1-1 0 0,0 0 1 0 0,0 0 0 0 0,0 0 0 0 0,0 0-1 0 0,0 1 1 0 0,0-1 0 0 0,-1 0 0 0 0,1 0-1 0 0,0 0 1 0 0,0 1 0 0 0,0-1-1 0 0,0 0 1 0 0,0 0 0 0 0,0 0 0 0 0,0 0-1 0 0,0 1 1 0 0,0-1 0 0 0,0 0 0 0 0,1 0-1 0 0,-1 0 1 0 0,0 1 0 0 0,0-1-1 0 0,0 0 1 0 0,0 0 0 0 0,0 0 0 0 0,0 0-1 0 0,0 1 1 0 0,0-1 0 0 0,0 0 0 0 0,1 0-1 0 0,-1 0 1 0 0,0 0 0 0 0,0 0-1 0 0,0 0 1 0 0,0 1 0 0 0,0-1 0 0 0,1 0-1 0 0,-1 0 1 0 0,0 0 0 0 0,0 0 0 0 0,0 0-1 0 0,1 0 1 0 0,-1 0 0 0 0,0 0-1 0 0,0 0 1 0 0,0 0 0 0 0,2-1 30 0 0,0 0 0 0 0,0-1 0 0 0,0 1 0 0 0,0-1-1 0 0,0 0 1 0 0,-1 1 0 0 0,1-1 0 0 0,-1 0 0 0 0,1 0 0 0 0,-1 0 0 0 0,2-4 0 0 0,-2 5 155 0 0,-1-2 1627 0 0,-1 1-2061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20.454"/>
    </inkml:context>
    <inkml:brush xml:id="br0">
      <inkml:brushProperty name="width" value="0.05" units="cm"/>
      <inkml:brushProperty name="height" value="0.05" units="cm"/>
      <inkml:brushProperty name="color" value="#E71224"/>
    </inkml:brush>
  </inkml:definitions>
  <inkml:trace contextRef="#ctx0" brushRef="#br0">230 0 3316 0 0,'-4'21'8971'0'0,"-7"8"-3459"0"0,-25 42-1838 0 0,-52 68-4530 0 0,68-110-107 0 0,-10 15-4260 0 0,-4-8-5772 0 0,28-29 8519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21.141"/>
    </inkml:context>
    <inkml:brush xml:id="br0">
      <inkml:brushProperty name="width" value="0.05" units="cm"/>
      <inkml:brushProperty name="height" value="0.05" units="cm"/>
      <inkml:brushProperty name="color" value="#E71224"/>
    </inkml:brush>
  </inkml:definitions>
  <inkml:trace contextRef="#ctx0" brushRef="#br0">0 65 2384 0 0,'8'-12'11215'0'0,"-5"8"-11647"0"0,-1 3 548 0 0,0-1 1 0 0,0 1 0 0 0,-1 0 0 0 0,1-1 0 0 0,0 0 0 0 0,-1 1 0 0 0,1-1 0 0 0,-1 0 0 0 0,0 0 0 0 0,1 0 0 0 0,-1 0 0 0 0,0 0 0 0 0,0 0 0 0 0,0 0 0 0 0,-1 0 0 0 0,2-4 0 0 0,-2 5 502 0 0,0-8 876 0 0,0 5-1376 0 0,-3 14-6943 0 0,-2 8 44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21.690"/>
    </inkml:context>
    <inkml:brush xml:id="br0">
      <inkml:brushProperty name="width" value="0.05" units="cm"/>
      <inkml:brushProperty name="height" value="0.05" units="cm"/>
      <inkml:brushProperty name="color" value="#E71224"/>
    </inkml:brush>
  </inkml:definitions>
  <inkml:trace contextRef="#ctx0" brushRef="#br0">105 294 4400 0 0,'0'0'4273'0'0,"-7"-2"509"0"0,7 7-4525 0 0,0-1 1 0 0,-1 1-1 0 0,1-1 1 0 0,-1 1 0 0 0,0-1-1 0 0,0 0 1 0 0,0 1 0 0 0,-1-1-1 0 0,0 0 1 0 0,0 0 0 0 0,0 0-1 0 0,0 0 1 0 0,0 0 0 0 0,-1 0-1 0 0,1-1 1 0 0,-1 1-1 0 0,0-1 1 0 0,0 0 0 0 0,-1 0-1 0 0,-3 3 1 0 0,-2-1 513 0 0,8-4-695 0 0,1-1 0 0 0,-1 1 0 0 0,0-1 0 0 0,1 1 0 0 0,-1-1 0 0 0,0 0 0 0 0,0 1 0 0 0,1-1 0 0 0,-1 0 0 0 0,0 0 0 0 0,0 1-1 0 0,0-1 1 0 0,1 0 0 0 0,-1 0 0 0 0,0 0 0 0 0,0 0 0 0 0,0 0 0 0 0,1 0 0 0 0,-1 0 0 0 0,0 0 0 0 0,0 0 0 0 0,0 0 0 0 0,1-1 0 0 0,-1 1 0 0 0,0 0 0 0 0,0-1 0 0 0,1 1 0 0 0,-1 0-1 0 0,0-1 1 0 0,1 1 0 0 0,-1-1 0 0 0,0 1 0 0 0,1-1 0 0 0,-1 1 0 0 0,1-1 0 0 0,-1 1 0 0 0,1-1 0 0 0,-1 0 0 0 0,1 1 0 0 0,-1-1 0 0 0,1 0 0 0 0,-1 1 0 0 0,1-1 0 0 0,0 0 0 0 0,-1 0-1 0 0,1-1 1 0 0,-2-2 99 0 0,-1 0 0 0 0,1 0 0 0 0,1-1 0 0 0,-1 1 0 0 0,1-1 0 0 0,-1 1 0 0 0,1-1 0 0 0,1 1 0 0 0,-1-1 0 0 0,0-7 0 0 0,3-56 1018 0 0,0 26-926 0 0,0-8-812 0 0,2 3-3382 0 0,7-18-10026 0 0,-9 36 8664 0 0,1 14 3201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22.031"/>
    </inkml:context>
    <inkml:brush xml:id="br0">
      <inkml:brushProperty name="width" value="0.05" units="cm"/>
      <inkml:brushProperty name="height" value="0.05" units="cm"/>
      <inkml:brushProperty name="color" value="#E71224"/>
    </inkml:brush>
  </inkml:definitions>
  <inkml:trace contextRef="#ctx0" brushRef="#br0">0 128 2976 0 0,'6'-17'1232'0'0,"1"1"-128"0"0,-1 3-203 0 0,1 1-265 0 0,-2 0-268 0 0,3 1-244 0 0,-1 1-432 0 0,2-7-236 0 0,-3 7-2097 0 0,1 1 153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23.422"/>
    </inkml:context>
    <inkml:brush xml:id="br0">
      <inkml:brushProperty name="width" value="0.05" units="cm"/>
      <inkml:brushProperty name="height" value="0.05" units="cm"/>
      <inkml:brushProperty name="color" value="#E71224"/>
    </inkml:brush>
  </inkml:definitions>
  <inkml:trace contextRef="#ctx0" brushRef="#br0">1176 20 2732 0 0,'-2'-20'12705'0'0,"2"29"-12561"0"0,-1 0 0 0 0,0-1-1 0 0,0 1 1 0 0,-1 0 0 0 0,-1-1 0 0 0,1 0 0 0 0,-6 12 0 0 0,-7 27 393 0 0,15-46-559 0 0,0 1 0 0 0,0-1-1 0 0,0 0 1 0 0,0 0 0 0 0,-1 0 0 0 0,1 0 0 0 0,0 0 0 0 0,-1 0-1 0 0,1 0 1 0 0,-1 0 0 0 0,1 0 0 0 0,-1 0 0 0 0,0 0 0 0 0,1 0-1 0 0,-1-1 1 0 0,0 1 0 0 0,1 0 0 0 0,-1 0 0 0 0,0-1 0 0 0,0 1-1 0 0,0 0 1 0 0,0-1 0 0 0,0 1 0 0 0,0-1 0 0 0,0 1 0 0 0,0-1-1 0 0,0 1 1 0 0,0-1 0 0 0,0 0 0 0 0,0 0 0 0 0,0 1 0 0 0,-2-1 0 0 0,1 0-73 0 0,-18 0-765 0 0,15 14 822 0 0,0 0-1 0 0,-1 0 0 0 0,0 0 0 0 0,-1 0 0 0 0,-1-1 0 0 0,-10 14 0 0 0,14-20 41 0 0,-6 10 78 0 0,9-14-13 0 0,-1 0 0 0 0,0 0 0 0 0,0 0 1 0 0,1-1-1 0 0,-2 1 0 0 0,1 0 1 0 0,0-1-1 0 0,0 1 0 0 0,-4 1 0 0 0,5-2 23 0 0,-21 0 400 0 0,9-7-459 0 0,9 4 27 0 0,4 1-47 0 0,0 0-1 0 0,0-1 1 0 0,0 1 0 0 0,0 0-1 0 0,0 0 1 0 0,0-1 0 0 0,0 1-1 0 0,-1 0 1 0 0,1 0 0 0 0,0-1-1 0 0,0 1 1 0 0,0 0 0 0 0,-1 0-1 0 0,1 0 1 0 0,0 0 0 0 0,0-1-1 0 0,0 1 1 0 0,-1 0 0 0 0,1 0-1 0 0,0 0 1 0 0,0 0 0 0 0,-1 0-1 0 0,1 0 1 0 0,0-1-1 0 0,0 1 1 0 0,-1 0 0 0 0,1 0-1 0 0,0 0 1 0 0,0 0 0 0 0,-1 0-1 0 0,1 0 1 0 0,0 0 0 0 0,0 0-1 0 0,-1 0 1 0 0,1 0 0 0 0,0 0-1 0 0,-1 0 1 0 0,1 1 0 0 0,0-1-1 0 0,0 0 1 0 0,-1 0 0 0 0,1 0-1 0 0,0 0 1 0 0,0 0 0 0 0,0 0-1 0 0,-1 1 1 0 0,-10 4 454 0 0,10-3-427 0 0,-9 48 1013 0 0,0-22-761 0 0,0-2-1 0 0,-2 1 1 0 0,-1-2-1 0 0,-1 0 1 0 0,-1 0 0 0 0,-1-1-1 0 0,-1-1 1 0 0,-1-1-1 0 0,-1 0 1 0 0,-1-2 0 0 0,-1 0-1 0 0,-1-1 1 0 0,0-1-1 0 0,-1-1 1 0 0,-1-2 0 0 0,-1 0-1 0 0,0-1 1 0 0,-1-1-1 0 0,-28 9 1 0 0,-42 10-2301 0 0,49-20-1774 0 0,0-2-1 0 0,0-2 0 0 0,-85 3 1 0 0,12-14 55 0 0,85 0 1384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24.323"/>
    </inkml:context>
    <inkml:brush xml:id="br0">
      <inkml:brushProperty name="width" value="0.05" units="cm"/>
      <inkml:brushProperty name="height" value="0.05" units="cm"/>
      <inkml:brushProperty name="color" value="#E71224"/>
    </inkml:brush>
  </inkml:definitions>
  <inkml:trace contextRef="#ctx0" brushRef="#br0">1 61 3928 0 0,'8'-18'13677'0'0,"-5"15"-11370"0"0,55-18-3362 0 0,-39 12-3973 0 0,-6-1-4646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25.222"/>
    </inkml:context>
    <inkml:brush xml:id="br0">
      <inkml:brushProperty name="width" value="0.05" units="cm"/>
      <inkml:brushProperty name="height" value="0.05" units="cm"/>
      <inkml:brushProperty name="color" value="#E71224"/>
    </inkml:brush>
  </inkml:definitions>
  <inkml:trace contextRef="#ctx0" brushRef="#br0">1 83 3160 0 0,'0'0'14641'0'0,"3"2"-14259"0"0,31 28 1275 0 0,-33-30-1518 0 0,27 9 1289 0 0,-25-12-1403 0 0,1 0-1 0 0,-1 0 0 0 0,0 0 0 0 0,0-1 1 0 0,0 1-1 0 0,-1-1 0 0 0,1 0 0 0 0,-1 0 1 0 0,0 0-1 0 0,0 0 0 0 0,-1 0 1 0 0,3-8-1 0 0,10-19 240 0 0,-14 29-218 0 0,9-17 1152 0 0,17 18-1761 0 0,-3 1-4395 0 0,-23 0 4504 0 0,1 0-1 0 0,-1 0 0 0 0,1-1 1 0 0,-1 1-1 0 0,1 0 1 0 0,0-1-1 0 0,5-11-10457 0 0,-6 10 10458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25.550"/>
    </inkml:context>
    <inkml:brush xml:id="br0">
      <inkml:brushProperty name="width" value="0.05" units="cm"/>
      <inkml:brushProperty name="height" value="0.05" units="cm"/>
      <inkml:brushProperty name="color" value="#E71224"/>
    </inkml:brush>
  </inkml:definitions>
  <inkml:trace contextRef="#ctx0" brushRef="#br0">9 9 4288 0 0,'-9'-8'22500'0'0,"11"8"-23040"0"0,25 13 441 0 0,-12-4-5776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28.553"/>
    </inkml:context>
    <inkml:brush xml:id="br0">
      <inkml:brushProperty name="width" value="0.05" units="cm"/>
      <inkml:brushProperty name="height" value="0.05" units="cm"/>
      <inkml:brushProperty name="color" value="#E71224"/>
    </inkml:brush>
  </inkml:definitions>
  <inkml:trace contextRef="#ctx0" brushRef="#br0">0 1 480 0 0,'0'0'408'0'0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640.77759" units="1/cm"/>
          <inkml:channelProperty channel="Y" name="resolution" value="5461.1665" units="1/cm"/>
          <inkml:channelProperty channel="F" name="resolution" value="0" units="1/dev"/>
          <inkml:channelProperty channel="T" name="resolution" value="1" units="1/dev"/>
        </inkml:channelProperties>
      </inkml:inkSource>
      <inkml:timestamp xml:id="ts0" timeString="2021-05-27T18:53:23.871"/>
    </inkml:context>
    <inkml:brush xml:id="br0">
      <inkml:brushProperty name="width" value="0.05" units="cm"/>
      <inkml:brushProperty name="height" value="0.05" units="cm"/>
      <inkml:brushProperty name="color" value="#E71224"/>
      <inkml:brushProperty name="fitToCurve" value="1"/>
    </inkml:brush>
  </inkml:definitions>
  <inkml:trace contextRef="#ctx0" brushRef="#br0">220 4 680 0,'-14'-2'215'0,"-2"2"-33"16,2-1 8-16,-2 1-86 0,0 0-47 15,-2-1 2-15,2 1-21 0,-2 0-25 0,0 1-64 16,-1-1-59-16,1 1-336 0,0-1-2 0,-1-1 82 16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30.542"/>
    </inkml:context>
    <inkml:brush xml:id="br0">
      <inkml:brushProperty name="width" value="0.05" units="cm"/>
      <inkml:brushProperty name="height" value="0.05" units="cm"/>
      <inkml:brushProperty name="color" value="#E71224"/>
    </inkml:brush>
  </inkml:definitions>
  <inkml:trace contextRef="#ctx0" brushRef="#br0">434 1 3204 0 0,'-3'0'18513'0'0,"-19"3"-18619"0"0,18-2 171 0 0,0 0 0 0 0,0 1 1 0 0,0 0-1 0 0,0 0 0 0 0,0 0 1 0 0,1 0-1 0 0,-1 0 0 0 0,1 1 1 0 0,-1 0-1 0 0,1 0 0 0 0,0 0 1 0 0,0 0-1 0 0,0 0 1 0 0,0 0-1 0 0,1 1 0 0 0,-1 0 1 0 0,1-1-1 0 0,0 1 0 0 0,0 0 1 0 0,-2 7-1 0 0,-1 5 107 0 0,1 1 0 0 0,1-1 0 0 0,1 1 0 0 0,-1 18-1 0 0,-4 22 103 0 0,2-38-192 0 0,0 0 1 0 0,-2-1 0 0 0,0 0-1 0 0,-1-1 1 0 0,-1 0 0 0 0,0 0-1 0 0,-1-1 1 0 0,-1 0 0 0 0,-18 21-1 0 0,-50 43-2013 0 0,-5-11-5165 0 0,38-44-4613 0 0,38-20 9375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31.240"/>
    </inkml:context>
    <inkml:brush xml:id="br0">
      <inkml:brushProperty name="width" value="0.05" units="cm"/>
      <inkml:brushProperty name="height" value="0.05" units="cm"/>
      <inkml:brushProperty name="color" value="#E71224"/>
    </inkml:brush>
  </inkml:definitions>
  <inkml:trace contextRef="#ctx0" brushRef="#br0">105 179 5188 0 0,'0'-5'8011'0'0,"-1"-15"-2577"0"0,-1 16-4923 0 0,0 1-1 0 0,0-1 1 0 0,0 0 0 0 0,1 0-1 0 0,0 0 1 0 0,-1 0 0 0 0,1 0-1 0 0,1 0 1 0 0,-2-6 0 0 0,2 3-316 0 0,-1 0 0 0 0,1 0 1 0 0,1 0-1 0 0,-1 0 0 0 0,1 0 1 0 0,0 0-1 0 0,1 0 0 0 0,3-9 1 0 0,-4 14-160 0 0,0-1 0 0 0,1 0 0 0 0,-1 0-1 0 0,1 0 1 0 0,0 1 0 0 0,0-1 0 0 0,0 1 0 0 0,0-1 0 0 0,0 1 0 0 0,0 0 0 0 0,1 0 0 0 0,3-2 0 0 0,-5 3-82 0 0,-1 1 44 0 0,0 0 1 0 0,1-1-1 0 0,-1 1 0 0 0,0 0 0 0 0,0 0 1 0 0,1 0-1 0 0,-1 0 0 0 0,0 0 1 0 0,1 0-1 0 0,-1 0 0 0 0,1 0 0 0 0,-1 0 1 0 0,0 0-1 0 0,1 0 0 0 0,-1 0 1 0 0,0 0-1 0 0,1 0 0 0 0,-1 0 0 0 0,0 0 1 0 0,1 0-1 0 0,-1 0 0 0 0,0 0 1 0 0,1 0-1 0 0,-1 1 0 0 0,0-1 0 0 0,0 0 1 0 0,1 0-1 0 0,-1 0 0 0 0,0 1 1 0 0,1-1-1 0 0,-1 0 0 0 0,0 0 0 0 0,0 1 1 0 0,1-1-1 0 0,-1 0 0 0 0,0 0 1 0 0,0 1-1 0 0,0-1 0 0 0,0 0 0 0 0,1 1 1 0 0,-1-1-1 0 0,0 1 0 0 0,13 17-41 0 0,-13-7-227 0 0,0 1 0 0 0,-1-1 0 0 0,0 1-1 0 0,0-1 1 0 0,-2 1 0 0 0,1-1 0 0 0,-1 0-1 0 0,-9 21 1 0 0,-45 82-3702 0 0,51-102 1257 0 0,-1-1-1 0 0,0 1 1 0 0,-1-2-1 0 0,0 1 1 0 0,-12 12-1 0 0,4-14 235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32.126"/>
    </inkml:context>
    <inkml:brush xml:id="br0">
      <inkml:brushProperty name="width" value="0.05" units="cm"/>
      <inkml:brushProperty name="height" value="0.05" units="cm"/>
      <inkml:brushProperty name="color" value="#E71224"/>
    </inkml:brush>
  </inkml:definitions>
  <inkml:trace contextRef="#ctx0" brushRef="#br0">356 25 3552 0 0,'5'-24'17822'0'0,"-4"24"-17679"0"0,0 0 0 0 0,-1 0 0 0 0,1 1 0 0 0,0-1-1 0 0,-1 0 1 0 0,1 0 0 0 0,0 1 0 0 0,-1-1 0 0 0,1 1 0 0 0,0-1 0 0 0,-1 0 0 0 0,1 1-1 0 0,-1-1 1 0 0,1 1 0 0 0,-1-1 0 0 0,1 1 0 0 0,-1 0 0 0 0,1-1 0 0 0,-1 1 0 0 0,0-1 0 0 0,1 1-1 0 0,-1 1 1 0 0,17 31-2444 0 0,-11-13 4335 0 0,-4-11-1902 0 0,-1 0 0 0 0,0 0-1 0 0,-1 1 1 0 0,0-1 0 0 0,-1 0 0 0 0,1 1 0 0 0,-2-1-1 0 0,1 0 1 0 0,-1 0 0 0 0,-5 12 0 0 0,5-15-76 0 0,0 0 0 0 0,-1-1 0 0 0,0 1-1 0 0,0-1 1 0 0,0 1 0 0 0,-1-1 0 0 0,0 0 0 0 0,0 0 0 0 0,0-1 0 0 0,-1 1 0 0 0,0-1 0 0 0,1 0 0 0 0,-1 0-1 0 0,-1 0 1 0 0,1-1 0 0 0,-6 3 0 0 0,10-5-123 0 0,0-1-1 0 0,0 1 1 0 0,0-1-1 0 0,0 1 1 0 0,0-1 0 0 0,0 1-1 0 0,0-1 1 0 0,0 0-1 0 0,0 0 1 0 0,0 1 0 0 0,-1-1-1 0 0,1 0 1 0 0,0 0-1 0 0,0 0 1 0 0,0 0-1 0 0,0 0 1 0 0,0 0 0 0 0,0-1-1 0 0,0 1 1 0 0,0 0-1 0 0,0 0 1 0 0,0-1 0 0 0,0 1-1 0 0,0-1 1 0 0,0 1-1 0 0,0-1 1 0 0,0 1-1 0 0,0-1 1 0 0,0 0 0 0 0,0 1-1 0 0,0-1 1 0 0,1 0-1 0 0,-1 0 1 0 0,0 0 0 0 0,1 1-1 0 0,-1-1 1 0 0,0 0-1 0 0,1 0 1 0 0,-1 0-1 0 0,1 0 1 0 0,-1 0 0 0 0,1 0-1 0 0,0 0 1 0 0,-1 0-1 0 0,1 0 1 0 0,0-1 0 0 0,0 1-1 0 0,0 0 1 0 0,0 0-1 0 0,0 0 1 0 0,0-1-1 0 0,0 1 31 0 0,0-1 0 0 0,0 1-1 0 0,1 0 1 0 0,-1 0 0 0 0,0 0-1 0 0,1 0 1 0 0,-1 0 0 0 0,1 0-1 0 0,-1 0 1 0 0,1 0 0 0 0,-1 0-1 0 0,1 0 1 0 0,0 0 0 0 0,-1 0 0 0 0,1 0-1 0 0,0 1 1 0 0,0-1 0 0 0,0 0-1 0 0,0 1 1 0 0,0-1 0 0 0,0 0-1 0 0,0 1 1 0 0,0-1 0 0 0,0 1-1 0 0,0-1 1 0 0,0 1 0 0 0,2-1-1 0 0,-2 1 40 0 0,-1 0 0 0 0,1 0 0 0 0,0 0 0 0 0,-1 0 0 0 0,1 0 0 0 0,0 0 0 0 0,0 0 0 0 0,-1 1 0 0 0,1-1 0 0 0,0 0 0 0 0,-1 0 0 0 0,1 1 0 0 0,-1-1 0 0 0,1 0 0 0 0,0 1 0 0 0,-1-1 0 0 0,1 0 0 0 0,-1 1 0 0 0,1-1 0 0 0,-1 1 0 0 0,1-1 0 0 0,-1 1 0 0 0,1-1-1 0 0,-1 1 1 0 0,0 0 0 0 0,1-1 0 0 0,-1 1 0 0 0,0 0 0 0 0,1-1 0 0 0,-1 1 0 0 0,0-1 0 0 0,0 1 0 0 0,1 0 0 0 0,-1 0 0 0 0,0-1 0 0 0,0 1 0 0 0,0 0 0 0 0,0-1 0 0 0,0 1 0 0 0,0 0 0 0 0,0-1 0 0 0,0 1 0 0 0,-1 0 0 0 0,1-1 0 0 0,0 1 0 0 0,0 0 0 0 0,-1-1 0 0 0,1 1 0 0 0,0 0 0 0 0,-1 0 0 0 0,-4 22 33 0 0,-2 0 0 0 0,0-1 0 0 0,-1 0 0 0 0,-2 0 0 0 0,0-1 0 0 0,-1-1 0 0 0,-1 1 0 0 0,-18 21 0 0 0,17-25-1485 0 0,-1 0 0 0 0,-1-1 0 0 0,-28 23-1 0 0,30-29-942 0 0,0-1-1 0 0,-1 0 0 0 0,0-1 1 0 0,0 0-1 0 0,-22 7 1 0 0,14-6 253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32.664"/>
    </inkml:context>
    <inkml:brush xml:id="br0">
      <inkml:brushProperty name="width" value="0.05" units="cm"/>
      <inkml:brushProperty name="height" value="0.05" units="cm"/>
      <inkml:brushProperty name="color" value="#E71224"/>
    </inkml:brush>
  </inkml:definitions>
  <inkml:trace contextRef="#ctx0" brushRef="#br0">0 208 4348 0 0,'20'-34'6144'0'0,"73"-68"-3189"0"0,-61 69-6327 0 0,1 1-4259 0 0,-26 26 5419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34.831"/>
    </inkml:context>
    <inkml:brush xml:id="br0">
      <inkml:brushProperty name="width" value="0.05" units="cm"/>
      <inkml:brushProperty name="height" value="0.05" units="cm"/>
      <inkml:brushProperty name="color" value="#E71224"/>
    </inkml:brush>
  </inkml:definitions>
  <inkml:trace contextRef="#ctx0" brushRef="#br0">1236 19 3448 0 0,'0'0'1294'0'0,"-5"-19"10128"0"0,5 19-11278 0 0,0 0 1 0 0,-1 0-1 0 0,1 0 1 0 0,0 0 0 0 0,0 0-1 0 0,0 0 1 0 0,0 0-1 0 0,-1 0 1 0 0,1 0 0 0 0,0 0-1 0 0,0 0 1 0 0,0 0-1 0 0,0 0 1 0 0,-1 0 0 0 0,1 0-1 0 0,0 0 1 0 0,0 0-1 0 0,-1 1 1 0 0,-59 134-314 0 0,59-133 62 0 0,0 0 1 0 0,0 0 0 0 0,0 1-1 0 0,0-1 1 0 0,0 0 0 0 0,0 0-1 0 0,-1 0 1 0 0,1 0 0 0 0,-1-1-1 0 0,0 1 1 0 0,1 0 0 0 0,-1 0-1 0 0,0-1 1 0 0,-2 2 0 0 0,2-2 165 0 0,-3 6-22 0 0,-1 0 0 0 0,1 0-1 0 0,0 1 1 0 0,0 0 0 0 0,1 0 0 0 0,0 0-1 0 0,-2 9 1 0 0,4-13-17 0 0,-2 3 32 0 0,0 1 1 0 0,0-1 0 0 0,0 0 0 0 0,-1 0 0 0 0,0-1 0 0 0,-1 1 0 0 0,1-1 0 0 0,-1 0-1 0 0,0-1 1 0 0,-1 0 0 0 0,1 0 0 0 0,-15 8 0 0 0,-15 13 300 0 0,34-25-281 0 0,-1 1-1 0 0,1-1 1 0 0,-1 0 0 0 0,0 0 0 0 0,0 0 0 0 0,1 0 0 0 0,-1-1-1 0 0,0 1 1 0 0,0-1 0 0 0,0 0 0 0 0,-5 0 0 0 0,6 0 32 0 0,-5-7 35 0 0,6 7-130 0 0,0-1 0 0 0,0 1-1 0 0,0-1 1 0 0,0 0 0 0 0,1 1 0 0 0,-1-1 0 0 0,0 0 0 0 0,0 0 0 0 0,1 1 0 0 0,-1-1-1 0 0,0 0 1 0 0,1 0 0 0 0,-1 0 0 0 0,1 0 0 0 0,-1 0 0 0 0,1 0 0 0 0,-1-1-1 0 0,-8-51-297 0 0,3 24 177 0 0,1-1 0 0 0,0-37-1 0 0,1 14 865 0 0,4 52-527 0 0,1 1-216 0 0,0 1 0 0 0,-1 0 0 0 0,1-1 1 0 0,0 1-1 0 0,0 0 0 0 0,-1-1 0 0 0,1 1 0 0 0,0 0 1 0 0,-1 0-1 0 0,1 0 0 0 0,-1-1 0 0 0,1 1 1 0 0,-1 0-1 0 0,1 0 0 0 0,-1 0 0 0 0,0 0 1 0 0,1 0-1 0 0,-1 0 0 0 0,0 0 0 0 0,0 0 1 0 0,0 0-1 0 0,1 0 0 0 0,-1 0 0 0 0,-1 0 1 0 0,1 1-1 0 0,2 30 93 0 0,-2-31-102 0 0,-1 15 69 0 0,0 1 1 0 0,-1-1 0 0 0,-1 0 0 0 0,0-1-1 0 0,-1 1 1 0 0,-1 0 0 0 0,-1-1-1 0 0,0 0 1 0 0,-11 18 0 0 0,11-18-50 0 0,6-14-12 0 0,0 0-1 0 0,-1 1 1 0 0,1-1 0 0 0,-1 0-1 0 0,1 1 1 0 0,-1-1-1 0 0,0 0 1 0 0,1 0-1 0 0,-1 0 1 0 0,0 0 0 0 0,0 0-1 0 0,0 0 1 0 0,0 0-1 0 0,0 0 1 0 0,0 0-1 0 0,0 0 1 0 0,0 0 0 0 0,0 0-1 0 0,0-1 1 0 0,-2 2-1 0 0,-12-1-398 0 0,4 2 138 0 0,10-2 194 0 0,-15 41 48 0 0,13-37 36 0 0,-1 1 0 0 0,1-1 0 0 0,0 1-1 0 0,1 0 1 0 0,-1 0 0 0 0,-1 8 0 0 0,4-13 83 0 0,-6 6-99 0 0,0 0 0 0 0,0 0-1 0 0,1 0 1 0 0,1 0 0 0 0,-7 13-1 0 0,11-20-6 0 0,0 1-1 0 0,-1 0 1 0 0,1 0-1 0 0,-1 0 1 0 0,1-1-1 0 0,-1 1 1 0 0,0 0 0 0 0,1 0-1 0 0,-1-1 1 0 0,0 1-1 0 0,1-1 1 0 0,-1 1-1 0 0,0 0 1 0 0,0-1-1 0 0,0 0 1 0 0,1 1-1 0 0,-1-1 1 0 0,0 1-1 0 0,0-1 1 0 0,0 0-1 0 0,0 0 1 0 0,0 1-1 0 0,0-1 1 0 0,0 0 0 0 0,1 0-1 0 0,-1 0 1 0 0,0 0-1 0 0,0 0 1 0 0,0 0-1 0 0,0 0 1 0 0,0-1-1 0 0,0 1 1 0 0,0 0-1 0 0,0 0 1 0 0,0-1-1 0 0,1 1 1 0 0,-1 0-1 0 0,0-1 1 0 0,0 1 0 0 0,0-1-1 0 0,1 1 1 0 0,-1-1-1 0 0,0 0 1 0 0,0 1-1 0 0,1-1 1 0 0,-2-1-1 0 0,1 2-23 0 0,0-1 22 0 0,-4-3 44 0 0,4 3 27 0 0,0 1-14 0 0,-1 0 0 0 0,1 0 0 0 0,0 0 0 0 0,-1 1 0 0 0,1-1 0 0 0,0 0 0 0 0,-1 0 0 0 0,1 1 0 0 0,0-1 0 0 0,0 1 1 0 0,-1-1-1 0 0,1 1 0 0 0,0 0 0 0 0,0-1 0 0 0,0 1 0 0 0,-1 0 0 0 0,1 0 0 0 0,0 0 0 0 0,0 0 0 0 0,0 0 0 0 0,1 0 0 0 0,-1 0 0 0 0,-1 1 0 0 0,-30 38 980 0 0,17-21-209 0 0,-3-1-446 0 0,-1-1 1 0 0,-1-1-1 0 0,0 0 1 0 0,-1-2-1 0 0,0-1 0 0 0,-1 0 1 0 0,-1-1-1 0 0,0-2 1 0 0,-38 13-1 0 0,38-16-1007 0 0,0-2 0 0 0,-1 0 0 0 0,1-1 0 0 0,-1-1 0 0 0,0-1 1 0 0,-27-2-1 0 0,36-1-3157 0 0,0-1-1 0 0,-1 0 1 0 0,-23-8 0 0 0,-16-10-2250 0 0,27 8 3627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36.017"/>
    </inkml:context>
    <inkml:brush xml:id="br0">
      <inkml:brushProperty name="width" value="0.05" units="cm"/>
      <inkml:brushProperty name="height" value="0.05" units="cm"/>
      <inkml:brushProperty name="color" value="#E71224"/>
    </inkml:brush>
  </inkml:definitions>
  <inkml:trace contextRef="#ctx0" brushRef="#br0">11 90 1964 0 0,'0'0'3382'0'0,"-10"2"4259"0"0,12-1-7573 0 0,-1 0 0 0 0,1 0 0 0 0,0-1 0 0 0,-1 1 1 0 0,1 0-1 0 0,0-1 0 0 0,0 0 0 0 0,0 1 0 0 0,0-1 0 0 0,-1 0 1 0 0,1 0-1 0 0,0 0 0 0 0,0 0 0 0 0,0 0 0 0 0,0 0 1 0 0,0 0-1 0 0,0-1 0 0 0,-1 1 0 0 0,1-1 0 0 0,0 0 1 0 0,0 1-1 0 0,-1-1 0 0 0,1 0 0 0 0,0 0 0 0 0,-1 0 1 0 0,1 0-1 0 0,-1 0 0 0 0,1 0 0 0 0,-1 0 0 0 0,1-1 1 0 0,0-1-1 0 0,7-6 207 0 0,0-1 0 0 0,-1-1 0 0 0,11-17 1 0 0,-7 9 210 0 0,-11 18-474 0 0,2-3 844 0 0,0 14-596 0 0,0-1 0 0 0,-1 1 0 0 0,-1 0 0 0 0,2 17 0 0 0,-3-25-569 0 0,1 0-1778 0 0,-1-2 2029 0 0,0 0-1 0 0,1 1 1 0 0,-1-1-1 0 0,0 0 0 0 0,0 0 1 0 0,0 0-1 0 0,0 0 1 0 0,-1 1-1 0 0,1-1 1 0 0,0 0-1 0 0,0 0 0 0 0,0 0 1 0 0,0 0-1 0 0,0 0 1 0 0,0 1-1 0 0,0-1 1 0 0,0 0-1 0 0,0 0 1 0 0,0 0-1 0 0,0 0 0 0 0,0 0 1 0 0,-1 1-1 0 0,1-1 1 0 0,0 0-1 0 0,0 0 1 0 0,0 0-1 0 0,0 0 0 0 0,0 0 1 0 0,0 0-1 0 0,-1 0 1 0 0,1 0-1 0 0,0 0 1 0 0,0 0-1 0 0,0 0 0 0 0,0 1 1 0 0,-1-1-1 0 0,1 0 1 0 0,0 0-1 0 0,0 0 1 0 0,0 0-1 0 0,-1 0 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36.364"/>
    </inkml:context>
    <inkml:brush xml:id="br0">
      <inkml:brushProperty name="width" value="0.05" units="cm"/>
      <inkml:brushProperty name="height" value="0.05" units="cm"/>
      <inkml:brushProperty name="color" value="#E71224"/>
    </inkml:brush>
  </inkml:definitions>
  <inkml:trace contextRef="#ctx0" brushRef="#br0">11 15 3860 0 0,'-1'-1'-10'0'0,"-8"-13"10435"0"0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36.691"/>
    </inkml:context>
    <inkml:brush xml:id="br0">
      <inkml:brushProperty name="width" value="0.05" units="cm"/>
      <inkml:brushProperty name="height" value="0.05" units="cm"/>
      <inkml:brushProperty name="color" value="#E71224"/>
    </inkml:brush>
  </inkml:definitions>
  <inkml:trace contextRef="#ctx0" brushRef="#br0">753 1 5477 0 0,'0'0'9218'0'0,"-2"4"-8280"0"0,-39 71 2375 0 0,-73 103-1 0 0,-68 63-3112 0 0,82-113-953 0 0,-28 45-5800 0 0,-22 29-5593 0 0,115-157 9844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37.594"/>
    </inkml:context>
    <inkml:brush xml:id="br0">
      <inkml:brushProperty name="width" value="0.05" units="cm"/>
      <inkml:brushProperty name="height" value="0.05" units="cm"/>
      <inkml:brushProperty name="color" value="#E71224"/>
    </inkml:brush>
  </inkml:definitions>
  <inkml:trace contextRef="#ctx0" brushRef="#br0">1 116 2508 0 0,'0'0'16486'0'0,"3"2"-16046"0"0,-2 0-293 0 0,1-1-1 0 0,0 1 1 0 0,0 0 0 0 0,0-1 0 0 0,0 0 0 0 0,0 1 0 0 0,1-1-1 0 0,-1 0 1 0 0,0 0 0 0 0,0 0 0 0 0,1-1 0 0 0,-1 1-1 0 0,1 0 1 0 0,-1-1 0 0 0,4 1 0 0 0,-3-2-99 0 0,0 0 0 0 0,0 0 0 0 0,0 0 0 0 0,0 0 0 0 0,0 0 0 0 0,-1 0-1 0 0,1-1 1 0 0,0 0 0 0 0,-1 1 0 0 0,1-1 0 0 0,-1 0 0 0 0,0 0 0 0 0,4-4 0 0 0,3-3 89 0 0,0-1 0 0 0,-1 1 1 0 0,0-2-1 0 0,13-21 0 0 0,-20 31-62 0 0,0-1 0 0 0,1 0-1 0 0,0 1 1 0 0,-1-1 0 0 0,1 1-1 0 0,0 0 1 0 0,0-1 0 0 0,-1 1 0 0 0,1 0-1 0 0,0 0 1 0 0,0 0 0 0 0,0 1 0 0 0,1-1-1 0 0,-1 0 1 0 0,0 1 0 0 0,0-1-1 0 0,3 1 1 0 0,49-5-1671 0 0,-24 2-5471 0 0,-12-3 937 0 0,-6 2-377 0 0,-4 1 4026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50.112"/>
    </inkml:context>
    <inkml:brush xml:id="br0">
      <inkml:brushProperty name="width" value="0.05" units="cm"/>
      <inkml:brushProperty name="height" value="0.05" units="cm"/>
      <inkml:brushProperty name="color" value="#E71224"/>
    </inkml:brush>
  </inkml:definitions>
  <inkml:trace contextRef="#ctx0" brushRef="#br0">1446 249 2416 0 0,'0'0'12207'0'0,"-1"-5"-11916"0"0,-8-17 6295 0 0,-44-32-3671 0 0,52 53-2862 0 0,-8-32 427 0 0,11 27-491 0 0,-1-1 0 0 0,1 1 1 0 0,1 0-1 0 0,-1-1 0 0 0,1 1 1 0 0,0 0-1 0 0,0 1 0 0 0,1-1 1 0 0,0 0-1 0 0,0 1 0 0 0,0 0 1 0 0,8-7-1 0 0,1-3-6 0 0,32-18-273 0 0,-44 32 250 0 0,21-1-509 0 0,-20 4 549 0 0,-1 1-1 0 0,0-1 1 0 0,1 1 0 0 0,-1-1-1 0 0,0 1 1 0 0,0 0 0 0 0,0-1-1 0 0,-1 1 1 0 0,1 0 0 0 0,0 0 0 0 0,-1-1-1 0 0,0 1 1 0 0,0 0 0 0 0,0 0-1 0 0,0 0 1 0 0,0 0 0 0 0,-1-1-1 0 0,1 1 1 0 0,-1 0 0 0 0,0 0 0 0 0,0-1-1 0 0,0 1 1 0 0,0 0 0 0 0,-2 4-1 0 0,-2 2 3 0 0,1 1 0 0 0,-1-1-1 0 0,0 0 1 0 0,-1-1-1 0 0,-10 13 1 0 0,3-9 40 0 0,-1 1-1 0 0,0-2 1 0 0,-1 0 0 0 0,0 0 0 0 0,-1-1-1 0 0,0-1 1 0 0,-20 8 0 0 0,-1-3-56 0 0,-1 0 1 0 0,-47 9 0 0 0,79-21-104 0 0,-1-1-1 0 0,1 0 1 0 0,-1-1 0 0 0,1 1 0 0 0,0-1-1 0 0,-1-1 1 0 0,1 1 0 0 0,-1-1 0 0 0,1 0-1 0 0,-1 0 1 0 0,1-1 0 0 0,0 0 0 0 0,0 0-1 0 0,0 0 1 0 0,0-1 0 0 0,0 0 0 0 0,1 0-1 0 0,-1 0 1 0 0,1-1 0 0 0,0 0 0 0 0,-7-6-1 0 0,11 9 55 0 0,0-1-1 0 0,0 1 1 0 0,0 0-1 0 0,1-1 0 0 0,-1 0 1 0 0,0 1-1 0 0,0-1 1 0 0,1 1-1 0 0,-1-1 1 0 0,1 0-1 0 0,0 1 1 0 0,-1-1-1 0 0,1 0 0 0 0,0 0 1 0 0,0 1-1 0 0,0-1 1 0 0,0 0-1 0 0,0 1 1 0 0,1-1-1 0 0,-1 0 0 0 0,1 0 1 0 0,0-2-1 0 0,17-39-906 0 0,-14 34 842 0 0,0 4 31 0 0,-1-1-1 0 0,1 0 1 0 0,0 1-1 0 0,1 0 1 0 0,9-9-1 0 0,14-19-311 0 0,-28 32 375 0 0,1 2-109 0 0,0-1 150 0 0,-1 0 0 0 0,1 1 0 0 0,-1-1 0 0 0,1 1 0 0 0,-1-1 0 0 0,1 1 0 0 0,-1-1 0 0 0,1 1 0 0 0,-1-1 0 0 0,1 1 0 0 0,-1-1 0 0 0,0 1 0 0 0,1 0 0 0 0,-1-1 0 0 0,0 1 0 0 0,1 0 0 0 0,-1-1 0 0 0,0 1 0 0 0,0 0 0 0 0,0-1 0 0 0,0 1 0 0 0,0 0 0 0 0,0-1 0 0 0,0 1 0 0 0,0 0 0 0 0,0 0 0 0 0,0-1 0 0 0,0 1 0 0 0,0 0 0 0 0,0-1 0 0 0,-1 1 0 0 0,1 0 0 0 0,0-1 0 0 0,0 1 0 0 0,-1 0 0 0 0,0 0 0 0 0,-9 28 279 0 0,1-15-214 0 0,-2 0-1 0 0,1 0 1 0 0,-2-1-1 0 0,1 0 1 0 0,-2-1-1 0 0,-27 21 1 0 0,36-31-244 0 0,1-1 1 0 0,-1 0-1 0 0,0 0 0 0 0,0 0 1 0 0,0 0-1 0 0,0-1 0 0 0,0 1 1 0 0,0-1-1 0 0,-1 0 1 0 0,1 0-1 0 0,0-1 0 0 0,-4 0 1 0 0,6 1 61 0 0,-14 0-147 0 0,12 2 289 0 0,0-1 1 0 0,0 1-1 0 0,-1 0 0 0 0,1 0 1 0 0,0 1-1 0 0,1-1 0 0 0,-1 1 1 0 0,0 0-1 0 0,1 0 0 0 0,-1 0 1 0 0,1 1-1 0 0,0-1 0 0 0,-3 5 1 0 0,-29 25 158 0 0,30-30-197 0 0,-1 0 0 0 0,0-1 0 0 0,0 1-1 0 0,0-1 1 0 0,0 0 0 0 0,-7 1 0 0 0,11-3 13 0 0,-24 26-193 0 0,24-23 217 0 0,0 1 0 0 0,-1-1 1 0 0,0 1-1 0 0,0-1 0 0 0,0 0 1 0 0,0 0-1 0 0,0 0 1 0 0,0-1-1 0 0,-1 1 0 0 0,1-1 1 0 0,-1 0-1 0 0,-4 2 1 0 0,7-3-1 0 0,-15 0-8 0 0,14-2-11 0 0,0 0-1 0 0,-1 0 0 0 0,1 0 0 0 0,0 0 1 0 0,0 0-1 0 0,0-1 0 0 0,0 1 0 0 0,0-1 1 0 0,0 1-1 0 0,1-1 0 0 0,-4-3 0 0 0,-3-3 138 0 0,8 8-58 0 0,-9-9 946 0 0,9 18-838 0 0,-1 0 0 0 0,0 0 0 0 0,0 0 0 0 0,-1 0 0 0 0,0-1 0 0 0,0 1 0 0 0,-1-1 0 0 0,0 1 1 0 0,-1-1-1 0 0,0 0 0 0 0,0 0 0 0 0,-1 0 0 0 0,1-1 0 0 0,-2 0 0 0 0,1 0 0 0 0,-12 12 0 0 0,8-12-62 0 0,0 0 0 0 0,0 0 0 0 0,0 0-1 0 0,-1-1 1 0 0,0-1 0 0 0,0 0 0 0 0,-1 0 0 0 0,1-1-1 0 0,-1 0 1 0 0,0-1 0 0 0,0 0 0 0 0,-1-1 0 0 0,-12 2 0 0 0,-9-2 24 0 0,0-1 0 0 0,-60-5-1 0 0,-13-13-3985 0 0,89 11 892 0 0,-1 1 0 0 0,1-2 0 0 0,1 0 0 0 0,-1-2 0 0 0,-29-19 0 0 0,41 25 2464 0 0,-20-12-1931 0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1-05-28T05:56:48.877"/>
    </inkml:context>
    <inkml:brush xml:id="br0">
      <inkml:brushProperty name="width" value="0.05" units="cm"/>
      <inkml:brushProperty name="height" value="0.05" units="cm"/>
      <inkml:brushProperty name="color" value="#E71224"/>
      <inkml:brushProperty name="fitToCurve" value="1"/>
    </inkml:brush>
  </inkml:definitions>
  <inkml:trace contextRef="#ctx0" brushRef="#br0">1689 1174 295 0,'7'-12'141'0,"-7"12"-27"15,0 0 10-15,0 0-1 0,0 0 6 16,0 0-2-16,0 0-3 0,0 0-15 16,6-10 4-16,-6 10-16 0,0 0-7 0,0 0-16 15,0 0 12-15,0 0 9 0,0 0 9 16,0 0-40-16,0 0 8 0,0 0 5 0,0 0-5 15,0 0-1-15,8-11 12 0,-8 11-14 0,0 0 8 16,0 0 4-16,0 0 11 0,0 0-29 16,0 0 38-16,0 0-59 0,0 0 30 0,0 0-8 15,0 0-13-15,0 0-5 0,0 0 29 0,0 0-28 16,0 0 31-16,0 0-21 0,0 0 6 15,0 0-20-15,0 0 10 0,0 0-5 0,0 0 5 16,0 0 20-16,0 0-32 0,0 0 2 16,0 0 12-16,0 0 0 0,0 0 13 0,0 0-15 15,0 0 13-15,0 0-4 0,0 0 14 16,0 0-3-16,0 0 6 0,0 0-25 15,0 0 13-15,0 0-17 0,0 0 12 0,0 0-25 16,0 0-10-16,0 0-1 0,0 0-6 0,0 0 5 16,0 0-2-16,0 0-11 0,0 0 35 15,0 0-26-15,0 0-3 0,0 0-7 0,0 0-6 16,0 0 12-16,0 0-8 0,0 0-20 0,-40 13 17 15,40-13-4-15,0 0 22 0,0 0-28 16,-13 12 4-16,13-12 15 0,-7 8-10 0,7-8 10 16,-9 10-6-16,9-10-33 0,-10 14 24 15,10-14 4-15,-9 15 22 0,5-6-37 16,4-9 22-16,-9 17-11 0,5-9-9 0,4-8 3 15,-6 17 10-15,6-17-8 0,-8 18 28 0,6-8-18 16,2-10-15-16,-6 18-6 0,6-18 13 16,-3 15 22-16,3-15-18 0,0 17-7 0,0-17 8 15,2 18-3-15,-2-18 28 0,1 17-33 0,-1-17-4 16,4 20 6-16,-4-20-11 0,2 20 19 15,0-10 21-15,-1 4-35 0,-1-14 7 0,3 23-7 16,-3-11-8-16,0-12 17 0,-4 26-15 0,2-12 19 16,-1-1-43-16,3-13 2 0,-12 26-15 15,7-10-30-15,-4-3 13 0,2 1-53 16,-1-2-22-16,-1 1-69 0,-2 1-54 0,2-1-76 15,0-4-27-15,-3 3-276 0,3-2 78 16,-1 1 62-16,-1-6 97 0,-1 2 58 0,2-1 18 16,-2 2 80-16</inkml:trace>
  <inkml:trace contextRef="#ctx0" brushRef="#br0" timeOffset="680">1823 1478 648 0,'0'0'230'16,"0"0"-29"-16,0 0-9 0,0 0-16 0,0 0-14 15,0 0 17-15,0 0-11 16,0 0-36-16,0 0 6 0,0 0-19 0,0 0 1 15,0-18-30-15,0 18-3 0,0 0-8 0,0 0-1 16,0 0-32-16,0 0 13 0,0 0-11 16,-7-27-15-16,7 27 1 0,2-14-3 0,-2 14-16 15,2-15 23-15,-2 15-11 0,5-15-8 0,-5 15-12 16,6-18 17-16,-6 18-11 0,5-15 7 15,-5 15-6-15,5-14 0 0,-5 14 11 0,8-15-17 16,-8 15-1-16,0 0 20 0,5-13-29 0,-5 13 24 16,6-8-15-16,-6 8-7 0,0 0-2 15,9-8 14-15,-9 8-2 0,0 0 15 16,0 0-17-16,14-6 43 0,-14 6-6 0,0 0-11 15,0 0-10-15,0 0 20 0,0 0 2 16,13 22-11-16,-13-22-15 0,-4 18 6 0,4-18-19 16,-9 28-14-16,0-11-24 0,-2-1-14 0,1 4-108 15,-6 2-117-15,2 0-65 0,2-3-243 16,-1-2 54-16,-2-2 111 0,-1 0 18 0,1-2 51 15,2-5 53-15,0 2 28 0</inkml:trace>
  <inkml:trace contextRef="#ctx0" brushRef="#br0" timeOffset="1492">1415 1220 804 0,'-4'-13'250'0,"4"13"-10"0,0 0 13 15,0 0-18-15,0 0-18 0,0 0 7 16,0 0-14-16,-5-14-26 0,5 14 2 0,0 0-11 0,0 0 13 16,0 0-51-16,0 0-7 0,0 0-23 15,0 0-1-15,0 0 21 0,0 0-45 16,0 0 13-16,0 0-22 0,0 0-7 0,0 0 1 15,0 0-2-15,0 0-20 0,0 0 13 0,0 0-28 16,0 0 33-16,0 0-44 0,0 0 14 16,17 39-2-16,-17-39-17 0,5 15 7 0,-5-15 8 15,3 16-19-15,-3-16 15 0,0 19-19 0,0-19 28 16,-1 20-20-16,1-20-1 0,-2 23 7 15,-2-11 18-15,3 4-36 0,-3-5-2 0,0 3 3 16,4-14 14-16,-7 24-1 0,1-12 19 16,2 0-32-16,-1-1 3 0,5-11-12 0,-9 20-6 15,9-20-5-15,-7 14-11 0,1-5-4 16,6-9 47-16,-7 12-41 0,7-12-21 15,-9 8-12-15,9-8 45 0,0 0-17 0,-13 10-47 16,13-10 32-16,0 0-3 0,0 0 0 0,-13 4-14 16,13-4-16-16,0 0 7 0,0 0 0 15,0 0 15-15,0 0 15 0,0 0-19 0,0 0 9 16,0 0 11-16,0 0-5 0,0 0 30 0,0 0-5 15,0 0-5-15,0 0-9 0,0 0 40 16,0 0-25-16,0 0-3 0,0 0 8 0,0 0 20 16,0 0-18-16,0 0-5 0,0 0 3 0,0 0 1 15,0 0 14-15,0 0 4 16,0 0 16-16,0 0 1 0,0 0-19 0,0 0 39 15,0 0-14-15,0 0-1 0,0 0-1 0,26 19-12 16,-26-19 14-16,0 14-22 0,0-14 5 16,0 16 6-16,0-16 1 0,-9 23 4 0,1-10-21 15,-1 1 10-15,2-2-30 0,-4 4 2 0,0-1-15 16,-1-1 11-16,0 0-84 0,-1-1-9 15,0 3-84-15,0-4-100 0,3-4-4 16,0 3-256-16,0-2 54 0,1-3 72 0,9-6 79 16,-21 7 31-16,21-7 47 0,-16 0 28 0</inkml:trace>
  <inkml:trace contextRef="#ctx0" brushRef="#br0" timeOffset="1864">1259 1070 784 0,'0'0'288'0,"0"0"-14"16,4-13-34-16,-4 13 2 16,8-12-32-16,-8 12-18 0,11-15-2 0,-5 4 10 0,2 2-38 15,1-4-23-15,3 1-38 0,-2-3-58 16,4 3-54-16,-1-2-67 0,-1-2-216 15,-1 3-250-15,1-3 37 0,-4 4 77 0,0 1 64 16,-3-1 48-16,-5 12 50 0,4-16 51 0</inkml:trace>
  <inkml:trace contextRef="#ctx0" brushRef="#br0" timeOffset="4149">1050 1223 446 0,'0'0'178'0,"-10"-8"4"16,10 8-5-16,0 0 13 0,0 0-14 15,0 0-6-15,0 0-16 0,0 0 8 0,0 0 0 16,0 0-8-16,0 0 3 0,0 0-5 0,0 0-8 15,0 0-12-15,0 0 6 0,-13-7-24 16,13 7-1-16,0 0-4 0,0 0-21 0,0 0 4 16,0 0-27-16,0 0-8 0,0 0-19 0,0 0-2 15,0 0-3-15,0 0 10 16,0 0-5-16,0 0-15 0,0 0-7 0,0 0 10 15,0 0-3-15,-3 31 0 0,3-31 24 0,0 0-29 16,-2 19 14-16,2-19-22 0,0 0 8 16,2 21-18-16,-2-21 2 0,0 0 5 0,0 20-14 15,0-20 24-15,0 14 3 0,0-14-25 0,0 0-20 16,-2 14-10-16,2-14 30 0,0 0-24 15,0 0 14-15,0 0-38 0,0 19 28 16,0-19-61-16,0 0 23 0,0 0-3 0,0 0 8 0,0 0 26 16,-4 14-21-16,4-14-7 15,0 0 18-15,0 0-10 0,0 0 28 0,0 0-28 16,0 0 28-16,0 0-10 0,0 0 7 0,0 0 18 15,0 0-10-15,-13 4-6 0,13-4 8 16,0 0 10-16,0 0-21 0,0 0 18 0,-9 9 12 16,9-9-2-16,0 0 0 0,0 0-12 15,0 0 0-15,-8 14 7 0,8-14 20 0,0 0-31 16,-5 12 3-16,5-12 9 0,0 0 6 0,0 0 0 15,-9 14-4-15,9-14 2 0,0 0-7 16,-5 8-12-16,5-8-16 0,0 0-20 0,0 0 13 16,-7 10-15-16,7-10 37 0,0 0-38 0,0 0 28 15,0 0-23-15,0 0 24 16,-8 10-11-16,8-10 14 0,0 0-6 0,0 0 25 15,0 0-25-15,0 0 6 0,0 0-6 0,0 0 17 16,0 0 8-16,-8 12 14 0,8-12-23 16,0 0 16-16,0 0-9 0,0 0 7 0,0 0 0 15,-6 11 12-15,6-11-14 0,0 0 2 0,0 0-9 16,0 0 24-16,-8 12 10 0,8-12-28 15,0 0 7-15,-7 10-4 0,7-10 2 0,0 0 20 16,-8 10-18-16,8-10 14 0,0 0-7 0,-6 11 0 16,6-11-16-16,0 0 39 0,-8 10-41 15,8-10 22-15,0 0-24 0,-8 12 31 16,8-12-24-16,0 0 15 0,0 0-4 0,-9 10 13 15,9-10 17-15,0 0-15 0,-7 8-3 16,7-8-2-16,0 0-8 0,-11 8 15 0,11-8-22 16,0 0 21-16,-11 7-30 0,11-7 9 0,0 0 10 15,-10 6 6-15,10-6-11 0,0 0 5 16,0 0-21-16,0 0 9 0,-17 4 15 0,17-4 4 15,0 0-22-15,0 0-3 0,0 0-19 16,-15-17 22-16,15 17-20 0,-5-14-2 16,5 14-12-16,-3-18 19 0,3 18 9 0,-2-21-11 0,2 21-10 15,-3-22 41-15,3 22-24 0,-1-20 35 16,1 20-15-16,-3-23-11 0,3 23-12 15,0-18 25-15,0 18 9 0,-1-17 0 0,1 17 1 16,0 0 7-16,-3-21 14 0,3 21 9 16,0 0-18-16,-1-17 9 0,1 17 9 0,0 0-18 15,0 0-13-15,0-17 6 0,0 17 0 0,0 0 8 16,0 0-17-16,0 0 4 0,0 0 5 15,1-15-5-15,-1 15 8 0,0 0 8 0,0 0-1 16,0 0-10-16,0 0 3 0,0 0 14 0,0 0-27 16,0 0 6-16,0 0 2 0,0 0-4 15,0 0 4-15,0 0-3 0,0 0-7 16,0 0-4-16,7 48 2 0,-7-48 4 0,-3 15-3 15,3-15 16-15,-1 22-12 0,-3-10-11 16,4-12-8-16,-5 23 8 0,1-10 1 0,-2 0 21 16,3 1-34-16,-1-2 16 0,4-12-16 0,-9 20 23 15,6-11 8-15,3-9-21 0,-8 14 6 16,8-14-16-16,-8 16 3 0,8-16 0 0,-5 14-8 15,5-14 18-15,-5 9-45 0,5-9 6 0,-10 9 1 16,10-9-28-16,0 0-18 0,0 0 12 16,-14 3-6-16,14-3 21 0,0 0-1 0,0 0 8 15,0 0-9-15,0 0 25 0,0 0 1 16,0 0 26-16,0 0-24 0,0 0 1 15,-22-11-6-15,22 11 29 0,0 0-8 0,0 0 13 16,0 0 11-16,0 0-7 0,0 0-19 16,0 0 36-16,0 0-23 0,-11 12 11 0,11-12-21 15,0 0 21-15,-5 11-12 0,5-11 12 0,0 0 2 16,-8 17-3-16,8-17-6 0,-5 12 7 15,5-12-15-15,-5 12 27 0,5-12-18 0,-8 11-1 16,8-11-7-16,0 0 2 0,-9 12 8 0,9-12-14 16,0 0 0-16,-9 6-32 0,9-6-16 15,0 0 3-15,0 0-14 0,0 0-5 16,0 0-24-16,-16 1 24 0,16-1 24 0,0 0-6 15,0 0 14-15,0 0 10 0,0 0 5 16,0 0 22-16,0 0 1 0,0 0 15 0,0 0 5 16,0 0-10-16,0 0 11 0,-23-1-4 0,23 1 1 15,0 0-4-15,-7 10-1 0,7-10 25 16,0 0-16-16,-9 14 8 0,9-14-10 0,-6 10 11 15,6-10-3-15,-5 13-5 0,5-13 3 0,0 0 6 16,-12 10-13-16,12-10 15 0,0 0-15 16,-10 8 2-16,10-8-21 0,0 0-3 0,-11 8-17 15,11-8-10-15,0 0-2 0,0 0-28 16,0 0-15-16,-25-4 12 0,25 4-13 15,0 0 5-15,-14-9-1 0,14 9 24 0,0 0-2 16,0 0-11-16,-14-9 22 0,14 9 0 16,0 0-1-16,-10-6 23 0,10 6 4 0,0 0 24 15,0 0 14-15,0 0-29 0,0 0 2 0,-13-7 6 16,13 7 7-16,0 0 6 0,0 0-2 15,0 0-2-15,0 0 6 0,0 0-4 0,0 0 6 16,0 0 19-16,-16 20-15 0,16-20 24 0,-6 9-4 16,6-9 30-16,-7 12-30 0,7-12 19 15,-9 10 10-15,9-10 1 0,-13 14-28 16,13-14 11-16,-13 11-3 0,3-3 8 0,0-3-12 15,0 2 6-15,-2-1 6 0,12-6-16 16,-23 13 42-16,10-8-19 0,1 0-17 0,-2-1 10 16,0 0-23-16,14-4-6 0,-25 8 12 0,11-7-11 15,-1 2 3-15,15-3 12 0,-28 4-15 16,11-2-23-16,2-2-27 0,15 0-4 0,-31 2-44 15,19-4-7-15,12 2-73 0,-30-4-21 0,15 2-70 16,15 2-51-16,-23-3-151 16,11 0-66-16,12 3 86 0,-21-6 51 0,9 2 57 15,12 4 26-15</inkml:trace>
  <inkml:trace contextRef="#ctx0" brushRef="#br0" timeOffset="5023">949 1003 508 0,'0'0'221'16,"0"0"1"-16,0 0-10 0,0 0-3 0,0 0-13 0,0-18 3 16,0 18-27-16,0 0 12 0,0 0-24 15,0 0 31-15,0 0-61 0,-12-18-6 16,12 18-8-16,0 0 2 0,-9-17-26 0,9 17 8 15,-7-11-27-15,7 11 1 0,-5-14-35 0,5 14-12 16,-5-15-6-16,5 15-10 0,-4-14 2 16,4 14-15-16,-3-17-10 0,3 17 7 0,0-17-25 15,0 17 15-15,0 0-5 0,-1-24 18 0,1 24 11 16,0 0-29-16,1-18-2 0,-1 18 0 15,3-13 5-15,-3 13 17 0,0 0-22 0,7-14-7 16,-7 14 14-16,5-10 10 0,-5 10-12 16,0 0 5-16,9-9-3 0,-9 9 11 15,0 0-4-15,0 0 3 0,0 0 1 0,0 0-1 16,0 0 19-16,0 0-14 0,0 0-14 15,0 0-1-15,12 35 8 0,-12-35 19 0,-8 29-22 16,1-11-29-16,-2 2-25 0,4-2-73 0,-2-1-1 16,1 0-55-16,-2 2-31 0,3-6 14 15,-3 0-314-15,3-1 77 0,-1-2 48 0,6-10 94 16,-14 16 27-16</inkml:trace>
  <inkml:trace contextRef="#ctx0" brushRef="#br0" timeOffset="5400">1221 28 761 0,'0'0'379'0,"6"-13"-21"0,-6 13-30 15,0 0-27-15,0 0 17 0,0 0-63 0,0 0-43 16,1-15 8-16,-1 15-15 0,0 0-2 0,0 0-28 15,0 0-4-15,-26 42-21 0,9-22-16 16,0 6-5-16,-4 7-25 0,-15 13-32 0,4 3 36 16,-4 5-52-16,-2 1 9 0,-2-1-23 0,-2 5 3 15,0-4 32-15,0-2-62 16,4-1-15-16,1-3 2 0,2-3-30 0,3-1-3 0,9-7-29 15,2-7-31-15,0-2-43 0,2-3-59 0,1 5-161 16,2-5-72-16,-1-2-63 0,3-2-173 16,-3 2 77-16,3-7 83 0,3-1 99 15,-6 0 35-15,4-2 56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51.396"/>
    </inkml:context>
    <inkml:brush xml:id="br0">
      <inkml:brushProperty name="width" value="0.05" units="cm"/>
      <inkml:brushProperty name="height" value="0.05" units="cm"/>
      <inkml:brushProperty name="color" value="#E71224"/>
    </inkml:brush>
  </inkml:definitions>
  <inkml:trace contextRef="#ctx0" brushRef="#br0">1 62 5180 0 0,'0'0'16738'0'0,"4"0"-16682"0"0,-2 0-28 0 0,1-1-1 0 0,-1 1 1 0 0,0-1-1 0 0,0 1 1 0 0,1-1 0 0 0,-1 0-1 0 0,0 1 1 0 0,0-1-1 0 0,0 0 1 0 0,0-1 0 0 0,0 1-1 0 0,0 0 1 0 0,0 0-1 0 0,-1-1 1 0 0,1 1 0 0 0,0-1-1 0 0,-1 0 1 0 0,1 0-1 0 0,-1 1 1 0 0,1-1 0 0 0,-1 0-1 0 0,0 0 1 0 0,0 0-1 0 0,2-4 1 0 0,-3 5-27 0 0,1 1 13 0 0,0-1 0 0 0,-1 1 0 0 0,1 0 0 0 0,0 0 0 0 0,0-1 0 0 0,0 1 0 0 0,-1-1 0 0 0,1 1 0 0 0,0 0 0 0 0,0-1 0 0 0,-1 0-1 0 0,1 1 1 0 0,-1-1 0 0 0,1 1 0 0 0,0-1 0 0 0,-1 0 0 0 0,1 1 0 0 0,-1-1 0 0 0,1 0 0 0 0,-1 0 0 0 0,0 1 0 0 0,1-1 0 0 0,-1 0 0 0 0,1-1 0 0 0,8-9-517 0 0,3 20-2813 0 0,-29 15-14347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51.945"/>
    </inkml:context>
    <inkml:brush xml:id="br0">
      <inkml:brushProperty name="width" value="0.05" units="cm"/>
      <inkml:brushProperty name="height" value="0.05" units="cm"/>
      <inkml:brushProperty name="color" value="#E71224"/>
    </inkml:brush>
  </inkml:definitions>
  <inkml:trace contextRef="#ctx0" brushRef="#br0">46 183 2812 0 0,'-9'-122'13881'0'0,"9"62"-3025"0"0,22 96-10134 0 0,-18-21-1049 0 0,0 1 0 0 0,-1 0 1 0 0,0-1-1 0 0,-2 1 1 0 0,0 0-1 0 0,0 0 1 0 0,-4 23-1 0 0,-20 115-10494 0 0,15-113 7281 0 0,-22 89-4894 0 0,18-91 5987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52.666"/>
    </inkml:context>
    <inkml:brush xml:id="br0">
      <inkml:brushProperty name="width" value="0.05" units="cm"/>
      <inkml:brushProperty name="height" value="0.05" units="cm"/>
      <inkml:brushProperty name="color" value="#E71224"/>
    </inkml:brush>
  </inkml:definitions>
  <inkml:trace contextRef="#ctx0" brushRef="#br0">0 0 5208 0 0,'0'0'12965'0'0,"14"10"-11017"0"0,-12-7-1741 0 0,2 5-1665 0 0,-1-1-3156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53.377"/>
    </inkml:context>
    <inkml:brush xml:id="br0">
      <inkml:brushProperty name="width" value="0.05" units="cm"/>
      <inkml:brushProperty name="height" value="0.05" units="cm"/>
      <inkml:brushProperty name="color" value="#E71224"/>
    </inkml:brush>
  </inkml:definitions>
  <inkml:trace contextRef="#ctx0" brushRef="#br0">1 14 3900 0 0,'0'-6'16311'0'0,"38"37"-14433"0"0,-37-31-1834 0 0,2 0-147 0 0,0 0 1 0 0,0 0 0 0 0,0 0 0 0 0,0-1-1 0 0,0 0 1 0 0,0 1 0 0 0,-1-1-1 0 0,1 0 1 0 0,5-3 0 0 0,5-10-431 0 0,-13 13 566 0 0,1 0 1 0 0,0 0-1 0 0,0 0 0 0 0,-1 0 0 0 0,1 0 0 0 0,0 0 0 0 0,0 0 0 0 0,0 0 1 0 0,0 0-1 0 0,0 0 0 0 0,0 0 0 0 0,0 1 0 0 0,0-1 0 0 0,0 0 0 0 0,1 1 1 0 0,-1-1-1 0 0,0 1 0 0 0,0 0 0 0 0,1-1 0 0 0,-1 1 0 0 0,0 0 0 0 0,0-1 1 0 0,1 1-1 0 0,-1 0 0 0 0,0 0 0 0 0,1 0 0 0 0,1 1 0 0 0,0 0 75 0 0,2 0 2450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53.798"/>
    </inkml:context>
    <inkml:brush xml:id="br0">
      <inkml:brushProperty name="width" value="0.05" units="cm"/>
      <inkml:brushProperty name="height" value="0.05" units="cm"/>
      <inkml:brushProperty name="color" value="#E71224"/>
    </inkml:brush>
  </inkml:definitions>
  <inkml:trace contextRef="#ctx0" brushRef="#br0">0 4 3764 0 0,'0'0'14053'0'0,"5"0"-13760"0"0,14 4-28 0 0,-14-3 275 0 0,8-7 2502 0 0,-7 4-4092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56.944"/>
    </inkml:context>
    <inkml:brush xml:id="br0">
      <inkml:brushProperty name="width" value="0.05" units="cm"/>
      <inkml:brushProperty name="height" value="0.05" units="cm"/>
      <inkml:brushProperty name="color" value="#E71224"/>
    </inkml:brush>
  </inkml:definitions>
  <inkml:trace contextRef="#ctx0" brushRef="#br0">1549 217 1688 0 0,'-6'-3'11915'0'0,"-17"-11"-8396"0"0,20 13-3401 0 0,1-1-1 0 0,0 0 1 0 0,-1 0-1 0 0,1 0 1 0 0,0 0-1 0 0,0 0 1 0 0,0 0-1 0 0,0 0 1 0 0,0-1-1 0 0,1 1 1 0 0,-1-1-1 0 0,1 0 1 0 0,0 1-1 0 0,-2-4 1 0 0,3 2-62 0 0,0-1 1 0 0,-1 1-1 0 0,2 0 0 0 0,-1-1 1 0 0,0 1-1 0 0,1 0 1 0 0,0 0-1 0 0,0 0 1 0 0,1-5-1 0 0,1 5-94 0 0,-1 0 0 0 0,1 0 0 0 0,0 0 0 0 0,0 1-1 0 0,0-1 1 0 0,1 1 0 0 0,-1 0 0 0 0,1 0 0 0 0,0 0 0 0 0,0 0 0 0 0,0 1-1 0 0,5-3 1 0 0,13-11-178 0 0,-20 15 199 0 0,0-1 0 0 0,0 1 0 0 0,0-1-1 0 0,0 1 1 0 0,0 0 0 0 0,0 0 0 0 0,0 0 0 0 0,0 0 0 0 0,1 0 0 0 0,-1 0-1 0 0,0 1 1 0 0,0-1 0 0 0,1 1 0 0 0,-1 0 0 0 0,0 0 0 0 0,1-1 0 0 0,3 2-1 0 0,-3-1-44 0 0,-2 0 4 0 0,-1 0 29 0 0,0-1 29 0 0,1 1 0 0 0,-1 0 1 0 0,0-1-1 0 0,0 1 0 0 0,1 0 0 0 0,-1 0 0 0 0,0 0 0 0 0,1-1 0 0 0,-1 1 1 0 0,0 0-1 0 0,1 0 0 0 0,-1 0 0 0 0,1 0 0 0 0,-1 0 0 0 0,0 0 0 0 0,1-1 1 0 0,-1 1-1 0 0,0 0 0 0 0,1 0 0 0 0,-1 0 0 0 0,1 0 0 0 0,-1 0 0 0 0,0 1 1 0 0,1-1-1 0 0,-1 0 0 0 0,1 0 0 0 0,-1 0 0 0 0,0 0 0 0 0,1 0 0 0 0,-1 0 1 0 0,0 1-1 0 0,1-1 0 0 0,-1 0 0 0 0,0 0 0 0 0,1 0 0 0 0,-1 1 0 0 0,0-1 1 0 0,0 0-1 0 0,1 1 0 0 0,-1-1 0 0 0,0 0 0 0 0,0 1 0 0 0,1-1 0 0 0,-1 1 1 0 0,10 18 101 0 0,-10-15-93 0 0,-2 1 0 0 0,1-1 0 0 0,0 0 0 0 0,-1-1 0 0 0,0 1 0 0 0,0 0 0 0 0,0 0 0 0 0,0-1 1 0 0,-1 1-1 0 0,1-1 0 0 0,-1 0 0 0 0,0 1 0 0 0,0-1 0 0 0,-4 2 0 0 0,-48 40 154 0 0,29-29-12 0 0,-2-1 0 0 0,1-1 1 0 0,-40 13-1 0 0,23-9-111 0 0,35-16-29 0 0,-1-1 1 0 0,0 0-1 0 0,0-1 1 0 0,0 1-1 0 0,1-2 1 0 0,-1 0-1 0 0,0 0 1 0 0,0-1-1 0 0,1 0 1 0 0,-11-4-1 0 0,18 6-26 0 0,1-1 1 0 0,0 1-1 0 0,-1-1 0 0 0,1 0 0 0 0,0 0 0 0 0,0 0 0 0 0,-1 0 0 0 0,1 0 0 0 0,0 0 0 0 0,0 0 0 0 0,0 0 0 0 0,0 0 0 0 0,0-1 0 0 0,1 1 0 0 0,-1 0 0 0 0,0-1 0 0 0,0 1 0 0 0,1 0 0 0 0,-1-1 0 0 0,1 1 0 0 0,-1-1 0 0 0,1 1 0 0 0,0-1 1 0 0,-1-1-1 0 0,2-1-60 0 0,-1 0 1 0 0,0 0 0 0 0,1 0-1 0 0,0 1 1 0 0,0-1 0 0 0,0 0 0 0 0,0 1-1 0 0,0-1 1 0 0,4-6 0 0 0,6-8-364 0 0,1 1 0 0 0,27-32 1 0 0,-29 38 376 0 0,3-6-72 0 0,-11 13 117 0 0,1-1 0 0 0,1 1 1 0 0,-1 0-1 0 0,0 0 0 0 0,1 1 0 0 0,0-1 1 0 0,0 1-1 0 0,0 0 0 0 0,6-4 1 0 0,1-1-44 0 0,8-3 109 0 0,-17 11 113 0 0,2 12-10 0 0,-3-12-143 0 0,-1 1 0 0 0,1 0 1 0 0,-1 0-1 0 0,1 0 0 0 0,-1 0 0 0 0,1 0 1 0 0,-1 0-1 0 0,0-1 0 0 0,1 1 1 0 0,-1 0-1 0 0,0 0 0 0 0,0 0 1 0 0,0 0-1 0 0,0 0 0 0 0,0 0 0 0 0,0 0 1 0 0,0 0-1 0 0,0 0 0 0 0,0 0 1 0 0,-1 0-1 0 0,1 0 0 0 0,-1 2 1 0 0,-4 7 19 0 0,-1 1 0 0 0,-1-1 0 0 0,0-1 0 0 0,0 1 0 0 0,-1-1 1 0 0,0 0-1 0 0,-1-1 0 0 0,0 0 0 0 0,0 0 0 0 0,-1-1 1 0 0,1 0-1 0 0,-2 0 0 0 0,1-1 0 0 0,-1-1 0 0 0,0 0 0 0 0,0 0 1 0 0,0-1-1 0 0,-22 4 0 0 0,9-7-1278 0 0,21-2 1196 0 0,1 1 0 0 0,0 0 0 0 0,0 0 0 0 0,-1 0 0 0 0,1 0 0 0 0,0 0 0 0 0,-1 1 0 0 0,1-1 0 0 0,0 1 0 0 0,0-1 0 0 0,0 1 0 0 0,-1 0 0 0 0,-2 1 0 0 0,4-1 34 0 0,-4 1 144 0 0,0 0-1 0 0,0 0 0 0 0,0 0 1 0 0,0 1-1 0 0,1-1 0 0 0,-1 1 0 0 0,-5 6 1 0 0,-13 5 246 0 0,-37 10 154 0 0,59-23-531 0 0,-34 27-80 0 0,-21 12 667 0 0,50-37-476 0 0,3-1-61 0 0,0 0 0 0 0,-1-1 0 0 0,1 1-1 0 0,0-1 1 0 0,-1 1 0 0 0,1-1 0 0 0,-1 0-1 0 0,0-1 1 0 0,-4 1 0 0 0,-1-5-89 0 0,8 3 93 0 0,-1-1-1 0 0,0 1 1 0 0,1 0 0 0 0,-1 1 0 0 0,0-1 0 0 0,0 0 0 0 0,0 0 0 0 0,0 1 0 0 0,1-1 0 0 0,-1 1 0 0 0,0 0 0 0 0,-2-1 0 0 0,2 2 3 0 0,1 0 0 0 0,-1-1 0 0 0,1 1 0 0 0,0 0 0 0 0,-1 0 0 0 0,1 0 0 0 0,0 0 0 0 0,0 0 0 0 0,0 0 0 0 0,0 0 0 0 0,0 0 0 0 0,0 0 0 0 0,0 0 0 0 0,0 1 0 0 0,0-1 0 0 0,1 0 0 0 0,-1 1 0 0 0,0-1 0 0 0,1 1 0 0 0,-1 1 0 0 0,-3 5 156 0 0,-1-1 1 0 0,0 0 0 0 0,0 0-1 0 0,0 0 1 0 0,-1-1-1 0 0,0 0 1 0 0,0 0-1 0 0,-1 0 1 0 0,-13 8-1 0 0,-72 40 595 0 0,69-42-580 0 0,-16 7-6 0 0,0-2-1 0 0,-2-1 1 0 0,0-2 0 0 0,-1-2-1 0 0,0-2 1 0 0,-57 7 0 0 0,-56-7-7150 0 0,140-11 4382 0 0,-1-1 1 0 0,1 0-1 0 0,0-1 0 0 0,-1-1 1 0 0,-24-9-1 0 0,19 4 208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57.835"/>
    </inkml:context>
    <inkml:brush xml:id="br0">
      <inkml:brushProperty name="width" value="0.05" units="cm"/>
      <inkml:brushProperty name="height" value="0.05" units="cm"/>
      <inkml:brushProperty name="color" value="#E71224"/>
    </inkml:brush>
  </inkml:definitions>
  <inkml:trace contextRef="#ctx0" brushRef="#br0">1 56 4328 0 0,'14'-4'11223'0'0,"1"1"-7600"0"0,-11 3-3750 0 0,0-1 0 0 0,0 0-1 0 0,-1 0 1 0 0,1 0 0 0 0,0-1 0 0 0,0 1 0 0 0,6-5 0 0 0,45-23 2287 0 0,-53 28-1867 0 0,-2 1-271 0 0,0 0-1 0 0,0-1 1 0 0,0 1 0 0 0,0 0-1 0 0,0-1 1 0 0,0 1 0 0 0,1 0 0 0 0,-1 0-1 0 0,0-1 1 0 0,0 1 0 0 0,0 0-1 0 0,1 0 1 0 0,-1-1 0 0 0,0 1 0 0 0,0 0-1 0 0,1 0 1 0 0,-1 0 0 0 0,0-1-1 0 0,0 1 1 0 0,1 0 0 0 0,-1 0 0 0 0,0 0-1 0 0,1 0 1 0 0,-1 0 0 0 0,0-1-1 0 0,1 1 1 0 0,-1 0 0 0 0,0 0 0 0 0,1 0-1 0 0,-1 0 1 0 0,0 0 0 0 0,1 0-1 0 0,-1 0 1 0 0,0 0 0 0 0,1 0 0 0 0,-1 0-1 0 0,0 1 1 0 0,1-1 0 0 0,-1 0-44 0 0,1 0 0 0 0,-1 0 1 0 0,0 0-1 0 0,1-1 1 0 0,-1 1-1 0 0,0 0 0 0 0,0 0 1 0 0,1 0-1 0 0,-1 0 0 0 0,0 0 1 0 0,1 1-1 0 0,-1-1 0 0 0,0 0 1 0 0,0 0-1 0 0,1 0 1 0 0,-1 0-1 0 0,0 0 0 0 0,0 0 1 0 0,1 0-1 0 0,-1 0 0 0 0,0 1 1 0 0,0-1-1 0 0,1 0 1 0 0,-1 0-1 0 0,0 0 0 0 0,0 1 1 0 0,0-1-1 0 0,1 0 0 0 0,-1 0 1 0 0,0 0-1 0 0,0 1 0 0 0,0-1 1 0 0,0 0-1 0 0,1 1 1 0 0,-1-1-1 0 0,0 0 0 0 0,0 0 1 0 0,0 1-1 0 0,0-1 0 0 0,0 0 1 0 0,0 1-1 0 0,0-1 1 0 0,0 0-1 0 0,0 0 0 0 0,0 1 1 0 0,0-1-1 0 0,0 0 0 0 0,0 1 1 0 0,0-1-1 0 0,0 0 0 0 0,0 0 1 0 0,0 1-1 0 0,-1-1 1 0 0,1 0-1 0 0,0 0 0 0 0,0 1 1 0 0,0-1-1 0 0,0 0 0 0 0,-1 0 1 0 0,1 1-1 0 0,0-1 1 0 0,0 0-1 0 0,0 0 0 0 0,-1 0 1 0 0,1 1-1 0 0,0-1 0 0 0,0 0 1 0 0,-1 0-1 0 0,1 0 0 0 0,-13 14-2568 0 0,-25 16-10975 0 0,28-22 11014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58.197"/>
    </inkml:context>
    <inkml:brush xml:id="br0">
      <inkml:brushProperty name="width" value="0.05" units="cm"/>
      <inkml:brushProperty name="height" value="0.05" units="cm"/>
      <inkml:brushProperty name="color" value="#E71224"/>
    </inkml:brush>
  </inkml:definitions>
  <inkml:trace contextRef="#ctx0" brushRef="#br0">97 22 4760 0 0,'2'-22'19777'0'0,"2"28"-19633"0"0,0-1 1 0 0,-1 1-1 0 0,0 0 1 0 0,0 0-1 0 0,-1 0 1 0 0,1 1-1 0 0,-1-1 1 0 0,-1 0-1 0 0,1 1 1 0 0,-1 0-1 0 0,0-1 1 0 0,-1 1-1 0 0,1 0 1 0 0,-1-1-1 0 0,-1 9 0 0 0,-2 20-2040 0 0,-11 54-1 0 0,12-79 1192 0 0,-8 31-3127 0 0,-2-1 0 0 0,-2 0 0 0 0,-1 0 0 0 0,-24 44 0 0 0,20-48 1594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58.915"/>
    </inkml:context>
    <inkml:brush xml:id="br0">
      <inkml:brushProperty name="width" value="0.05" units="cm"/>
      <inkml:brushProperty name="height" value="0.05" units="cm"/>
      <inkml:brushProperty name="color" value="#E71224"/>
    </inkml:brush>
  </inkml:definitions>
  <inkml:trace contextRef="#ctx0" brushRef="#br0">19 40 5352 0 0,'6'-11'14860'0'0,"1"-12"-8838"0"0,-15 20-8968 0 0,-1 2-3752 0 0,-5 0-4985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59.584"/>
    </inkml:context>
    <inkml:brush xml:id="br0">
      <inkml:brushProperty name="width" value="0.05" units="cm"/>
      <inkml:brushProperty name="height" value="0.05" units="cm"/>
      <inkml:brushProperty name="color" value="#E71224"/>
    </inkml:brush>
  </inkml:definitions>
  <inkml:trace contextRef="#ctx0" brushRef="#br0">1 24 4256 0 0,'0'0'7875'0'0,"18"31"-2077"0"0,-14-30-5717 0 0,0-1-1 0 0,0 1 1 0 0,1-1 0 0 0,-1 0 0 0 0,0 0-1 0 0,0-1 1 0 0,1 1 0 0 0,-1-1 0 0 0,0 0-1 0 0,0 0 1 0 0,0 0 0 0 0,0 0 0 0 0,0-1-1 0 0,0 0 1 0 0,0 0 0 0 0,0 0 0 0 0,-1 0-1 0 0,1 0 1 0 0,-1-1 0 0 0,6-5 0 0 0,18-11 749 0 0,-26 18-664 0 0,2-2 146 0 0,-3 3-280 0 0,0 0 0 0 0,0 0-1 0 0,0-1 1 0 0,0 1 0 0 0,0 0 0 0 0,0 0-1 0 0,1-1 1 0 0,-1 1 0 0 0,0 0 0 0 0,0 0 0 0 0,0-1-1 0 0,1 1 1 0 0,-1 0 0 0 0,0 0 0 0 0,0 0-1 0 0,0-1 1 0 0,1 1 0 0 0,-1 0 0 0 0,0 0 0 0 0,0 0-1 0 0,1 0 1 0 0,-1 0 0 0 0,0 0 0 0 0,1 0 0 0 0,-1-1-1 0 0,0 1 1 0 0,0 0 0 0 0,1 0 0 0 0,-1 0-1 0 0,0 0 1 0 0,1 0 0 0 0,-1 0 0 0 0,0 0 0 0 0,0 0-1 0 0,1 1 1 0 0,-1-1 0 0 0,0 0 0 0 0,1 0-1 0 0,-1 0 1 0 0,0 0 0 0 0,0 0 0 0 0,1 0 0 0 0,-1 1-1 0 0,17 20 433 0 0,-11-7-3351 0 0,-11-2-6582 0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1-05-28T05:57:38.404"/>
    </inkml:context>
    <inkml:brush xml:id="br0">
      <inkml:brushProperty name="width" value="0.4" units="cm"/>
      <inkml:brushProperty name="height" value="0.8" units="cm"/>
      <inkml:brushProperty name="color" value="#FFFC00"/>
      <inkml:brushProperty name="tip" value="rectangle"/>
      <inkml:brushProperty name="rasterOp" value="maskPen"/>
      <inkml:brushProperty name="fitToCurve" value="1"/>
    </inkml:brush>
  </inkml:definitions>
  <inkml:trace contextRef="#ctx0" brushRef="#br0">0 0 144 0,'0'0'57'0,"0"0"5"16,0 0-6-16,0 0-2 16,0 0 16-16,0 0-16 0,0 0 10 0,0 0-23 0,0 0 25 15,0 0-16-15,0 0 6 0,0 0-9 0,0 0-2 16,0 0-14-16,0 0-10 0,0 0-4 15,0 0 13-15,0 0-10 0,0 0 7 0,0 0-16 16,0 0 3-16,0 0 13 0,0 0-2 16,0 0-9-16,0 0-2 0,0 0 0 0,0 0 3 15,0 0-9-15,0 0-14 0,0 0 24 0,0 0 17 16,0 0-3-16,0 0 6 0,0 0 9 15,0 0-1-15,0 0 5 0,0 0-7 0,0 0-3 16,0 0 29-16,0 0-39 0,0 0-1 16,0 0 3-16,0 0-3 0,0 0-9 15,0 0 14-15,0 0-28 0,0 0 7 0,0 0 5 16,0 0-12-16,0 0 1 0,0 0 9 0,0 0 0 15,0 0 4-15,0 0-2 0,0 0-8 16,0 0-24-16,0 0 24 0,0 0 16 0,0 0-16 16,0 0 10-16,0 0 8 0,0 0-19 0,0 0 23 15,0 0-32-15,0 0 9 0,0 0-6 16,0 0-4-16,0 0 2 0,0 0 0 0,0 0 7 15,0 0-9-15,0 0 4 0,0 0-2 16,0 0 15-16,0 0-3 0,0 0-10 16,0 0 9-16,0 0-13 0,0 0-4 0,0 0-3 15,0 0 18-15,0 0-22 0,0 0 7 16,0 0 4-16,0 0 19 0,0 0-21 0,12 37-11 15,-12-37 13-15,0 0 4 0,0 0-8 0,0 0-5 16,0 0 9-16,0 0 11 0,0 0-13 16,0 0 4-16,0 0 5 0,0 0 2 0,0 0-8 15,12 6 10-15,-12-6-8 0,0 0 28 0,0 0-49 16,0 0 7-16,0 0 11 0,0 0-16 15,0 0 19-15,0 0 4 0,0 0 3 0,0 0-16 16,14 3 12-16,-14-3 1 0,0 0-23 16,0 0 19-16,0 0-14 0,0 0 8 15,0 0 6-15,0 0 5 0,0 0-8 0,0 0 0 16,16 2 3-16,-16-2 3 0,0 0-8 0,0 0 15 15,0 0-15-15,0 0 19 0,0 0-18 16,0 0 9-16,17 1-15 0,-17-1 7 0,0 0 0 16,0 0 7-16,0 0-14 0,0 0 7 0,0 0 5 15,17 2-14-15,-17-2 1 0,0 0-8 16,0 0 8-16,0 0 27 0,0 0-14 0,12 5 1 15,-12-5-15-15,0 0 18 0,0 0-9 16,0 0 0-16,0 0-11 0,17 0 33 16,-17 0-27-16,0 0 10 0,0 0 2 0,0 0 1 15,0 0-15-15,18 0 23 0,-18 0-5 16,0 0-28-16,0 0 14 0,0 0-10 0,15 2 5 15,-15-2 12-15,0 0 0 0,0 0 1 0,0 0-23 16,0 0 33-16,0 0 0 0,0 0-23 16,22 0 4-16,-22 0 36 0,0 0-33 0,0 0 2 15,0 0-11-15,17 0 14 0,-17 0-11 0,0 0 7 16,0 0-13-16,0 0 22 0,14 2-5 15,-14-2 3-15,0 0 6 0,0 0 11 0,0 0-32 16,0 0 1-16,0 0 2 0,19 0 5 16,-19 0-1-16,0 0 11 0,0 0-14 15,0 0 6-15,0 0-13 0,0 0 11 0,0 0-4 16,0 0 28-16,18-2-20 0,-18 2 12 0,0 0-3 15,0 0 2-15,0 0-15 0,0 0 14 16,0 0-3-16,16 2-2 0,-16-2-16 0,0 0 26 16,0 0-18-16,0 0 8 0,0 0-9 15,0 0-4-15,18-2-1 0,-18 2 18 0,0 0-14 16,0 0 8-16,0 0-6 0,15-2 11 0,-15 2-4 15,0 0 1-15,0 0 10 0,0 0-15 16,0 0 7-16,21 0-11 0,-21 0 2 16,0 0-11-16,0 0 16 0,0 0 11 0,0 0-24 15,18 0-1-15,-18 0 16 0,0 0 9 16,0 0-29-16,0 0 18 0,14-5-17 0,-14 5 13 15,0 0 4-15,0 0 2 0,0 0-14 0,0 0 21 16,0 0-5-16,16-2 23 0,-16 2-48 16,0 0 5-16,0 0-2 0,0 0 20 0,0 0-9 15,0 0 0-15,19 0-2 0,-19 0 2 0,0 0 13 16,0 0-3-16,0 0-8 0,0 0 0 15,0 0-16-15,18 2 21 0,-18-2 2 0,0 0-6 16,0 0-8-16,0 0 11 0,0 0-14 16,18 0 19-16,-18 0-22 0,0 0 15 15,0 0 3-15,0 0-10 0,17 2 2 0,-17-2 2 16,0 0 2-16,0 0 0 0,16 3-3 0,-16-3 1 15,0 0-5-15,0 0 32 0,17 0-24 16,-17 0-4-16,0 0 5 0,15 0-4 0,-15 0-2 16,0 0-2-16,0 0 3 0,0 0 7 15,19 2-4-15,-19-2-13 0,0 0 20 0,0 0-4 16,16 2-12-16,-16-2 10 0,0 0-7 0,0 0 20 15,0 0-22-15,0 0-4 0,20 1-2 16,-20-1 3-16,0 0 16 0,0 0-4 16,0 0-1-16,16 0-9 0,-16 0 16 0,0 0 6 15,0 0-26-15,0 0 10 0,0 0 8 16,19 0 8-16,-19 0-7 0,0 0-11 0,0 0 6 15,0 0 8-15,0 0 1 0,20-1 11 0,-20 1-34 16,0 0-4-16,0 0 19 0,0 0 11 16,15-2-7-16,-15 2-13 0,0 0-10 0,0 0 16 15,0 0-11-15,20-2 25 0,-20 2-23 0,0 0 2 16,0 0 13-16,0 0 5 0,17 2-19 15,-17-2 21-15,0 0-9 0,0 0-12 0,0 0 18 16,21-2-14-16,-21 2-14 0,0 0 11 16,0 0 19-16,0 0-1 0,18 2-22 15,-18-2 8-15,0 0 2 0,0 0 8 0,15-2-10 16,-15 2 19-16,0 0-14 0,0 0 17 0,0 0 3 15,17-3-3-15,-17 3-23 0,0 0 4 16,0 0 17-16,0 0-1 0,18-2-6 0,-18 2-5 16,0 0-7-16,0 0 5 0,16-2 6 15,-16 2-4-15,0 0 3 0,0 0-3 0,17-3-19 16,-17 3 19-16,0 0 1 0,0 0 15 0,16 0-25 15,-16 0 19-15,0 0-20 0,0 0 0 16,16-1 10-16,-16 1 17 0,0 0-14 16,0 0 4-16,23 0-16 0,-23 0 4 0,0 0 29 15,14-5-29-15,-14 5-4 0,0 0 19 16,16 0-17-16,-16 0 7 0,0 0-14 0,0 0 14 15,21-1-9-15,-21 1 16 0,0 0-7 0,0 0-11 16,18 0 8-16,-18 0-4 0,0 0 2 16,0 0 10-16,17-2-14 0,-17 2-8 0,0 0 1 15,17 0 4-15,-17 0 5 0,0 0 0 0,0 0-3 16,21-1 18-16,-21 1-3 0,0 0-14 15,16-1 4-15,-16 1 8 0,0 0-1 0,18 0-1 16,-18 0-19-16,0 0 2 0,19 0 17 16,-19 0 1-16,0 0-23 0,18 0 9 15,-18 0-10-15,0 0 9 0,20 0 20 0,-20 0-14 16,0 0-3-16,21 0 27 0,-21 0-28 0,0 0 21 15,19-3-30-15,-19 3 10 0,0 0-1 16,20 0 8-16,-20 0-10 0,0 0 6 0,21-1-3 16,-21 1 11-16,0 0-8 0,20-3-5 15,-20 3 10-15,0 0-10 0,18-1 2 0,-18 1-2 16,0 0 1-16,22 0 16 0,-22 0-6 0,0 0-12 15,16 0-16-15,-16 0 20 0,0 0 4 16,21 0 0-16,-21 0 1 0,0 0 2 16,22 0-13-16,-22 0 20 0,15 0-12 0,-15 0 14 15,0 0-20-15,23-2 1 0,-23 2-5 16,13 0 27-16,-13 0-14 0,0 0-2 0,20 0-2 15,-20 0 10-15,14-3-17 0,-14 3 8 0,0 0-1 16,21 0-7-16,-21 0 11 0,0 0-8 16,20 0 7-16,-20 0 23 0,0 0-38 0,20 0 23 15,-20 0-17-15,14-1-8 0,-14 1 3 0,0 0 5 16,21 4 5-16,-21-4 18 0,14 0-16 15,-14 0 8-15,0 0-18 0,20 0 3 0,-20 0 4 16,17 0 13-16,-17 0-10 0,0 0 15 16,22 0-6-16,-22 0-4 0,15 0-24 15,-15 0 19-15,0 0-10 0,22 0 5 0,-22 0-23 16,0 0 63-16,21 0-39 0,-21 0 11 0,16 0 12 15,-16 0-28-15,0 0-4 0,21 0 16 16,-21 0-15-16,14 0 34 0,-14 0-22 0,0 0-5 16,21 0-3-16,-21 0 13 0,13 2 20 15,-13-2-21-15,0 0-13 0,18 0 23 0,-18 0-19 16,0 0 13-16,19 0-8 0,-19 0 21 0,0 0-38 15,18 0 10-15,-18 0 19 0,0 0-21 16,20 1 9-16,-20-1 4 0,0 0-16 16,20 0 8-16,-20 0-1 0,0 0 5 0,22-3 5 15,-22 3-15-15,14 0 3 0,-14 0 14 16,0 0-13-16,21 0 14 0,-21 0-5 0,0 0 3 15,21 0-23-15,-21 0 17 0,16-3 6 0,-16 3-6 16,0 0-6-16,23-1-3 0,-23 1 2 16,16 0 5-16,-16 0 4 0,17 0-2 0,-17 0 2 15,0 0-6-15,25 0 4 0,-25 0 17 0,16 0-16 16,-16 0-7-16,18 0 8 0,-18 0-2 15,16 1-14-15,-16-1 21 0,18 0-5 0,-18 0 6 16,19 0-16-16,-19 0 16 0,17 0-13 16,-17 0 28-16,15 0-15 0,-15 0-5 15,19 0 3-15,-19 0-12 0,17 3 6 0,-17-3-6 16,0 0-3-16,22 0 24 0,-22 0-23 0,14 0 20 15,-14 0-10-15,0 0 30 0,20 0-51 16,-20 0 14-16,13 2 31 0,-13-2-4 0,0 0-31 16,18 1-1-16,-18-1 3 0,0 0 24 15,19 0-34-15,-19 0 24 0,0 0-12 0,18 3-7 16,-18-3 0-16,0 0 0 0,16 0 4 0,-16 0 23 15,0 0-22-15,18 0 7 0,-18 0 2 16,0 0 10-16,19 0 0 0,-19 0-12 16,0 0-9-16,17 0 23 0,-17 0-16 0,0 0 9 15,0 0-9-15,19 0-3 0,-19 0-3 16,0 0-1-16,15 0 9 0,-15 0-3 0,0 0 11 15,0 0-6-15,18 0 3 0,-18 0-3 0,0 0-7 16,0 0 22-16,18-4-4 0,-18 4-11 16,0 0-2-16,0 0 34 0,21-2-41 0,-21 2 7 15,0 0-6-15,0 0 6 0,20 0 0 0,-20 0 11 16,0 0-5-16,0 0 16 0,0 0-33 15,17 0 20-15,-17 0-4 0,0 0 9 0,0 0-6 16,0 0 0-16,0 0-3 0,0 0 7 16,0 0 12-16,16-3-19 0,-16 3 10 15,0 0-5-15,0 0 9 0,0 0 1 0,0 0-15 16,0 0 3-16,0 0-1 0,0 0 31 0,0 0-21 15,0 0-15-15,0 0-4 0,0 0 34 16,0 0-30-16,0 0 16 0,0 0-15 0,0 0 11 16,0 0-11-16,0 0-6 0,0 0-34 15,0 0-50-15,0 0-48 0,0 0-97 0,0 0-49 16,0 0 2-16,0 0-125 0,0 0-88 0,0 0 79 15,0 0 43-15,0 0 21 0,0 0 77 16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7:59.913"/>
    </inkml:context>
    <inkml:brush xml:id="br0">
      <inkml:brushProperty name="width" value="0.05" units="cm"/>
      <inkml:brushProperty name="height" value="0.05" units="cm"/>
      <inkml:brushProperty name="color" value="#E71224"/>
    </inkml:brush>
  </inkml:definitions>
  <inkml:trace contextRef="#ctx0" brushRef="#br0">15 20 6069 0 0,'-2'-7'8031'0'0,"-1"1"-3829"0"0,-1-1-4423 0 0,-1 20-11172 0 0,5-12 10897 0 0,0 0 1 0 0,0-1 0 0 0,0 1-1 0 0,0-1 1 0 0,1 1 0 0 0,-1 1-1 0 0,0 6-1856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8:12.002"/>
    </inkml:context>
    <inkml:brush xml:id="br0">
      <inkml:brushProperty name="width" value="0.05" units="cm"/>
      <inkml:brushProperty name="height" value="0.05" units="cm"/>
      <inkml:brushProperty name="color" value="#E71224"/>
    </inkml:brush>
  </inkml:definitions>
  <inkml:trace contextRef="#ctx0" brushRef="#br0">75 43 920 0 0,'-9'-12'20457'0'0,"62"9"-19972"0"0,-51 3-388 0 0,31-2-7 0 0,-31 2-73 0 0,38 0-150 0 0,-23-3 219 0 0,-16 3-75 0 0,1-1-10 0 0,-1 0 0 0 0,0 1 1 0 0,0-1-1 0 0,0 1 0 0 0,1-1 0 0 0,-1 1 0 0 0,0 0 0 0 0,1 0 1 0 0,-1-1-1 0 0,0 1 0 0 0,1 0 0 0 0,-1 0 0 0 0,0 0 0 0 0,1 0 1 0 0,-1 0-1 0 0,0 1 0 0 0,3 0 0 0 0,23-2 44 0 0,-10-2 136 0 0,-15 3-182 0 0,23-2 137 0 0,-15 2-128 0 0,-7 0 11 0 0,37-6 63 0 0,-38 5-32 0 0,38 1 149 0 0,-34-1-179 0 0,-4 1 145 0 0,42-4 113 0 0,-42 4-190 0 0,50-1 5 0 0,-31 4 872 0 0,-41-3-10 0 0,14 0-952 0 0,-40 5-40 0 0,45-5 15 0 0,-47 5 90 0 0,4-2-10 0 0,42-2-36 0 0,-33 3-52 0 0,34-3-22 0 0,-40-1-20 0 0,-99 13-152 0 0,138-13 222 0 0,-36 2-46 0 0,34-2 30 0 0,-1 0 25 0 0,-1 0-1 0 0,1 0 1 0 0,0 0 0 0 0,0-1-1 0 0,0 0 1 0 0,0 0-1 0 0,-8-2 1 0 0,12 2 6 0 0,-2 1-88 0 0,0 0 68 0 0,0 0-1 0 0,0 0 1 0 0,1-1-1 0 0,-1 1 1 0 0,0-1-1 0 0,0 0 1 0 0,0 0-1 0 0,1 0 1 0 0,-1 0-1 0 0,0 0 0 0 0,-3-3 1 0 0,-7-2 70 0 0,11 6-95 0 0,3-3-2298 0 0,0 3 2150 0 0,-1-1 1 0 0,1 0-1 0 0,-1 1 1 0 0,1-1 0 0 0,-1 1-1 0 0,1-1 1 0 0,-1 1-1 0 0,1-1 1 0 0,-1 1 0 0 0,1-1-1 0 0,-1 1 1 0 0,1 0-1 0 0,0-1 1 0 0,-1 1-1 0 0,1 0 1 0 0,0-1 0 0 0,-1 1-1 0 0,1 0 1 0 0,0 0-1 0 0,0 0 1 0 0,-1 0-1 0 0,1-1 1 0 0,0 1 0 0 0,0 0-1 0 0,0 0 1 0 0,26 0-13315 0 0,-17 2 10975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8:13.316"/>
    </inkml:context>
    <inkml:brush xml:id="br0">
      <inkml:brushProperty name="width" value="0.05" units="cm"/>
      <inkml:brushProperty name="height" value="0.05" units="cm"/>
      <inkml:brushProperty name="color" value="#E71224"/>
    </inkml:brush>
  </inkml:definitions>
  <inkml:trace contextRef="#ctx0" brushRef="#br0">130 22 1472 0 0,'-35'-11'2150'0'0,"18"12"-2068"0"0,6-1 120 0 0,-1 1 1 0 0,0-2-1 0 0,-22-3 0 0 0,32 4-139 0 0,-5-7-1715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5T06:28:16.318"/>
    </inkml:context>
    <inkml:brush xml:id="br0">
      <inkml:brushProperty name="width" value="0.05" units="cm"/>
      <inkml:brushProperty name="height" value="0.05" units="cm"/>
      <inkml:brushProperty name="color" value="#E71224"/>
    </inkml:brush>
  </inkml:definitions>
  <inkml:trace contextRef="#ctx0" brushRef="#br0">170 24 1656 0 0,'0'0'1821'0'0,"-27"-10"12660"0"0,95 4-11747 0 0,-67 6-2687 0 0,39 0 767 0 0,-33 2-787 0 0,-1-1 1 0 0,1 0-1 0 0,-1-1 0 0 0,1 1 0 0 0,0-1 0 0 0,11-2 1 0 0,0 1-51 0 0,-17 1 131 0 0,43 3-110 0 0,-42-3-4 0 0,39-1 496 0 0,39 0 583 0 0,-78 2-164 0 0,-8-1-991 0 0,-234 22-507 0 0,129-12 5 0 0,109-10 547 0 0,-17 1-415 0 0,-48 0-802 0 0,65-1 1098 0 0,-39-2-596 0 0,31 1 528 0 0,25-3 144 0 0,48-7 258 0 0,-20 3 218 0 0,45-7 126 0 0,-86 15-516 0 0,47-4 6 0 0,-33 4 68 0 0,36 3-44 0 0,-51-2-56 0 0,49 2 206 0 0,-8 1-165 0 0,-40-4-12 0 0,39 7 13 0 0,-40-6 60 0 0,53 2-92 0 0,-53-2 138 0 0,6-1 437 0 0,-3 1-2790 0 0,-33 10-14242 0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1-05-28T05:57:38.765"/>
    </inkml:context>
    <inkml:brush xml:id="br0">
      <inkml:brushProperty name="width" value="0.4" units="cm"/>
      <inkml:brushProperty name="height" value="0.8" units="cm"/>
      <inkml:brushProperty name="color" value="#FFFC00"/>
      <inkml:brushProperty name="tip" value="rectangle"/>
      <inkml:brushProperty name="rasterOp" value="maskPen"/>
      <inkml:brushProperty name="fitToCurve" value="1"/>
    </inkml:brush>
  </inkml:definitions>
  <inkml:trace contextRef="#ctx0" brushRef="#br0">71 0 80 0,'-17'0'19'16,"17"0"3"-16,0 0 9 0,0 0-12 0,0 0-6 0,0 0-32 15,-20-2 24-15,20 2 2 0,0 0-16 16,0 0 8-16,-16 4-67 0,16-4 56 16,0 0 15-16,0 0-20 0,0 0 6 0,-18 0-7 15,18 0 9-15,0 0 28 0,0 0-33 16,0 0 2-16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1-05-28T05:57:51.812"/>
    </inkml:context>
    <inkml:brush xml:id="br0">
      <inkml:brushProperty name="width" value="0.05" units="cm"/>
      <inkml:brushProperty name="height" value="0.05" units="cm"/>
      <inkml:brushProperty name="color" value="#004F8B"/>
      <inkml:brushProperty name="fitToCurve" value="1"/>
    </inkml:brush>
  </inkml:definitions>
  <inkml:trace contextRef="#ctx0" brushRef="#br0">331 226 578 0,'6'-10'302'16,"-6"10"-45"-16,0 0-16 0,0 0 12 0,0 0-3 15,5-17-39-15,-5 17 18 0,0 0-47 0,0 0 32 16,0 0-36-16,4-13-11 0,-4 13-7 15,0 0 6-15,0 0-17 0,0 0 19 0,0 0-30 16,1-15-8-16,-1 15-35 0,0 0 4 16,0 0 11-16,0 0-16 0,0 0 10 0,0 0 6 15,-1-20-56-15,1 20 22 0,0 0-9 0,0 0-16 16,-4-18-16-16,4 18 28 0,0 0-8 15,-4-14-8-15,4 14-12 0,0 0 3 0,-5-13 14 16,5 13 11-16,0 0-1 0,-6-15-27 0,6 15 22 16,0 0 15-16,-3-15-8 15,3 15 30-15,0 0-57 0,-10-12 19 0,10 12-13 16,0 0-15-16,-9-12 12 0,9 12-2 0,-9-8-3 15,9 8-22-15,0 0-4 0,-14-10 13 16,14 10 16-16,-13-8-38 0,13 8 25 0,-11-6 13 16,11 6-11-16,-13-7-15 0,13 7 10 0,-14-4 1 15,14 4-31-15,-15-4 22 0,15 4-28 16,0 0 8-16,-21-2 23 0,21 2-1 0,0 0-26 15,-18-2 24-15,18 2-12 0,0 0 21 0,0 0-20 16,-21 0-29-16,21 0 32 0,0 0-12 16,-21 4 10-16,21-4-18 0,-11 7 12 15,11-7-19-15,-10 8 21 0,10-8-28 0,-13 12 48 16,6-5-43-16,7-7 39 0,-14 17-22 15,7-9-10-15,0 3-4 0,1-1 14 0,-2 0 6 16,8-10 22-16,-12 23-40 0,6-13 24 0,1 1-19 16,5-11-3-16,-9 20-25 0,6-12 9 15,3-8 83-15,-8 18-64 0,8-18-6 0,-4 14 4 16,4-14-23-16,-4 17 56 0,4-17-43 0,0 0-9 15,-1 20 6-15,1-20-4 0,0 0 4 16,1 21 12-16,-1-21-21 0,4 13 9 0,-4-13-6 16,6 12-18-16,-6-12 27 0,9 13-8 15,-9-13 36-15,9 11-24 0,-9-11-25 16,11 11 43-16,-1-4-12 0,-4 1 3 0,-6-8-13 15,15 8 2-15,-4 0 25 0,-1-4 11 0,-10-4-40 16,22 9 14-16,-13-5-5 0,-9-4 34 16,20 7-1-16,-7-4-40 0,-13-3 29 0,20 7-25 15,-10-4 0-15,-10-3 15 0,22 6 0 0,-10-4 18 16,-12-2-24-16,20 7-15 0,-20-7 29 15,19 5 2-15,-11-3-8 0,-8-2 2 0,19 6-1 16,-10-1 6-16,-9-5-12 0,16 5-10 16,-16-5 26-16,15 7-14 0,-15-7 17 15,16 7-16-15,-8-2-4 0,-8-5 37 0,18 7-33 16,-9-2 4-16,-9-5-4 0,16 9-7 0,-7-4 29 15,-9-5-13-15,15 8-24 0,-6-1 27 16,-9-7-10-16,13 12 35 0,-13-12-41 0,12 11-7 16,-7-5 13-16,-5-6 14 0,13 12-10 15,-13-12 15-15,8 13-27 0,-8-13 33 0,8 12-1 16,-8-12-13-16,6 13-11 0,-6-13 25 0,7 15 3 15,-7-15-17-15,4 12 26 0,-4-12-16 16,1 16-17-16,-1-16 16 0,0 0-1 0,-4 24-7 16,4-24 8-16,-5 15-16 0,5-15 12 15,-8 14 7-15,8-14-19 0,-7 16-16 16,2-7 32-16,5-9-10 0,-9 11 5 0,4-2-32 15,5-9 40-15,-12 10-17 0,12-10 4 0,-11 12 25 16,11-12-34-16,-9 9-15 0,9-9 67 16,-13 5-65-16,13-5 7 0,-14 8 9 0,14-8-22 15,-13 3 22-15,13-3-18 0,0 0-27 0,-20-1 5 16,20 1 28-16,0 0 12 0,-25-5-33 15,25 5 22-15,-16-5 13 0,16 5-25 0,-14-4-8 16,14 4 16-16,-17-7 9 0,17 7 4 0,-16-8-17 16,16 8-8-16,-14-8 19 15,5 2-10-15,9 6-3 0,-13-7-2 0,13 7-19 16,-13-12 33-16,13 12-25 0,-14-11 15 0,14 11 6 15,-10-10-20-15,10 10 42 0,-12-10-32 16,12 10 11-16,-9-10-11 0,9 10 12 0,-9-12 5 16,9 12-9-16,-9-12 1 0,9 12 14 0,-7-10 5 15,7 10-22-15,-8-11 14 0,8 11-3 16,-5-12 10-16,5 12-22 0,0 0 6 0,-8-13 7 15,8 13 42-15,0 0-43 0,-5-12 10 0,5 12-11 16,0 0 45-16,-5-12-47 0,5 12 0 16,0 0 1-16,0 0 11 0,0 0-3 15,0 0 14-15,-6-14-3 0,6 14 30 0,0 0-26 16,0 0-13-16,0 0 26 0,0 0-35 15,0 0 25-15,0 0 10 0,0 0-30 0,0 0-1 16,0 0-3-16,0 0 15 0,0 0 12 0,0 0 5 16,0 0 39-16,0 0-45 0,0 0-16 15,0 0 16-15,0 0 4 0,0 0 6 0,0 0-7 16,0 0 16-16,-5 41-20 0,5-41 16 0,-4 18 11 15,4-18-31-15,-1 15 9 0,1-15-2 16,-3 15-22-16,3-15 9 0,-4 14 5 0,4-14 2 16,0 0 5-16,-1 17-9 0,1-17-30 15,0 0 55-15,-1 14-15 0,1-14-4 16,0 0-12-16,0 0-2 0,-4 15 2 0,4-15 6 15,0 0-9-15,0 0-12 0,0 0 5 0,0 0-8 16,0 0-34-16,-4 16-24 0,4-16-4 16,0 0-73-16,0 0-39 0,0 0-63 0,0 0-147 15,0 0-130-15,0 0-280 0,0 0 127 0,0 0 141 16,0 0 42-16,0 0 88 0,4 17 70 15,-4-17 46-15,0 0 59 0</inkml:trace>
  <inkml:trace contextRef="#ctx0" brushRef="#br0" timeOffset="1176">165 609 472 0,'0'0'152'16,"0"0"2"-16,0 0-6 0,0 0-16 0,0 0 5 15,0 0-8-15,0 0 6 0,0 0-22 0,0 0 11 16,0 0-15-16,0 0 10 0,0 0-5 15,0 0-10-15,0 0 8 0,0 0-12 0,0 0-14 16,0 0 7-16,0 0-13 0,0 0-4 0,0 0 17 16,0 0-8-16,0 0-17 0,0 0 11 15,0 0-17-15,0 0 33 0,0 0-41 0,0 0 14 16,0 0-11-16,0 0-22 0,0 0 10 15,0 0-8-15,0 0-15 0,0 0 25 0,-26 27-31 16,26-27 28-16,-8 16-29 0,8-16-2 16,-10 14 12-16,4-6-7 0,6-8 28 15,-9 15-31-15,9-15-4 0,-9 14 2 0,9-14 23 16,-9 13-13-16,9-13-15 0,-8 12 11 0,8-12-2 15,-7 9-17-15,7-9 26 0,0 0-10 16,-7 12-5-16,7-12 4 0,0 0-5 0,-7 9 14 16,7-9-26-16,0 0 7 0,0 0 0 0,0 0-5 15,-8 12 24-15,8-12-19 0,0 0-2 16,0 0-3-16,0 0 10 0,0 0 6 0,0 0-13 15,-5 10-11-15,5-10 8 0,0 0 3 0,0 0-17 16,0 0 38-16,0 0-56 16,0 0 6-16,0 0-52 0,0 0-9 0,0 0-57 15,0 0-18-15,0 0-44 0,0 0-88 0,0 0-19 16,0 0 30-16,0 0-248 0,0 0 50 15,0 0 82-15,0 0 31 0,0 0 78 0,0 0 17 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999.99994" units="1/cm"/>
          <inkml:channelProperty channel="Y" name="resolution" value="999.99994" units="1/cm"/>
          <inkml:channelProperty channel="F" name="resolution" value="249.9771" units="1/cm"/>
          <inkml:channelProperty channel="T" name="resolution" value="1" units="1/dev"/>
        </inkml:channelProperties>
      </inkml:inkSource>
      <inkml:timestamp xml:id="ts0" timeString="2021-05-28T05:57:58.421"/>
    </inkml:context>
    <inkml:brush xml:id="br0">
      <inkml:brushProperty name="width" value="0.05" units="cm"/>
      <inkml:brushProperty name="height" value="0.05" units="cm"/>
      <inkml:brushProperty name="color" value="#004F8B"/>
      <inkml:brushProperty name="fitToCurve" value="1"/>
    </inkml:brush>
  </inkml:definitions>
  <inkml:trace contextRef="#ctx0" brushRef="#br0">53 157 450 0,'0'0'208'0,"0"-18"10"0,0 18-16 16,0 0-8-16,0 0-3 0,0 0-6 15,0 0-1-15,-2-18 2 0,2 18 9 0,0 0-20 16,0 0 7-16,0 0-3 0,0 0 13 0,-4-15-25 15,4 15-17-15,0 0-1 0,0 0-11 16,0 0 27-16,0 0-17 0,0 0-36 16,0 0 0-16,0 0-9 0,0 0 14 0,0 0-22 0,0 0-21 15,0 0-1-15,0 0 11 16,0 0 12-16,0 0-29 0,0 0 25 0,0 0-41 15,-4-13-5-15,4 13 7 0,0 0-22 0,0 0 16 16,0 0 6-16,0 0-6 0,0 0-8 16,0 0-6-16,0 0 29 0,0 0-14 0,0 0 6 15,0 0 16-15,0 0-49 0,7 52 38 0,-7-52-8 16,3 19-13-16,-1-9 15 0,-2-10-1 15,1 21 10-15,-1-9 15 0,0-12-27 0,6 24 24 16,-4-11 8-16,-2 1-20 0,0-14-8 16,3 29 9-16,-1-16-2 0,-2 4-11 15,2-4 6-15,-2-13-3 0,4 28 24 0,-4-16-37 16,1 4 8-16,-1-16-55 0,0 24 57 15,3-7 46-15,-3-17-41 0,0 23 27 0,0-11-22 16,0-12 9-16,-3 22-12 0,3-22 9 0,0 24-19 16,-1-13-15-16,1-11 18 0,0 22 7 15,-2-10 4-15,2-12-32 0,0 22 32 0,-2-10-42 16,2-12 25-16,-2 21-22 0,2-21-4 0,-2 21 48 15,2-21-44-15,-1 17 11 0,1-17-40 16,-2 19 14-16,2-19 20 0,-2 15 18 16,2-15-26-16,-3 14-24 0,3-14 46 0,0 0-44 15,-3 20 21-15,3-20-9 0,0 0-2 16,-1 18-7-16,1-18 7 0,0 0 20 0,-2 13-39 15,2-13 46-15,0 0 7 0,0 0-9 0,0 0-25 16,-2 16 15-16,2-16 13 0,0 0-16 16,0 0-26-16,0 0 46 0,0 0-39 0,0 0 0 15,0 0 0-15,0 0 0 0,0 0 0 0,0 16 0 16,0-16 0-16,0 0-9 0,0 0-75 15,0 0-79-15,0 0-52 0,0 0-58 0,0 0-149 16,0 0-137-16,0 0-271 0,0 0-276 16,0 0 235-16,0 0 124 0,0 0 105 15,0 0 99-15,20-36 78 0,-20 36 81 0,8-20 16 16,-7 10 53-16</inkml:trace>
  <inkml:trace contextRef="#ctx0" brushRef="#br0" timeOffset="1121">62 123 456 0,'0'0'179'0,"-6"-14"-10"0,6 14-13 15,0 0-9-15,0 0-5 0,0 0-19 0,0 0 24 16,0 0-26-16,0 0-3 0,4-23-3 0,-4 23-4 16,0 0-14-16,0 0-6 0,9-12-5 15,-9 12-12-15,0 0-18 0,14-13 9 0,-14 13-8 16,9-7-4-16,-9 7-15 0,10-7 27 0,-10 7-4 15,11-8-24-15,-11 8-12 0,13-6 8 16,-13 6-19-16,13-7 24 0,-13 7-5 0,14-4-7 16,-14 4 3-16,15-5 4 0,-15 5 42 15,14-3-40-15,-14 3-5 0,20-3 1 16,-20 3 3-16,16-4 1 0,-16 4-12 0,15-3 39 0,-15 3-10 15,20-1-17-15,-20 1-3 16,20-2-6-16,-20 2 9 0,18 0-10 0,-18 0-8 16,18-2 1-16,-18 2 3 0,20 2 17 0,-20-2-25 15,21 0 6-15,-21 0-11 0,20 3 10 16,-20-3-3-16,18 2 30 0,-18-2-40 0,17 4 38 15,-17-4-35-15,16 3-11 0,-16-3 24 0,14 4-11 16,-14-4 9-16,12 6 30 0,-12-6-25 16,10 7 5-16,-10-7-3 0,11 9 19 0,-11-9 48 15,9 11-40-15,-9-11-24 0,8 11 25 0,-8-11-7 16,4 17 28-16,-4-17-44 0,5 19 1 15,-4-11-9-15,-1-8 41 0,0 24-37 16,0-12-2-16,0-12-17 0,-1 23 37 0,0-10-31 16,1-13-14-16,-3 23 22 0,3-23-18 15,-4 20 12-15,0-9-5 0,4-11-11 0,-5 20 18 16,1-9 4-16,4-11 21 0,-6 18-38 0,0-9 9 15,6-9-2-15,-10 18-10 0,2-10 16 16,8-8-1-16,-15 15-17 0,8-8 55 0,-2 0-64 16,9-7 14-16,-19 12-10 0,9-5 30 0,-2-2 1 15,1 2-17-15,-2 0 8 0,0 0-31 16,1-2 34-16,-2 0-9 0,1 2-19 15,-3-4 3-15,2 5 1 0,-1-4 19 0,1 0 11 16,-1 0-17-16,-1 2-12 0,1-3-1 16,2 0-9-16,13-3 15 0,-24 6-17 0,14-4 4 15,10-2 5-15,-22 3 10 0,22-3 9 16,-19 2-24-16,19-2 0 0,-17 2 7 0,17-2-9 15,-16 0 15-15,16 0-11 0,0 0-8 0,-22 0 15 16,22 0 33-16,0 0-71 0,-18-6 11 16,18 6 3-16,0 0 20 0,-13-6-30 0,13 6-8 15,0 0-1-15,-9-9 14 0,9 9-16 16,0 0-21-16,0 0-39 0,-12-10-12 15,12 10-67-15,0 0-47 0,0 0-160 0,0 0-109 16,0 0-145-16,0 0 87 0,0 0 100 0,0 0 54 16,0 0 42-16,0 0 66 0,6-25 22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3226" cy="499091"/>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3860334" y="0"/>
            <a:ext cx="2953226" cy="499091"/>
          </a:xfrm>
          <a:prstGeom prst="rect">
            <a:avLst/>
          </a:prstGeom>
        </p:spPr>
        <p:txBody>
          <a:bodyPr vert="horz" lIns="96661" tIns="48331" rIns="96661" bIns="48331" rtlCol="0"/>
          <a:lstStyle>
            <a:lvl1pPr algn="r">
              <a:defRPr sz="1300"/>
            </a:lvl1pPr>
          </a:lstStyle>
          <a:p>
            <a:fld id="{2C9BFBA2-982E-4E7A-B0B3-96366C720CA7}" type="datetimeFigureOut">
              <a:rPr lang="en-US" smtClean="0"/>
              <a:pPr/>
              <a:t>10/5/2025</a:t>
            </a:fld>
            <a:endParaRPr lang="en-US" dirty="0"/>
          </a:p>
        </p:txBody>
      </p:sp>
      <p:sp>
        <p:nvSpPr>
          <p:cNvPr id="4" name="Slide Image Placeholder 3"/>
          <p:cNvSpPr>
            <a:spLocks noGrp="1" noRot="1" noChangeAspect="1"/>
          </p:cNvSpPr>
          <p:nvPr>
            <p:ph type="sldImg" idx="2"/>
          </p:nvPr>
        </p:nvSpPr>
        <p:spPr>
          <a:xfrm>
            <a:off x="423863" y="1243013"/>
            <a:ext cx="5967412" cy="3357562"/>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681514" y="4787126"/>
            <a:ext cx="5452110" cy="39167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53226" cy="49909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60334" y="9448185"/>
            <a:ext cx="2953226" cy="499090"/>
          </a:xfrm>
          <a:prstGeom prst="rect">
            <a:avLst/>
          </a:prstGeom>
        </p:spPr>
        <p:txBody>
          <a:bodyPr vert="horz" lIns="96661" tIns="48331" rIns="96661" bIns="48331" rtlCol="0" anchor="b"/>
          <a:lstStyle>
            <a:lvl1pPr algn="r">
              <a:defRPr sz="1300"/>
            </a:lvl1pPr>
          </a:lstStyle>
          <a:p>
            <a:fld id="{8A63DE24-916F-4D3C-AA4A-99DEE9396C78}" type="slidenum">
              <a:rPr lang="en-US" smtClean="0"/>
              <a:pPr/>
              <a:t>‹#›</a:t>
            </a:fld>
            <a:endParaRPr lang="en-US" dirty="0"/>
          </a:p>
        </p:txBody>
      </p:sp>
    </p:spTree>
    <p:extLst>
      <p:ext uri="{BB962C8B-B14F-4D97-AF65-F5344CB8AC3E}">
        <p14:creationId xmlns:p14="http://schemas.microsoft.com/office/powerpoint/2010/main" val="1165623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3DE24-916F-4D3C-AA4A-99DEE9396C78}" type="slidenum">
              <a:rPr lang="en-US" smtClean="0"/>
              <a:pPr/>
              <a:t>39</a:t>
            </a:fld>
            <a:endParaRPr lang="en-US" dirty="0"/>
          </a:p>
        </p:txBody>
      </p:sp>
    </p:spTree>
    <p:extLst>
      <p:ext uri="{BB962C8B-B14F-4D97-AF65-F5344CB8AC3E}">
        <p14:creationId xmlns:p14="http://schemas.microsoft.com/office/powerpoint/2010/main" val="341305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3DE24-916F-4D3C-AA4A-99DEE9396C78}" type="slidenum">
              <a:rPr lang="en-US" smtClean="0"/>
              <a:pPr/>
              <a:t>42</a:t>
            </a:fld>
            <a:endParaRPr lang="en-US" dirty="0"/>
          </a:p>
        </p:txBody>
      </p:sp>
    </p:spTree>
    <p:extLst>
      <p:ext uri="{BB962C8B-B14F-4D97-AF65-F5344CB8AC3E}">
        <p14:creationId xmlns:p14="http://schemas.microsoft.com/office/powerpoint/2010/main" val="2083224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3DE24-916F-4D3C-AA4A-99DEE9396C78}" type="slidenum">
              <a:rPr lang="en-US" smtClean="0"/>
              <a:pPr/>
              <a:t>84</a:t>
            </a:fld>
            <a:endParaRPr lang="en-US" dirty="0"/>
          </a:p>
        </p:txBody>
      </p:sp>
    </p:spTree>
    <p:extLst>
      <p:ext uri="{BB962C8B-B14F-4D97-AF65-F5344CB8AC3E}">
        <p14:creationId xmlns:p14="http://schemas.microsoft.com/office/powerpoint/2010/main" val="402980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50DA333-3387-43D3-8C54-8556D28B0401}" type="datetime1">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C7B609-6235-4DF7-8376-3B4225D7EDEF}"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44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02D78-17A0-440F-8BEC-30AF84D0E4BC}" type="datetime1">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C7B609-6235-4DF7-8376-3B4225D7EDEF}" type="slidenum">
              <a:rPr lang="en-US" smtClean="0"/>
              <a:pPr/>
              <a:t>‹#›</a:t>
            </a:fld>
            <a:endParaRPr lang="en-US" dirty="0"/>
          </a:p>
        </p:txBody>
      </p:sp>
    </p:spTree>
    <p:extLst>
      <p:ext uri="{BB962C8B-B14F-4D97-AF65-F5344CB8AC3E}">
        <p14:creationId xmlns:p14="http://schemas.microsoft.com/office/powerpoint/2010/main" val="300481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102C29-956F-423B-95CF-CEB920D80B82}" type="datetime1">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C7B609-6235-4DF7-8376-3B4225D7EDEF}"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21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22E0D2-D8E6-408C-93D3-D4EEB5DEDD95}" type="datetime1">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C7B609-6235-4DF7-8376-3B4225D7EDEF}" type="slidenum">
              <a:rPr lang="en-US" smtClean="0"/>
              <a:pPr/>
              <a:t>‹#›</a:t>
            </a:fld>
            <a:endParaRPr lang="en-US" dirty="0"/>
          </a:p>
        </p:txBody>
      </p:sp>
    </p:spTree>
    <p:extLst>
      <p:ext uri="{BB962C8B-B14F-4D97-AF65-F5344CB8AC3E}">
        <p14:creationId xmlns:p14="http://schemas.microsoft.com/office/powerpoint/2010/main" val="107903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A8B335-5BF6-4431-9E5F-AEAAFFFB36E5}" type="datetime1">
              <a:rPr lang="en-US" smtClean="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C7B609-6235-4DF7-8376-3B4225D7EDEF}"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42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45B6E3-28BA-4085-9D0E-A7FAAD55C88C}" type="datetime1">
              <a:rPr lang="en-US" smtClean="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C7B609-6235-4DF7-8376-3B4225D7EDEF}" type="slidenum">
              <a:rPr lang="en-US" smtClean="0"/>
              <a:pPr/>
              <a:t>‹#›</a:t>
            </a:fld>
            <a:endParaRPr lang="en-US" dirty="0"/>
          </a:p>
        </p:txBody>
      </p:sp>
    </p:spTree>
    <p:extLst>
      <p:ext uri="{BB962C8B-B14F-4D97-AF65-F5344CB8AC3E}">
        <p14:creationId xmlns:p14="http://schemas.microsoft.com/office/powerpoint/2010/main" val="2402686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9D0E8B-40D1-4805-BAAA-6A4CAF40D834}" type="datetime1">
              <a:rPr lang="en-US" smtClean="0"/>
              <a:t>10/5/2025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C7B609-6235-4DF7-8376-3B4225D7EDEF}" type="slidenum">
              <a:rPr lang="en-US" smtClean="0"/>
              <a:pPr/>
              <a:t>‹#›</a:t>
            </a:fld>
            <a:endParaRPr lang="en-US" dirty="0"/>
          </a:p>
        </p:txBody>
      </p:sp>
    </p:spTree>
    <p:extLst>
      <p:ext uri="{BB962C8B-B14F-4D97-AF65-F5344CB8AC3E}">
        <p14:creationId xmlns:p14="http://schemas.microsoft.com/office/powerpoint/2010/main" val="1185555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9E84A1-729D-4D42-ABBB-839BA5C49549}" type="datetime1">
              <a:rPr lang="en-US" smtClean="0"/>
              <a:t>10/5/2025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C7B609-6235-4DF7-8376-3B4225D7EDEF}" type="slidenum">
              <a:rPr lang="en-US" smtClean="0"/>
              <a:pPr/>
              <a:t>‹#›</a:t>
            </a:fld>
            <a:endParaRPr lang="en-US" dirty="0"/>
          </a:p>
        </p:txBody>
      </p:sp>
    </p:spTree>
    <p:extLst>
      <p:ext uri="{BB962C8B-B14F-4D97-AF65-F5344CB8AC3E}">
        <p14:creationId xmlns:p14="http://schemas.microsoft.com/office/powerpoint/2010/main" val="266245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7A19F-E7E6-41D8-A289-62E8DB84E809}" type="datetime1">
              <a:rPr lang="en-US" smtClean="0"/>
              <a:t>10/5/2025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151097" y="6506564"/>
            <a:ext cx="973667" cy="274320"/>
          </a:xfrm>
        </p:spPr>
        <p:txBody>
          <a:bodyPr/>
          <a:lstStyle>
            <a:lvl1pPr>
              <a:defRPr sz="1800" baseline="0">
                <a:solidFill>
                  <a:srgbClr val="FF0000"/>
                </a:solidFill>
              </a:defRPr>
            </a:lvl1pPr>
          </a:lstStyle>
          <a:p>
            <a:r>
              <a:rPr lang="en-US" dirty="0"/>
              <a:t>             </a:t>
            </a:r>
            <a:fld id="{8AC7B609-6235-4DF7-8376-3B4225D7EDEF}" type="slidenum">
              <a:rPr lang="en-US" smtClean="0"/>
              <a:pPr/>
              <a:t>‹#›</a:t>
            </a:fld>
            <a:endParaRPr lang="en-US" dirty="0"/>
          </a:p>
        </p:txBody>
      </p:sp>
    </p:spTree>
    <p:extLst>
      <p:ext uri="{BB962C8B-B14F-4D97-AF65-F5344CB8AC3E}">
        <p14:creationId xmlns:p14="http://schemas.microsoft.com/office/powerpoint/2010/main" val="270440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38F81B-5830-430C-A461-84296D21316E}" type="datetime1">
              <a:rPr lang="en-US" smtClean="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C7B609-6235-4DF7-8376-3B4225D7EDEF}" type="slidenum">
              <a:rPr lang="en-US" smtClean="0"/>
              <a:pPr/>
              <a:t>‹#›</a:t>
            </a:fld>
            <a:endParaRPr lang="en-US" dirty="0"/>
          </a:p>
        </p:txBody>
      </p:sp>
    </p:spTree>
    <p:extLst>
      <p:ext uri="{BB962C8B-B14F-4D97-AF65-F5344CB8AC3E}">
        <p14:creationId xmlns:p14="http://schemas.microsoft.com/office/powerpoint/2010/main" val="158749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1E0292-00DA-4669-8669-DBCA9E1288F5}" type="datetime1">
              <a:rPr lang="en-US" smtClean="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C7B609-6235-4DF7-8376-3B4225D7EDEF}"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00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E50E811-D200-465D-9B69-FC85B5EFD2FB}" type="datetime1">
              <a:rPr lang="en-US" smtClean="0"/>
              <a:t>10/5/2025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AC7B609-6235-4DF7-8376-3B4225D7EDEF}"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417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85.png"/><Relationship Id="rId2" Type="http://schemas.openxmlformats.org/officeDocument/2006/relationships/image" Target="../media/image284.png"/><Relationship Id="rId1" Type="http://schemas.openxmlformats.org/officeDocument/2006/relationships/slideLayout" Target="../slideLayouts/slideLayout7.xml"/><Relationship Id="rId4" Type="http://schemas.openxmlformats.org/officeDocument/2006/relationships/image" Target="../media/image286.png"/></Relationships>
</file>

<file path=ppt/slides/_rels/slide101.xml.rels><?xml version="1.0" encoding="UTF-8" standalone="yes"?>
<Relationships xmlns="http://schemas.openxmlformats.org/package/2006/relationships"><Relationship Id="rId3" Type="http://schemas.openxmlformats.org/officeDocument/2006/relationships/image" Target="../media/image288.png"/><Relationship Id="rId2" Type="http://schemas.openxmlformats.org/officeDocument/2006/relationships/image" Target="../media/image287.png"/><Relationship Id="rId1" Type="http://schemas.openxmlformats.org/officeDocument/2006/relationships/slideLayout" Target="../slideLayouts/slideLayout7.xml"/><Relationship Id="rId5" Type="http://schemas.openxmlformats.org/officeDocument/2006/relationships/image" Target="../media/image290.png"/><Relationship Id="rId4" Type="http://schemas.openxmlformats.org/officeDocument/2006/relationships/image" Target="../media/image289.png"/></Relationships>
</file>

<file path=ppt/slides/_rels/slide102.xml.rels><?xml version="1.0" encoding="UTF-8" standalone="yes"?>
<Relationships xmlns="http://schemas.openxmlformats.org/package/2006/relationships"><Relationship Id="rId3" Type="http://schemas.openxmlformats.org/officeDocument/2006/relationships/image" Target="../media/image292.png"/><Relationship Id="rId2" Type="http://schemas.openxmlformats.org/officeDocument/2006/relationships/image" Target="../media/image291.png"/><Relationship Id="rId1" Type="http://schemas.openxmlformats.org/officeDocument/2006/relationships/slideLayout" Target="../slideLayouts/slideLayout7.xml"/><Relationship Id="rId6" Type="http://schemas.openxmlformats.org/officeDocument/2006/relationships/image" Target="../media/image295.png"/><Relationship Id="rId5" Type="http://schemas.openxmlformats.org/officeDocument/2006/relationships/image" Target="../media/image294.png"/><Relationship Id="rId4" Type="http://schemas.openxmlformats.org/officeDocument/2006/relationships/image" Target="../media/image293.png"/></Relationships>
</file>

<file path=ppt/slides/_rels/slide103.xml.rels><?xml version="1.0" encoding="UTF-8" standalone="yes"?>
<Relationships xmlns="http://schemas.openxmlformats.org/package/2006/relationships"><Relationship Id="rId3" Type="http://schemas.openxmlformats.org/officeDocument/2006/relationships/image" Target="../media/image297.png"/><Relationship Id="rId2" Type="http://schemas.openxmlformats.org/officeDocument/2006/relationships/image" Target="../media/image296.png"/><Relationship Id="rId1" Type="http://schemas.openxmlformats.org/officeDocument/2006/relationships/slideLayout" Target="../slideLayouts/slideLayout7.xml"/><Relationship Id="rId6" Type="http://schemas.openxmlformats.org/officeDocument/2006/relationships/image" Target="../media/image300.png"/><Relationship Id="rId5" Type="http://schemas.openxmlformats.org/officeDocument/2006/relationships/image" Target="../media/image299.png"/><Relationship Id="rId4" Type="http://schemas.openxmlformats.org/officeDocument/2006/relationships/image" Target="../media/image298.png"/></Relationships>
</file>

<file path=ppt/slides/_rels/slide104.xml.rels><?xml version="1.0" encoding="UTF-8" standalone="yes"?>
<Relationships xmlns="http://schemas.openxmlformats.org/package/2006/relationships"><Relationship Id="rId8" Type="http://schemas.openxmlformats.org/officeDocument/2006/relationships/image" Target="../media/image307.png"/><Relationship Id="rId3" Type="http://schemas.openxmlformats.org/officeDocument/2006/relationships/image" Target="../media/image302.png"/><Relationship Id="rId7" Type="http://schemas.openxmlformats.org/officeDocument/2006/relationships/image" Target="../media/image306.png"/><Relationship Id="rId2" Type="http://schemas.openxmlformats.org/officeDocument/2006/relationships/image" Target="../media/image301.png"/><Relationship Id="rId1" Type="http://schemas.openxmlformats.org/officeDocument/2006/relationships/slideLayout" Target="../slideLayouts/slideLayout7.xml"/><Relationship Id="rId6" Type="http://schemas.openxmlformats.org/officeDocument/2006/relationships/image" Target="../media/image305.png"/><Relationship Id="rId5" Type="http://schemas.openxmlformats.org/officeDocument/2006/relationships/image" Target="../media/image304.png"/><Relationship Id="rId4" Type="http://schemas.openxmlformats.org/officeDocument/2006/relationships/image" Target="../media/image303.png"/></Relationships>
</file>

<file path=ppt/slides/_rels/slide105.xml.rels><?xml version="1.0" encoding="UTF-8" standalone="yes"?>
<Relationships xmlns="http://schemas.openxmlformats.org/package/2006/relationships"><Relationship Id="rId3" Type="http://schemas.openxmlformats.org/officeDocument/2006/relationships/image" Target="../media/image309.png"/><Relationship Id="rId2" Type="http://schemas.openxmlformats.org/officeDocument/2006/relationships/image" Target="../media/image308.png"/><Relationship Id="rId1" Type="http://schemas.openxmlformats.org/officeDocument/2006/relationships/slideLayout" Target="../slideLayouts/slideLayout7.xml"/><Relationship Id="rId4" Type="http://schemas.openxmlformats.org/officeDocument/2006/relationships/image" Target="../media/image310.png"/></Relationships>
</file>

<file path=ppt/slides/_rels/slide106.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313.png"/><Relationship Id="rId2" Type="http://schemas.openxmlformats.org/officeDocument/2006/relationships/image" Target="../media/image312.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315.png"/><Relationship Id="rId2" Type="http://schemas.openxmlformats.org/officeDocument/2006/relationships/image" Target="../media/image314.png"/><Relationship Id="rId1" Type="http://schemas.openxmlformats.org/officeDocument/2006/relationships/slideLayout" Target="../slideLayouts/slideLayout7.xml"/><Relationship Id="rId5" Type="http://schemas.openxmlformats.org/officeDocument/2006/relationships/image" Target="../media/image317.jpeg"/><Relationship Id="rId4" Type="http://schemas.openxmlformats.org/officeDocument/2006/relationships/image" Target="../media/image316.png"/></Relationships>
</file>

<file path=ppt/slides/_rels/slide109.xml.rels><?xml version="1.0" encoding="UTF-8" standalone="yes"?>
<Relationships xmlns="http://schemas.openxmlformats.org/package/2006/relationships"><Relationship Id="rId3" Type="http://schemas.openxmlformats.org/officeDocument/2006/relationships/image" Target="../media/image319.gif"/><Relationship Id="rId2" Type="http://schemas.openxmlformats.org/officeDocument/2006/relationships/image" Target="../media/image3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0.bin"/><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oleObject" Target="../embeddings/oleObject11.bin"/></Relationships>
</file>

<file path=ppt/slides/_rels/slide110.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Layout" Target="../slideLayouts/slideLayout7.xml"/><Relationship Id="rId4" Type="http://schemas.openxmlformats.org/officeDocument/2006/relationships/image" Target="../media/image322.png"/></Relationships>
</file>

<file path=ppt/slides/_rels/slide111.xml.rels><?xml version="1.0" encoding="UTF-8" standalone="yes"?>
<Relationships xmlns="http://schemas.openxmlformats.org/package/2006/relationships"><Relationship Id="rId3" Type="http://schemas.openxmlformats.org/officeDocument/2006/relationships/image" Target="../media/image324.png"/><Relationship Id="rId2" Type="http://schemas.openxmlformats.org/officeDocument/2006/relationships/image" Target="../media/image323.png"/><Relationship Id="rId1" Type="http://schemas.openxmlformats.org/officeDocument/2006/relationships/slideLayout" Target="../slideLayouts/slideLayout7.xml"/><Relationship Id="rId4" Type="http://schemas.openxmlformats.org/officeDocument/2006/relationships/image" Target="../media/image325.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image" Target="../media/image326.png"/><Relationship Id="rId1" Type="http://schemas.openxmlformats.org/officeDocument/2006/relationships/slideLayout" Target="../slideLayouts/slideLayout7.xml"/><Relationship Id="rId4" Type="http://schemas.openxmlformats.org/officeDocument/2006/relationships/image" Target="../media/image327.wmf"/></Relationships>
</file>

<file path=ppt/slides/_rels/slide114.xml.rels><?xml version="1.0" encoding="UTF-8" standalone="yes"?>
<Relationships xmlns="http://schemas.openxmlformats.org/package/2006/relationships"><Relationship Id="rId3" Type="http://schemas.openxmlformats.org/officeDocument/2006/relationships/image" Target="../media/image329.png"/><Relationship Id="rId2" Type="http://schemas.openxmlformats.org/officeDocument/2006/relationships/image" Target="../media/image328.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8" Type="http://schemas.openxmlformats.org/officeDocument/2006/relationships/image" Target="../media/image336.png"/><Relationship Id="rId3" Type="http://schemas.openxmlformats.org/officeDocument/2006/relationships/image" Target="../media/image331.png"/><Relationship Id="rId7" Type="http://schemas.openxmlformats.org/officeDocument/2006/relationships/image" Target="../media/image335.png"/><Relationship Id="rId2" Type="http://schemas.openxmlformats.org/officeDocument/2006/relationships/image" Target="../media/image330.png"/><Relationship Id="rId1" Type="http://schemas.openxmlformats.org/officeDocument/2006/relationships/slideLayout" Target="../slideLayouts/slideLayout7.xml"/><Relationship Id="rId6" Type="http://schemas.openxmlformats.org/officeDocument/2006/relationships/image" Target="../media/image334.png"/><Relationship Id="rId5" Type="http://schemas.openxmlformats.org/officeDocument/2006/relationships/image" Target="../media/image333.png"/><Relationship Id="rId4" Type="http://schemas.openxmlformats.org/officeDocument/2006/relationships/image" Target="../media/image332.png"/></Relationships>
</file>

<file path=ppt/slides/_rels/slide116.xml.rels><?xml version="1.0" encoding="UTF-8" standalone="yes"?>
<Relationships xmlns="http://schemas.openxmlformats.org/package/2006/relationships"><Relationship Id="rId2" Type="http://schemas.openxmlformats.org/officeDocument/2006/relationships/image" Target="../media/image337.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image" Target="../media/image338.png"/><Relationship Id="rId1" Type="http://schemas.openxmlformats.org/officeDocument/2006/relationships/slideLayout" Target="../slideLayouts/slideLayout7.xml"/><Relationship Id="rId4" Type="http://schemas.openxmlformats.org/officeDocument/2006/relationships/image" Target="../media/image339.wmf"/></Relationships>
</file>

<file path=ppt/slides/_rels/slide118.xml.rels><?xml version="1.0" encoding="UTF-8" standalone="yes"?>
<Relationships xmlns="http://schemas.openxmlformats.org/package/2006/relationships"><Relationship Id="rId3" Type="http://schemas.openxmlformats.org/officeDocument/2006/relationships/image" Target="../media/image341.png"/><Relationship Id="rId7" Type="http://schemas.openxmlformats.org/officeDocument/2006/relationships/image" Target="../media/image343.wmf"/><Relationship Id="rId2" Type="http://schemas.openxmlformats.org/officeDocument/2006/relationships/image" Target="../media/image340.png"/><Relationship Id="rId1" Type="http://schemas.openxmlformats.org/officeDocument/2006/relationships/slideLayout" Target="../slideLayouts/slideLayout7.xml"/><Relationship Id="rId6" Type="http://schemas.openxmlformats.org/officeDocument/2006/relationships/oleObject" Target="../embeddings/oleObject123.bin"/><Relationship Id="rId5" Type="http://schemas.openxmlformats.org/officeDocument/2006/relationships/image" Target="../media/image342.wmf"/><Relationship Id="rId4" Type="http://schemas.openxmlformats.org/officeDocument/2006/relationships/oleObject" Target="../embeddings/oleObject122.bin"/></Relationships>
</file>

<file path=ppt/slides/_rels/slide119.xml.rels><?xml version="1.0" encoding="UTF-8" standalone="yes"?>
<Relationships xmlns="http://schemas.openxmlformats.org/package/2006/relationships"><Relationship Id="rId3" Type="http://schemas.openxmlformats.org/officeDocument/2006/relationships/image" Target="../media/image345.png"/><Relationship Id="rId2" Type="http://schemas.openxmlformats.org/officeDocument/2006/relationships/image" Target="../media/image34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8" Type="http://schemas.openxmlformats.org/officeDocument/2006/relationships/image" Target="../media/image349.wmf"/><Relationship Id="rId3" Type="http://schemas.openxmlformats.org/officeDocument/2006/relationships/oleObject" Target="../embeddings/oleObject124.bin"/><Relationship Id="rId7" Type="http://schemas.openxmlformats.org/officeDocument/2006/relationships/oleObject" Target="../embeddings/oleObject126.bin"/><Relationship Id="rId2" Type="http://schemas.openxmlformats.org/officeDocument/2006/relationships/image" Target="../media/image346.png"/><Relationship Id="rId1" Type="http://schemas.openxmlformats.org/officeDocument/2006/relationships/slideLayout" Target="../slideLayouts/slideLayout7.xml"/><Relationship Id="rId6" Type="http://schemas.openxmlformats.org/officeDocument/2006/relationships/image" Target="../media/image348.wmf"/><Relationship Id="rId5" Type="http://schemas.openxmlformats.org/officeDocument/2006/relationships/oleObject" Target="../embeddings/oleObject125.bin"/><Relationship Id="rId4" Type="http://schemas.openxmlformats.org/officeDocument/2006/relationships/image" Target="../media/image347.wmf"/></Relationships>
</file>

<file path=ppt/slides/_rels/slide121.xml.rels><?xml version="1.0" encoding="UTF-8" standalone="yes"?>
<Relationships xmlns="http://schemas.openxmlformats.org/package/2006/relationships"><Relationship Id="rId3" Type="http://schemas.openxmlformats.org/officeDocument/2006/relationships/image" Target="../media/image351.png"/><Relationship Id="rId7" Type="http://schemas.openxmlformats.org/officeDocument/2006/relationships/image" Target="../media/image354.wmf"/><Relationship Id="rId2" Type="http://schemas.openxmlformats.org/officeDocument/2006/relationships/image" Target="../media/image350.png"/><Relationship Id="rId1" Type="http://schemas.openxmlformats.org/officeDocument/2006/relationships/slideLayout" Target="../slideLayouts/slideLayout7.xml"/><Relationship Id="rId6" Type="http://schemas.openxmlformats.org/officeDocument/2006/relationships/oleObject" Target="../embeddings/oleObject127.bin"/><Relationship Id="rId5" Type="http://schemas.openxmlformats.org/officeDocument/2006/relationships/image" Target="../media/image353.png"/><Relationship Id="rId4" Type="http://schemas.openxmlformats.org/officeDocument/2006/relationships/image" Target="../media/image352.png"/></Relationships>
</file>

<file path=ppt/slides/_rels/slide122.xml.rels><?xml version="1.0" encoding="UTF-8" standalone="yes"?>
<Relationships xmlns="http://schemas.openxmlformats.org/package/2006/relationships"><Relationship Id="rId3" Type="http://schemas.openxmlformats.org/officeDocument/2006/relationships/image" Target="../media/image356.png"/><Relationship Id="rId2" Type="http://schemas.openxmlformats.org/officeDocument/2006/relationships/image" Target="../media/image355.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358.png"/><Relationship Id="rId2" Type="http://schemas.openxmlformats.org/officeDocument/2006/relationships/image" Target="../media/image357.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8" Type="http://schemas.openxmlformats.org/officeDocument/2006/relationships/oleObject" Target="../embeddings/oleObject128.bin"/><Relationship Id="rId13" Type="http://schemas.openxmlformats.org/officeDocument/2006/relationships/image" Target="../media/image365.wmf"/><Relationship Id="rId3" Type="http://schemas.openxmlformats.org/officeDocument/2006/relationships/image" Target="../media/image360.png"/><Relationship Id="rId7" Type="http://schemas.openxmlformats.org/officeDocument/2006/relationships/image" Target="../media/image366.png"/><Relationship Id="rId12" Type="http://schemas.openxmlformats.org/officeDocument/2006/relationships/oleObject" Target="../embeddings/oleObject130.bin"/><Relationship Id="rId2" Type="http://schemas.openxmlformats.org/officeDocument/2006/relationships/image" Target="../media/image359.png"/><Relationship Id="rId1" Type="http://schemas.openxmlformats.org/officeDocument/2006/relationships/slideLayout" Target="../slideLayouts/slideLayout7.xml"/><Relationship Id="rId11" Type="http://schemas.openxmlformats.org/officeDocument/2006/relationships/image" Target="../media/image364.wmf"/><Relationship Id="rId5" Type="http://schemas.openxmlformats.org/officeDocument/2006/relationships/image" Target="../media/image362.png"/><Relationship Id="rId10" Type="http://schemas.openxmlformats.org/officeDocument/2006/relationships/oleObject" Target="../embeddings/oleObject129.bin"/><Relationship Id="rId4" Type="http://schemas.openxmlformats.org/officeDocument/2006/relationships/image" Target="../media/image361.png"/><Relationship Id="rId9" Type="http://schemas.openxmlformats.org/officeDocument/2006/relationships/image" Target="../media/image363.wmf"/></Relationships>
</file>

<file path=ppt/slides/_rels/slide125.xml.rels><?xml version="1.0" encoding="UTF-8" standalone="yes"?>
<Relationships xmlns="http://schemas.openxmlformats.org/package/2006/relationships"><Relationship Id="rId3" Type="http://schemas.openxmlformats.org/officeDocument/2006/relationships/image" Target="../media/image368.png"/><Relationship Id="rId2" Type="http://schemas.openxmlformats.org/officeDocument/2006/relationships/image" Target="../media/image367.png"/><Relationship Id="rId1" Type="http://schemas.openxmlformats.org/officeDocument/2006/relationships/slideLayout" Target="../slideLayouts/slideLayout7.xml"/><Relationship Id="rId6" Type="http://schemas.openxmlformats.org/officeDocument/2006/relationships/image" Target="../media/image370.wmf"/><Relationship Id="rId5" Type="http://schemas.openxmlformats.org/officeDocument/2006/relationships/oleObject" Target="../embeddings/oleObject131.bin"/><Relationship Id="rId4" Type="http://schemas.openxmlformats.org/officeDocument/2006/relationships/image" Target="../media/image369.png"/></Relationships>
</file>

<file path=ppt/slides/_rels/slide126.xml.rels><?xml version="1.0" encoding="UTF-8" standalone="yes"?>
<Relationships xmlns="http://schemas.openxmlformats.org/package/2006/relationships"><Relationship Id="rId3" Type="http://schemas.openxmlformats.org/officeDocument/2006/relationships/image" Target="../media/image372.png"/><Relationship Id="rId2" Type="http://schemas.openxmlformats.org/officeDocument/2006/relationships/image" Target="../media/image371.png"/><Relationship Id="rId1" Type="http://schemas.openxmlformats.org/officeDocument/2006/relationships/slideLayout" Target="../slideLayouts/slideLayout7.xml"/><Relationship Id="rId5" Type="http://schemas.openxmlformats.org/officeDocument/2006/relationships/image" Target="../media/image374.png"/><Relationship Id="rId4" Type="http://schemas.openxmlformats.org/officeDocument/2006/relationships/image" Target="../media/image373.png"/></Relationships>
</file>

<file path=ppt/slides/_rels/slide127.xml.rels><?xml version="1.0" encoding="UTF-8" standalone="yes"?>
<Relationships xmlns="http://schemas.openxmlformats.org/package/2006/relationships"><Relationship Id="rId2" Type="http://schemas.openxmlformats.org/officeDocument/2006/relationships/image" Target="../media/image375.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377.png"/><Relationship Id="rId2" Type="http://schemas.openxmlformats.org/officeDocument/2006/relationships/image" Target="../media/image376.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37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30.xml.rels><?xml version="1.0" encoding="UTF-8" standalone="yes"?>
<Relationships xmlns="http://schemas.openxmlformats.org/package/2006/relationships"><Relationship Id="rId2" Type="http://schemas.openxmlformats.org/officeDocument/2006/relationships/image" Target="../media/image379.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382.png"/><Relationship Id="rId2" Type="http://schemas.openxmlformats.org/officeDocument/2006/relationships/image" Target="../media/image381.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384.png"/><Relationship Id="rId2" Type="http://schemas.openxmlformats.org/officeDocument/2006/relationships/image" Target="../media/image383.png"/><Relationship Id="rId1" Type="http://schemas.openxmlformats.org/officeDocument/2006/relationships/slideLayout" Target="../slideLayouts/slideLayout7.xml"/><Relationship Id="rId5" Type="http://schemas.openxmlformats.org/officeDocument/2006/relationships/image" Target="../media/image386.png"/><Relationship Id="rId4" Type="http://schemas.openxmlformats.org/officeDocument/2006/relationships/image" Target="../media/image385.png"/></Relationships>
</file>

<file path=ppt/slides/_rels/slide134.xml.rels><?xml version="1.0" encoding="UTF-8" standalone="yes"?>
<Relationships xmlns="http://schemas.openxmlformats.org/package/2006/relationships"><Relationship Id="rId3" Type="http://schemas.openxmlformats.org/officeDocument/2006/relationships/image" Target="../media/image388.png"/><Relationship Id="rId2" Type="http://schemas.openxmlformats.org/officeDocument/2006/relationships/image" Target="../media/image387.png"/><Relationship Id="rId1" Type="http://schemas.openxmlformats.org/officeDocument/2006/relationships/slideLayout" Target="../slideLayouts/slideLayout7.xml"/><Relationship Id="rId4" Type="http://schemas.openxmlformats.org/officeDocument/2006/relationships/image" Target="../media/image389.png"/></Relationships>
</file>

<file path=ppt/slides/_rels/slide135.xml.rels><?xml version="1.0" encoding="UTF-8" standalone="yes"?>
<Relationships xmlns="http://schemas.openxmlformats.org/package/2006/relationships"><Relationship Id="rId3" Type="http://schemas.openxmlformats.org/officeDocument/2006/relationships/image" Target="../media/image391.png"/><Relationship Id="rId7" Type="http://schemas.openxmlformats.org/officeDocument/2006/relationships/image" Target="../media/image395.png"/><Relationship Id="rId2" Type="http://schemas.openxmlformats.org/officeDocument/2006/relationships/image" Target="../media/image390.png"/><Relationship Id="rId1" Type="http://schemas.openxmlformats.org/officeDocument/2006/relationships/slideLayout" Target="../slideLayouts/slideLayout7.xml"/><Relationship Id="rId6" Type="http://schemas.openxmlformats.org/officeDocument/2006/relationships/image" Target="../media/image394.png"/><Relationship Id="rId5" Type="http://schemas.openxmlformats.org/officeDocument/2006/relationships/image" Target="../media/image393.png"/><Relationship Id="rId4" Type="http://schemas.openxmlformats.org/officeDocument/2006/relationships/image" Target="../media/image392.png"/></Relationships>
</file>

<file path=ppt/slides/_rels/slide136.xml.rels><?xml version="1.0" encoding="UTF-8" standalone="yes"?>
<Relationships xmlns="http://schemas.openxmlformats.org/package/2006/relationships"><Relationship Id="rId3" Type="http://schemas.openxmlformats.org/officeDocument/2006/relationships/image" Target="../media/image397.png"/><Relationship Id="rId2" Type="http://schemas.openxmlformats.org/officeDocument/2006/relationships/image" Target="../media/image396.png"/><Relationship Id="rId1" Type="http://schemas.openxmlformats.org/officeDocument/2006/relationships/slideLayout" Target="../slideLayouts/slideLayout7.xml"/><Relationship Id="rId5" Type="http://schemas.openxmlformats.org/officeDocument/2006/relationships/image" Target="../media/image399.png"/><Relationship Id="rId4" Type="http://schemas.openxmlformats.org/officeDocument/2006/relationships/image" Target="../media/image398.png"/></Relationships>
</file>

<file path=ppt/slides/_rels/slide137.xml.rels><?xml version="1.0" encoding="UTF-8" standalone="yes"?>
<Relationships xmlns="http://schemas.openxmlformats.org/package/2006/relationships"><Relationship Id="rId3" Type="http://schemas.openxmlformats.org/officeDocument/2006/relationships/image" Target="../media/image401.png"/><Relationship Id="rId2" Type="http://schemas.openxmlformats.org/officeDocument/2006/relationships/image" Target="../media/image400.png"/><Relationship Id="rId1" Type="http://schemas.openxmlformats.org/officeDocument/2006/relationships/slideLayout" Target="../slideLayouts/slideLayout7.xml"/><Relationship Id="rId4" Type="http://schemas.openxmlformats.org/officeDocument/2006/relationships/image" Target="../media/image402.png"/></Relationships>
</file>

<file path=ppt/slides/_rels/slide138.xml.rels><?xml version="1.0" encoding="UTF-8" standalone="yes"?>
<Relationships xmlns="http://schemas.openxmlformats.org/package/2006/relationships"><Relationship Id="rId3" Type="http://schemas.openxmlformats.org/officeDocument/2006/relationships/image" Target="../media/image404.png"/><Relationship Id="rId2" Type="http://schemas.openxmlformats.org/officeDocument/2006/relationships/image" Target="../media/image403.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406.png"/><Relationship Id="rId2" Type="http://schemas.openxmlformats.org/officeDocument/2006/relationships/image" Target="../media/image405.png"/><Relationship Id="rId1" Type="http://schemas.openxmlformats.org/officeDocument/2006/relationships/slideLayout" Target="../slideLayouts/slideLayout7.xml"/><Relationship Id="rId4" Type="http://schemas.openxmlformats.org/officeDocument/2006/relationships/image" Target="../media/image407.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408.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09.png"/><Relationship Id="rId1" Type="http://schemas.openxmlformats.org/officeDocument/2006/relationships/slideLayout" Target="../slideLayouts/slideLayout7.xml"/><Relationship Id="rId5" Type="http://schemas.openxmlformats.org/officeDocument/2006/relationships/image" Target="../media/image411.wmf"/><Relationship Id="rId4" Type="http://schemas.openxmlformats.org/officeDocument/2006/relationships/oleObject" Target="../embeddings/oleObject132.bin"/></Relationships>
</file>

<file path=ppt/slides/_rels/slide142.xml.rels><?xml version="1.0" encoding="UTF-8" standalone="yes"?>
<Relationships xmlns="http://schemas.openxmlformats.org/package/2006/relationships"><Relationship Id="rId2" Type="http://schemas.openxmlformats.org/officeDocument/2006/relationships/image" Target="../media/image412.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8" Type="http://schemas.openxmlformats.org/officeDocument/2006/relationships/image" Target="../media/image416.wmf"/><Relationship Id="rId3" Type="http://schemas.openxmlformats.org/officeDocument/2006/relationships/oleObject" Target="../embeddings/oleObject133.bin"/><Relationship Id="rId7" Type="http://schemas.openxmlformats.org/officeDocument/2006/relationships/oleObject" Target="../embeddings/oleObject135.bin"/><Relationship Id="rId2" Type="http://schemas.openxmlformats.org/officeDocument/2006/relationships/image" Target="../media/image413.png"/><Relationship Id="rId1" Type="http://schemas.openxmlformats.org/officeDocument/2006/relationships/slideLayout" Target="../slideLayouts/slideLayout7.xml"/><Relationship Id="rId6" Type="http://schemas.openxmlformats.org/officeDocument/2006/relationships/image" Target="../media/image415.wmf"/><Relationship Id="rId5" Type="http://schemas.openxmlformats.org/officeDocument/2006/relationships/oleObject" Target="../embeddings/oleObject134.bin"/><Relationship Id="rId10" Type="http://schemas.openxmlformats.org/officeDocument/2006/relationships/image" Target="../media/image417.wmf"/><Relationship Id="rId4" Type="http://schemas.openxmlformats.org/officeDocument/2006/relationships/image" Target="../media/image414.wmf"/><Relationship Id="rId9" Type="http://schemas.openxmlformats.org/officeDocument/2006/relationships/oleObject" Target="../embeddings/oleObject136.bin"/></Relationships>
</file>

<file path=ppt/slides/_rels/slide145.xml.rels><?xml version="1.0" encoding="UTF-8" standalone="yes"?>
<Relationships xmlns="http://schemas.openxmlformats.org/package/2006/relationships"><Relationship Id="rId8" Type="http://schemas.openxmlformats.org/officeDocument/2006/relationships/oleObject" Target="../embeddings/oleObject140.bin"/><Relationship Id="rId3" Type="http://schemas.openxmlformats.org/officeDocument/2006/relationships/image" Target="../media/image418.wmf"/><Relationship Id="rId7" Type="http://schemas.openxmlformats.org/officeDocument/2006/relationships/image" Target="../media/image420.wmf"/><Relationship Id="rId2" Type="http://schemas.openxmlformats.org/officeDocument/2006/relationships/oleObject" Target="../embeddings/oleObject137.bin"/><Relationship Id="rId1" Type="http://schemas.openxmlformats.org/officeDocument/2006/relationships/slideLayout" Target="../slideLayouts/slideLayout7.xml"/><Relationship Id="rId6" Type="http://schemas.openxmlformats.org/officeDocument/2006/relationships/oleObject" Target="../embeddings/oleObject139.bin"/><Relationship Id="rId11" Type="http://schemas.openxmlformats.org/officeDocument/2006/relationships/image" Target="../media/image422.wmf"/><Relationship Id="rId5" Type="http://schemas.openxmlformats.org/officeDocument/2006/relationships/image" Target="../media/image419.wmf"/><Relationship Id="rId10" Type="http://schemas.openxmlformats.org/officeDocument/2006/relationships/oleObject" Target="../embeddings/oleObject141.bin"/><Relationship Id="rId4" Type="http://schemas.openxmlformats.org/officeDocument/2006/relationships/oleObject" Target="../embeddings/oleObject138.bin"/><Relationship Id="rId9" Type="http://schemas.openxmlformats.org/officeDocument/2006/relationships/image" Target="../media/image421.wmf"/></Relationships>
</file>

<file path=ppt/slides/_rels/slide146.xml.rels><?xml version="1.0" encoding="UTF-8" standalone="yes"?>
<Relationships xmlns="http://schemas.openxmlformats.org/package/2006/relationships"><Relationship Id="rId8" Type="http://schemas.openxmlformats.org/officeDocument/2006/relationships/oleObject" Target="../embeddings/oleObject145.bin"/><Relationship Id="rId3" Type="http://schemas.openxmlformats.org/officeDocument/2006/relationships/image" Target="../media/image423.wmf"/><Relationship Id="rId7" Type="http://schemas.openxmlformats.org/officeDocument/2006/relationships/image" Target="../media/image425.emf"/><Relationship Id="rId2" Type="http://schemas.openxmlformats.org/officeDocument/2006/relationships/oleObject" Target="../embeddings/oleObject142.bin"/><Relationship Id="rId1" Type="http://schemas.openxmlformats.org/officeDocument/2006/relationships/slideLayout" Target="../slideLayouts/slideLayout7.xml"/><Relationship Id="rId6" Type="http://schemas.openxmlformats.org/officeDocument/2006/relationships/oleObject" Target="../embeddings/oleObject144.bin"/><Relationship Id="rId5" Type="http://schemas.openxmlformats.org/officeDocument/2006/relationships/image" Target="../media/image424.wmf"/><Relationship Id="rId4" Type="http://schemas.openxmlformats.org/officeDocument/2006/relationships/oleObject" Target="../embeddings/oleObject143.bin"/><Relationship Id="rId9" Type="http://schemas.openxmlformats.org/officeDocument/2006/relationships/image" Target="../media/image426.wmf"/></Relationships>
</file>

<file path=ppt/slides/_rels/slide147.xml.rels><?xml version="1.0" encoding="UTF-8" standalone="yes"?>
<Relationships xmlns="http://schemas.openxmlformats.org/package/2006/relationships"><Relationship Id="rId2" Type="http://schemas.openxmlformats.org/officeDocument/2006/relationships/image" Target="../media/image427.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429.png"/><Relationship Id="rId2" Type="http://schemas.openxmlformats.org/officeDocument/2006/relationships/image" Target="../media/image428.png"/><Relationship Id="rId1" Type="http://schemas.openxmlformats.org/officeDocument/2006/relationships/slideLayout" Target="../slideLayouts/slideLayout7.xml"/><Relationship Id="rId4" Type="http://schemas.openxmlformats.org/officeDocument/2006/relationships/image" Target="../media/image430.png"/></Relationships>
</file>

<file path=ppt/slides/_rels/slide149.xml.rels><?xml version="1.0" encoding="UTF-8" standalone="yes"?>
<Relationships xmlns="http://schemas.openxmlformats.org/package/2006/relationships"><Relationship Id="rId3" Type="http://schemas.openxmlformats.org/officeDocument/2006/relationships/image" Target="../media/image431.wmf"/><Relationship Id="rId2" Type="http://schemas.openxmlformats.org/officeDocument/2006/relationships/oleObject" Target="../embeddings/oleObject146.bin"/><Relationship Id="rId1" Type="http://schemas.openxmlformats.org/officeDocument/2006/relationships/slideLayout" Target="../slideLayouts/slideLayout7.xml"/><Relationship Id="rId5" Type="http://schemas.openxmlformats.org/officeDocument/2006/relationships/image" Target="../media/image432.wmf"/><Relationship Id="rId4" Type="http://schemas.openxmlformats.org/officeDocument/2006/relationships/oleObject" Target="../embeddings/oleObject147.bin"/></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0.xml.rels><?xml version="1.0" encoding="UTF-8" standalone="yes"?>
<Relationships xmlns="http://schemas.openxmlformats.org/package/2006/relationships"><Relationship Id="rId8" Type="http://schemas.openxmlformats.org/officeDocument/2006/relationships/oleObject" Target="../embeddings/oleObject151.bin"/><Relationship Id="rId3" Type="http://schemas.openxmlformats.org/officeDocument/2006/relationships/image" Target="../media/image433.emf"/><Relationship Id="rId7" Type="http://schemas.openxmlformats.org/officeDocument/2006/relationships/image" Target="../media/image435.wmf"/><Relationship Id="rId2" Type="http://schemas.openxmlformats.org/officeDocument/2006/relationships/oleObject" Target="../embeddings/oleObject148.bin"/><Relationship Id="rId1" Type="http://schemas.openxmlformats.org/officeDocument/2006/relationships/slideLayout" Target="../slideLayouts/slideLayout7.xml"/><Relationship Id="rId6" Type="http://schemas.openxmlformats.org/officeDocument/2006/relationships/oleObject" Target="../embeddings/oleObject150.bin"/><Relationship Id="rId5" Type="http://schemas.openxmlformats.org/officeDocument/2006/relationships/image" Target="../media/image434.wmf"/><Relationship Id="rId4" Type="http://schemas.openxmlformats.org/officeDocument/2006/relationships/oleObject" Target="../embeddings/oleObject149.bin"/><Relationship Id="rId9" Type="http://schemas.openxmlformats.org/officeDocument/2006/relationships/image" Target="../media/image436.wmf"/></Relationships>
</file>

<file path=ppt/slides/_rels/slide151.xml.rels><?xml version="1.0" encoding="UTF-8" standalone="yes"?>
<Relationships xmlns="http://schemas.openxmlformats.org/package/2006/relationships"><Relationship Id="rId3" Type="http://schemas.openxmlformats.org/officeDocument/2006/relationships/image" Target="../media/image437.wmf"/><Relationship Id="rId7" Type="http://schemas.openxmlformats.org/officeDocument/2006/relationships/image" Target="../media/image439.wmf"/><Relationship Id="rId2" Type="http://schemas.openxmlformats.org/officeDocument/2006/relationships/oleObject" Target="../embeddings/oleObject152.bin"/><Relationship Id="rId1" Type="http://schemas.openxmlformats.org/officeDocument/2006/relationships/slideLayout" Target="../slideLayouts/slideLayout7.xml"/><Relationship Id="rId6" Type="http://schemas.openxmlformats.org/officeDocument/2006/relationships/oleObject" Target="../embeddings/oleObject154.bin"/><Relationship Id="rId5" Type="http://schemas.openxmlformats.org/officeDocument/2006/relationships/image" Target="../media/image438.wmf"/><Relationship Id="rId4" Type="http://schemas.openxmlformats.org/officeDocument/2006/relationships/oleObject" Target="../embeddings/oleObject153.bin"/></Relationships>
</file>

<file path=ppt/slides/_rels/slide152.xml.rels><?xml version="1.0" encoding="UTF-8" standalone="yes"?>
<Relationships xmlns="http://schemas.openxmlformats.org/package/2006/relationships"><Relationship Id="rId3" Type="http://schemas.openxmlformats.org/officeDocument/2006/relationships/image" Target="../media/image440.wmf"/><Relationship Id="rId7" Type="http://schemas.openxmlformats.org/officeDocument/2006/relationships/image" Target="../media/image442.wmf"/><Relationship Id="rId2" Type="http://schemas.openxmlformats.org/officeDocument/2006/relationships/oleObject" Target="../embeddings/oleObject155.bin"/><Relationship Id="rId1" Type="http://schemas.openxmlformats.org/officeDocument/2006/relationships/slideLayout" Target="../slideLayouts/slideLayout7.xml"/><Relationship Id="rId6" Type="http://schemas.openxmlformats.org/officeDocument/2006/relationships/oleObject" Target="../embeddings/oleObject157.bin"/><Relationship Id="rId5" Type="http://schemas.openxmlformats.org/officeDocument/2006/relationships/image" Target="../media/image441.wmf"/><Relationship Id="rId4" Type="http://schemas.openxmlformats.org/officeDocument/2006/relationships/oleObject" Target="../embeddings/oleObject156.bin"/></Relationships>
</file>

<file path=ppt/slides/_rels/slide153.xml.rels><?xml version="1.0" encoding="UTF-8" standalone="yes"?>
<Relationships xmlns="http://schemas.openxmlformats.org/package/2006/relationships"><Relationship Id="rId8" Type="http://schemas.openxmlformats.org/officeDocument/2006/relationships/oleObject" Target="../embeddings/oleObject159.bin"/><Relationship Id="rId3" Type="http://schemas.openxmlformats.org/officeDocument/2006/relationships/image" Target="../media/image443.wmf"/><Relationship Id="rId7" Type="http://schemas.openxmlformats.org/officeDocument/2006/relationships/image" Target="../media/image447.png"/><Relationship Id="rId2" Type="http://schemas.openxmlformats.org/officeDocument/2006/relationships/oleObject" Target="../embeddings/oleObject158.bin"/><Relationship Id="rId1" Type="http://schemas.openxmlformats.org/officeDocument/2006/relationships/slideLayout" Target="../slideLayouts/slideLayout7.xml"/><Relationship Id="rId6" Type="http://schemas.openxmlformats.org/officeDocument/2006/relationships/image" Target="../media/image446.png"/><Relationship Id="rId5" Type="http://schemas.openxmlformats.org/officeDocument/2006/relationships/image" Target="../media/image445.png"/><Relationship Id="rId4" Type="http://schemas.openxmlformats.org/officeDocument/2006/relationships/image" Target="../media/image444.png"/><Relationship Id="rId9" Type="http://schemas.openxmlformats.org/officeDocument/2006/relationships/image" Target="../media/image448.emf"/></Relationships>
</file>

<file path=ppt/slides/_rels/slide154.xml.rels><?xml version="1.0" encoding="UTF-8" standalone="yes"?>
<Relationships xmlns="http://schemas.openxmlformats.org/package/2006/relationships"><Relationship Id="rId2" Type="http://schemas.openxmlformats.org/officeDocument/2006/relationships/image" Target="../media/image449.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image" Target="../media/image450.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453.png"/><Relationship Id="rId2" Type="http://schemas.openxmlformats.org/officeDocument/2006/relationships/image" Target="../media/image45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3.wmf"/><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oleObject" Target="../embeddings/oleObject13.bin"/><Relationship Id="rId5" Type="http://schemas.openxmlformats.org/officeDocument/2006/relationships/image" Target="../media/image48.png"/><Relationship Id="rId10" Type="http://schemas.openxmlformats.org/officeDocument/2006/relationships/image" Target="../media/image52.wmf"/><Relationship Id="rId4" Type="http://schemas.openxmlformats.org/officeDocument/2006/relationships/image" Target="../media/image47.png"/><Relationship Id="rId9"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14.bin"/><Relationship Id="rId1" Type="http://schemas.openxmlformats.org/officeDocument/2006/relationships/slideLayout" Target="../slideLayouts/slideLayout7.xml"/><Relationship Id="rId5" Type="http://schemas.openxmlformats.org/officeDocument/2006/relationships/image" Target="../media/image55.w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16.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17.bin"/><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image" Target="../media/image69.emf"/><Relationship Id="rId1" Type="http://schemas.openxmlformats.org/officeDocument/2006/relationships/slideLayout" Target="../slideLayouts/slideLayout7.xml"/><Relationship Id="rId6" Type="http://schemas.openxmlformats.org/officeDocument/2006/relationships/image" Target="../media/image71.wmf"/><Relationship Id="rId5" Type="http://schemas.openxmlformats.org/officeDocument/2006/relationships/oleObject" Target="../embeddings/oleObject19.bin"/><Relationship Id="rId4" Type="http://schemas.openxmlformats.org/officeDocument/2006/relationships/image" Target="../media/image70.wmf"/></Relationships>
</file>

<file path=ppt/slides/_rels/slide2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65.png"/><Relationship Id="rId7" Type="http://schemas.openxmlformats.org/officeDocument/2006/relationships/image" Target="../media/image76.png"/><Relationship Id="rId12" Type="http://schemas.openxmlformats.org/officeDocument/2006/relationships/image" Target="../media/image79.wmf"/><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5.wmf"/><Relationship Id="rId11" Type="http://schemas.openxmlformats.org/officeDocument/2006/relationships/oleObject" Target="../embeddings/oleObject23.bin"/><Relationship Id="rId5" Type="http://schemas.openxmlformats.org/officeDocument/2006/relationships/oleObject" Target="../embeddings/oleObject21.bin"/><Relationship Id="rId10" Type="http://schemas.openxmlformats.org/officeDocument/2006/relationships/image" Target="../media/image78.wmf"/><Relationship Id="rId4" Type="http://schemas.openxmlformats.org/officeDocument/2006/relationships/image" Target="../media/image74.png"/><Relationship Id="rId9"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6.wmf"/><Relationship Id="rId5" Type="http://schemas.openxmlformats.org/officeDocument/2006/relationships/oleObject" Target="../embeddings/oleObject25.bin"/><Relationship Id="rId4" Type="http://schemas.openxmlformats.org/officeDocument/2006/relationships/image" Target="../media/image85.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93.emf"/><Relationship Id="rId13" Type="http://schemas.openxmlformats.org/officeDocument/2006/relationships/oleObject" Target="../embeddings/oleObject27.bin"/><Relationship Id="rId3" Type="http://schemas.openxmlformats.org/officeDocument/2006/relationships/image" Target="../media/image88.emf"/><Relationship Id="rId7" Type="http://schemas.openxmlformats.org/officeDocument/2006/relationships/image" Target="../media/image92.emf"/><Relationship Id="rId12" Type="http://schemas.openxmlformats.org/officeDocument/2006/relationships/image" Target="../media/image96.wmf"/><Relationship Id="rId2" Type="http://schemas.openxmlformats.org/officeDocument/2006/relationships/image" Target="../media/image87.emf"/><Relationship Id="rId1" Type="http://schemas.openxmlformats.org/officeDocument/2006/relationships/slideLayout" Target="../slideLayouts/slideLayout7.xml"/><Relationship Id="rId6" Type="http://schemas.openxmlformats.org/officeDocument/2006/relationships/image" Target="../media/image91.emf"/><Relationship Id="rId11" Type="http://schemas.openxmlformats.org/officeDocument/2006/relationships/oleObject" Target="../embeddings/oleObject26.bin"/><Relationship Id="rId5" Type="http://schemas.openxmlformats.org/officeDocument/2006/relationships/image" Target="../media/image90.emf"/><Relationship Id="rId10" Type="http://schemas.openxmlformats.org/officeDocument/2006/relationships/image" Target="../media/image95.emf"/><Relationship Id="rId4" Type="http://schemas.openxmlformats.org/officeDocument/2006/relationships/image" Target="../media/image89.emf"/><Relationship Id="rId9" Type="http://schemas.openxmlformats.org/officeDocument/2006/relationships/image" Target="../media/image94.emf"/><Relationship Id="rId14" Type="http://schemas.openxmlformats.org/officeDocument/2006/relationships/image" Target="../media/image97.wmf"/></Relationships>
</file>

<file path=ppt/slides/_rels/slide3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32.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3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5" Type="http://schemas.openxmlformats.org/officeDocument/2006/relationships/image" Target="../media/image110.png"/><Relationship Id="rId4" Type="http://schemas.openxmlformats.org/officeDocument/2006/relationships/image" Target="../media/image109.png"/></Relationships>
</file>

<file path=ppt/slides/_rels/slide37.x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oleObject" Target="../embeddings/oleObject28.bin"/><Relationship Id="rId1" Type="http://schemas.openxmlformats.org/officeDocument/2006/relationships/slideLayout" Target="../slideLayouts/slideLayout7.xml"/><Relationship Id="rId5" Type="http://schemas.openxmlformats.org/officeDocument/2006/relationships/image" Target="../media/image112.wmf"/><Relationship Id="rId4" Type="http://schemas.openxmlformats.org/officeDocument/2006/relationships/oleObject" Target="../embeddings/oleObject29.bin"/></Relationships>
</file>

<file path=ppt/slides/_rels/slide38.x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oleObject" Target="../embeddings/oleObject30.bin"/><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wmf"/></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image" Target="../media/image117.wmf"/><Relationship Id="rId7" Type="http://schemas.openxmlformats.org/officeDocument/2006/relationships/image" Target="../media/image119.wmf"/><Relationship Id="rId2" Type="http://schemas.openxmlformats.org/officeDocument/2006/relationships/oleObject" Target="../embeddings/oleObject32.bin"/><Relationship Id="rId1" Type="http://schemas.openxmlformats.org/officeDocument/2006/relationships/slideLayout" Target="../slideLayouts/slideLayout7.xml"/><Relationship Id="rId6" Type="http://schemas.openxmlformats.org/officeDocument/2006/relationships/oleObject" Target="../embeddings/oleObject34.bin"/><Relationship Id="rId5" Type="http://schemas.openxmlformats.org/officeDocument/2006/relationships/image" Target="../media/image118.wmf"/><Relationship Id="rId4" Type="http://schemas.openxmlformats.org/officeDocument/2006/relationships/oleObject" Target="../embeddings/oleObject33.bin"/></Relationships>
</file>

<file path=ppt/slides/_rels/slide41.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20.wmf"/><Relationship Id="rId7" Type="http://schemas.microsoft.com/office/2007/relationships/hdphoto" Target="../media/hdphoto1.wdp"/><Relationship Id="rId2" Type="http://schemas.openxmlformats.org/officeDocument/2006/relationships/oleObject" Target="../embeddings/oleObject35.bin"/><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21.wmf"/><Relationship Id="rId4" Type="http://schemas.openxmlformats.org/officeDocument/2006/relationships/oleObject" Target="../embeddings/oleObject36.bin"/><Relationship Id="rId9" Type="http://schemas.microsoft.com/office/2007/relationships/hdphoto" Target="../media/hdphoto2.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124.emf"/><Relationship Id="rId7" Type="http://schemas.openxmlformats.org/officeDocument/2006/relationships/image" Target="../media/image126.wmf"/><Relationship Id="rId2" Type="http://schemas.openxmlformats.org/officeDocument/2006/relationships/oleObject" Target="../embeddings/oleObject37.bin"/><Relationship Id="rId1" Type="http://schemas.openxmlformats.org/officeDocument/2006/relationships/slideLayout" Target="../slideLayouts/slideLayout7.xml"/><Relationship Id="rId6" Type="http://schemas.openxmlformats.org/officeDocument/2006/relationships/oleObject" Target="../embeddings/oleObject39.bin"/><Relationship Id="rId5" Type="http://schemas.openxmlformats.org/officeDocument/2006/relationships/image" Target="../media/image125.wmf"/><Relationship Id="rId10" Type="http://schemas.openxmlformats.org/officeDocument/2006/relationships/image" Target="../media/image128.png"/><Relationship Id="rId4" Type="http://schemas.openxmlformats.org/officeDocument/2006/relationships/oleObject" Target="../embeddings/oleObject38.bin"/><Relationship Id="rId9" Type="http://schemas.openxmlformats.org/officeDocument/2006/relationships/image" Target="../media/image127.wmf"/></Relationships>
</file>

<file path=ppt/slides/_rels/slide44.xml.rels><?xml version="1.0" encoding="UTF-8" standalone="yes"?>
<Relationships xmlns="http://schemas.openxmlformats.org/package/2006/relationships"><Relationship Id="rId3" Type="http://schemas.openxmlformats.org/officeDocument/2006/relationships/image" Target="../media/image129.wmf"/><Relationship Id="rId7" Type="http://schemas.openxmlformats.org/officeDocument/2006/relationships/image" Target="../media/image131.wmf"/><Relationship Id="rId2" Type="http://schemas.openxmlformats.org/officeDocument/2006/relationships/oleObject" Target="../embeddings/oleObject41.bin"/><Relationship Id="rId1" Type="http://schemas.openxmlformats.org/officeDocument/2006/relationships/slideLayout" Target="../slideLayouts/slideLayout7.xml"/><Relationship Id="rId6" Type="http://schemas.openxmlformats.org/officeDocument/2006/relationships/oleObject" Target="../embeddings/oleObject43.bin"/><Relationship Id="rId5" Type="http://schemas.openxmlformats.org/officeDocument/2006/relationships/image" Target="../media/image130.wmf"/><Relationship Id="rId4" Type="http://schemas.openxmlformats.org/officeDocument/2006/relationships/oleObject" Target="../embeddings/oleObject42.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137.wmf"/><Relationship Id="rId3" Type="http://schemas.openxmlformats.org/officeDocument/2006/relationships/image" Target="../media/image132.wmf"/><Relationship Id="rId7" Type="http://schemas.openxmlformats.org/officeDocument/2006/relationships/image" Target="../media/image134.wmf"/><Relationship Id="rId12" Type="http://schemas.openxmlformats.org/officeDocument/2006/relationships/oleObject" Target="../embeddings/oleObject49.bin"/><Relationship Id="rId2" Type="http://schemas.openxmlformats.org/officeDocument/2006/relationships/oleObject" Target="../embeddings/oleObject44.bin"/><Relationship Id="rId1" Type="http://schemas.openxmlformats.org/officeDocument/2006/relationships/slideLayout" Target="../slideLayouts/slideLayout7.xml"/><Relationship Id="rId6" Type="http://schemas.openxmlformats.org/officeDocument/2006/relationships/oleObject" Target="../embeddings/oleObject46.bin"/><Relationship Id="rId11" Type="http://schemas.openxmlformats.org/officeDocument/2006/relationships/image" Target="../media/image136.wmf"/><Relationship Id="rId5" Type="http://schemas.openxmlformats.org/officeDocument/2006/relationships/image" Target="../media/image133.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135.wmf"/></Relationships>
</file>

<file path=ppt/slides/_rels/slide46.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image" Target="../media/image139.wmf"/><Relationship Id="rId7" Type="http://schemas.openxmlformats.org/officeDocument/2006/relationships/image" Target="../media/image141.wmf"/><Relationship Id="rId2" Type="http://schemas.openxmlformats.org/officeDocument/2006/relationships/oleObject" Target="../embeddings/oleObject50.bin"/><Relationship Id="rId1" Type="http://schemas.openxmlformats.org/officeDocument/2006/relationships/slideLayout" Target="../slideLayouts/slideLayout7.xml"/><Relationship Id="rId6" Type="http://schemas.openxmlformats.org/officeDocument/2006/relationships/oleObject" Target="../embeddings/oleObject52.bin"/><Relationship Id="rId11" Type="http://schemas.openxmlformats.org/officeDocument/2006/relationships/image" Target="../media/image143.wmf"/><Relationship Id="rId5" Type="http://schemas.openxmlformats.org/officeDocument/2006/relationships/image" Target="../media/image140.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142.wmf"/></Relationships>
</file>

<file path=ppt/slides/_rels/slide48.xml.rels><?xml version="1.0" encoding="UTF-8" standalone="yes"?>
<Relationships xmlns="http://schemas.openxmlformats.org/package/2006/relationships"><Relationship Id="rId3" Type="http://schemas.openxmlformats.org/officeDocument/2006/relationships/image" Target="../media/image144.wmf"/><Relationship Id="rId7" Type="http://schemas.openxmlformats.org/officeDocument/2006/relationships/image" Target="../media/image146.wmf"/><Relationship Id="rId2" Type="http://schemas.openxmlformats.org/officeDocument/2006/relationships/oleObject" Target="../embeddings/oleObject55.bin"/><Relationship Id="rId1" Type="http://schemas.openxmlformats.org/officeDocument/2006/relationships/slideLayout" Target="../slideLayouts/slideLayout7.xml"/><Relationship Id="rId6" Type="http://schemas.openxmlformats.org/officeDocument/2006/relationships/oleObject" Target="../embeddings/oleObject57.bin"/><Relationship Id="rId5" Type="http://schemas.openxmlformats.org/officeDocument/2006/relationships/image" Target="../media/image145.wmf"/><Relationship Id="rId4" Type="http://schemas.openxmlformats.org/officeDocument/2006/relationships/oleObject" Target="../embeddings/oleObject56.bin"/></Relationships>
</file>

<file path=ppt/slides/_rels/slide49.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152.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image" Target="../media/image149.png"/><Relationship Id="rId1" Type="http://schemas.openxmlformats.org/officeDocument/2006/relationships/slideLayout" Target="../slideLayouts/slideLayout7.xml"/><Relationship Id="rId6" Type="http://schemas.openxmlformats.org/officeDocument/2006/relationships/image" Target="../media/image151.wmf"/><Relationship Id="rId5" Type="http://schemas.openxmlformats.org/officeDocument/2006/relationships/oleObject" Target="../embeddings/oleObject59.bin"/><Relationship Id="rId10" Type="http://schemas.openxmlformats.org/officeDocument/2006/relationships/image" Target="../media/image153.wmf"/><Relationship Id="rId4" Type="http://schemas.openxmlformats.org/officeDocument/2006/relationships/image" Target="../media/image150.wmf"/><Relationship Id="rId9" Type="http://schemas.openxmlformats.org/officeDocument/2006/relationships/oleObject" Target="../embeddings/oleObject61.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image" Target="../media/image154.wmf"/><Relationship Id="rId7" Type="http://schemas.openxmlformats.org/officeDocument/2006/relationships/image" Target="../media/image156.wmf"/><Relationship Id="rId2" Type="http://schemas.openxmlformats.org/officeDocument/2006/relationships/oleObject" Target="../embeddings/oleObject62.bin"/><Relationship Id="rId1" Type="http://schemas.openxmlformats.org/officeDocument/2006/relationships/slideLayout" Target="../slideLayouts/slideLayout7.xml"/><Relationship Id="rId6" Type="http://schemas.openxmlformats.org/officeDocument/2006/relationships/oleObject" Target="../embeddings/oleObject64.bin"/><Relationship Id="rId5" Type="http://schemas.openxmlformats.org/officeDocument/2006/relationships/image" Target="../media/image155.wmf"/><Relationship Id="rId4" Type="http://schemas.openxmlformats.org/officeDocument/2006/relationships/oleObject" Target="../embeddings/oleObject63.bin"/><Relationship Id="rId9" Type="http://schemas.openxmlformats.org/officeDocument/2006/relationships/image" Target="../media/image157.wmf"/></Relationships>
</file>

<file path=ppt/slides/_rels/slide54.x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oleObject" Target="../embeddings/oleObject66.bin"/><Relationship Id="rId1" Type="http://schemas.openxmlformats.org/officeDocument/2006/relationships/slideLayout" Target="../slideLayouts/slideLayout7.xml"/><Relationship Id="rId5" Type="http://schemas.openxmlformats.org/officeDocument/2006/relationships/image" Target="../media/image159.wmf"/><Relationship Id="rId4" Type="http://schemas.openxmlformats.org/officeDocument/2006/relationships/oleObject" Target="../embeddings/oleObject67.bin"/></Relationships>
</file>

<file path=ppt/slides/_rels/slide55.x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oleObject" Target="../embeddings/oleObject68.bin"/><Relationship Id="rId1" Type="http://schemas.openxmlformats.org/officeDocument/2006/relationships/slideLayout" Target="../slideLayouts/slideLayout7.xml"/><Relationship Id="rId5" Type="http://schemas.openxmlformats.org/officeDocument/2006/relationships/image" Target="../media/image161.wmf"/><Relationship Id="rId4" Type="http://schemas.openxmlformats.org/officeDocument/2006/relationships/oleObject" Target="../embeddings/oleObject69.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image" Target="../media/image162.png"/><Relationship Id="rId1" Type="http://schemas.openxmlformats.org/officeDocument/2006/relationships/slideLayout" Target="../slideLayouts/slideLayout7.xml"/><Relationship Id="rId6" Type="http://schemas.openxmlformats.org/officeDocument/2006/relationships/image" Target="../media/image163.png"/><Relationship Id="rId4" Type="http://schemas.openxmlformats.org/officeDocument/2006/relationships/image" Target="../media/image163.wmf"/></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Extremely_high_frequency" TargetMode="External"/><Relationship Id="rId13" Type="http://schemas.openxmlformats.org/officeDocument/2006/relationships/hyperlink" Target="https://en.wikipedia.org/wiki/Medium_frequency" TargetMode="External"/><Relationship Id="rId18" Type="http://schemas.openxmlformats.org/officeDocument/2006/relationships/hyperlink" Target="https://en.wikipedia.org/wiki/Super-low_frequency" TargetMode="External"/><Relationship Id="rId3" Type="http://schemas.openxmlformats.org/officeDocument/2006/relationships/hyperlink" Target="https://en.wikipedia.org/wiki/Gamma_ray" TargetMode="External"/><Relationship Id="rId7" Type="http://schemas.openxmlformats.org/officeDocument/2006/relationships/hyperlink" Target="https://en.wikipedia.org/wiki/Infrared" TargetMode="External"/><Relationship Id="rId12" Type="http://schemas.openxmlformats.org/officeDocument/2006/relationships/hyperlink" Target="https://en.wikipedia.org/wiki/High_frequency" TargetMode="External"/><Relationship Id="rId17" Type="http://schemas.openxmlformats.org/officeDocument/2006/relationships/hyperlink" Target="https://en.wikipedia.org/wiki/Ultra-low_frequency" TargetMode="External"/><Relationship Id="rId2" Type="http://schemas.openxmlformats.org/officeDocument/2006/relationships/image" Target="../media/image11.png"/><Relationship Id="rId16" Type="http://schemas.openxmlformats.org/officeDocument/2006/relationships/hyperlink" Target="https://en.wikipedia.org/wiki/Voice_frequency" TargetMode="External"/><Relationship Id="rId1" Type="http://schemas.openxmlformats.org/officeDocument/2006/relationships/slideLayout" Target="../slideLayouts/slideLayout7.xml"/><Relationship Id="rId6" Type="http://schemas.openxmlformats.org/officeDocument/2006/relationships/hyperlink" Target="https://en.wikipedia.org/wiki/Visible_light" TargetMode="External"/><Relationship Id="rId11" Type="http://schemas.openxmlformats.org/officeDocument/2006/relationships/hyperlink" Target="https://en.wikipedia.org/wiki/Very_high_frequency" TargetMode="External"/><Relationship Id="rId5" Type="http://schemas.openxmlformats.org/officeDocument/2006/relationships/hyperlink" Target="https://en.wikipedia.org/wiki/Ultraviolet" TargetMode="External"/><Relationship Id="rId15" Type="http://schemas.openxmlformats.org/officeDocument/2006/relationships/hyperlink" Target="https://en.wikipedia.org/wiki/Very_low_frequency" TargetMode="External"/><Relationship Id="rId10" Type="http://schemas.openxmlformats.org/officeDocument/2006/relationships/hyperlink" Target="https://en.wikipedia.org/wiki/Ultrahigh_frequency" TargetMode="External"/><Relationship Id="rId19" Type="http://schemas.openxmlformats.org/officeDocument/2006/relationships/hyperlink" Target="https://en.wikipedia.org/wiki/Extremely_low_frequency" TargetMode="External"/><Relationship Id="rId4" Type="http://schemas.openxmlformats.org/officeDocument/2006/relationships/hyperlink" Target="https://en.wikipedia.org/wiki/X-ray" TargetMode="External"/><Relationship Id="rId9" Type="http://schemas.openxmlformats.org/officeDocument/2006/relationships/hyperlink" Target="https://en.wikipedia.org/wiki/Super-high_frequency" TargetMode="External"/><Relationship Id="rId14" Type="http://schemas.openxmlformats.org/officeDocument/2006/relationships/hyperlink" Target="https://en.wikipedia.org/wiki/Low_frequency" TargetMode="Externa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image" Target="../media/image162.png"/><Relationship Id="rId1" Type="http://schemas.openxmlformats.org/officeDocument/2006/relationships/slideLayout" Target="../slideLayouts/slideLayout7.xml"/><Relationship Id="rId5" Type="http://schemas.openxmlformats.org/officeDocument/2006/relationships/image" Target="../media/image164.png"/><Relationship Id="rId4" Type="http://schemas.openxmlformats.org/officeDocument/2006/relationships/image" Target="../media/image163.wmf"/></Relationships>
</file>

<file path=ppt/slides/_rels/slide61.xml.rels><?xml version="1.0" encoding="UTF-8" standalone="yes"?>
<Relationships xmlns="http://schemas.openxmlformats.org/package/2006/relationships"><Relationship Id="rId8" Type="http://schemas.openxmlformats.org/officeDocument/2006/relationships/image" Target="../media/image168.wmf"/><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170.wmf"/><Relationship Id="rId2" Type="http://schemas.openxmlformats.org/officeDocument/2006/relationships/image" Target="../media/image165.png"/><Relationship Id="rId1" Type="http://schemas.openxmlformats.org/officeDocument/2006/relationships/slideLayout" Target="../slideLayouts/slideLayout7.xml"/><Relationship Id="rId6" Type="http://schemas.openxmlformats.org/officeDocument/2006/relationships/image" Target="../media/image167.wmf"/><Relationship Id="rId11" Type="http://schemas.openxmlformats.org/officeDocument/2006/relationships/oleObject" Target="../embeddings/oleObject75.bin"/><Relationship Id="rId5" Type="http://schemas.openxmlformats.org/officeDocument/2006/relationships/oleObject" Target="../embeddings/oleObject72.bin"/><Relationship Id="rId10" Type="http://schemas.openxmlformats.org/officeDocument/2006/relationships/image" Target="../media/image169.wmf"/><Relationship Id="rId4" Type="http://schemas.openxmlformats.org/officeDocument/2006/relationships/image" Target="../media/image166.wmf"/><Relationship Id="rId9" Type="http://schemas.openxmlformats.org/officeDocument/2006/relationships/oleObject" Target="../embeddings/oleObject74.bin"/></Relationships>
</file>

<file path=ppt/slides/_rels/slide62.xml.rels><?xml version="1.0" encoding="UTF-8" standalone="yes"?>
<Relationships xmlns="http://schemas.openxmlformats.org/package/2006/relationships"><Relationship Id="rId8" Type="http://schemas.openxmlformats.org/officeDocument/2006/relationships/image" Target="../media/image174.wmf"/><Relationship Id="rId3" Type="http://schemas.openxmlformats.org/officeDocument/2006/relationships/oleObject" Target="../embeddings/oleObject76.bin"/><Relationship Id="rId7" Type="http://schemas.openxmlformats.org/officeDocument/2006/relationships/oleObject" Target="../embeddings/oleObject78.bin"/><Relationship Id="rId2" Type="http://schemas.openxmlformats.org/officeDocument/2006/relationships/image" Target="../media/image171.png"/><Relationship Id="rId1" Type="http://schemas.openxmlformats.org/officeDocument/2006/relationships/slideLayout" Target="../slideLayouts/slideLayout7.xml"/><Relationship Id="rId6" Type="http://schemas.openxmlformats.org/officeDocument/2006/relationships/image" Target="../media/image173.wmf"/><Relationship Id="rId5" Type="http://schemas.openxmlformats.org/officeDocument/2006/relationships/oleObject" Target="../embeddings/oleObject77.bin"/><Relationship Id="rId10" Type="http://schemas.openxmlformats.org/officeDocument/2006/relationships/image" Target="../media/image175.wmf"/><Relationship Id="rId4" Type="http://schemas.openxmlformats.org/officeDocument/2006/relationships/image" Target="../media/image172.wmf"/><Relationship Id="rId9" Type="http://schemas.openxmlformats.org/officeDocument/2006/relationships/oleObject" Target="../embeddings/oleObject79.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76.wmf"/><Relationship Id="rId7" Type="http://schemas.openxmlformats.org/officeDocument/2006/relationships/image" Target="../media/image178.wmf"/><Relationship Id="rId2" Type="http://schemas.openxmlformats.org/officeDocument/2006/relationships/oleObject" Target="../embeddings/oleObject80.bin"/><Relationship Id="rId1" Type="http://schemas.openxmlformats.org/officeDocument/2006/relationships/slideLayout" Target="../slideLayouts/slideLayout7.xml"/><Relationship Id="rId6" Type="http://schemas.openxmlformats.org/officeDocument/2006/relationships/oleObject" Target="../embeddings/oleObject82.bin"/><Relationship Id="rId5" Type="http://schemas.openxmlformats.org/officeDocument/2006/relationships/image" Target="../media/image177.wmf"/><Relationship Id="rId4" Type="http://schemas.openxmlformats.org/officeDocument/2006/relationships/oleObject" Target="../embeddings/oleObject81.bin"/></Relationships>
</file>

<file path=ppt/slides/_rels/slide65.xml.rels><?xml version="1.0" encoding="UTF-8" standalone="yes"?>
<Relationships xmlns="http://schemas.openxmlformats.org/package/2006/relationships"><Relationship Id="rId3" Type="http://schemas.openxmlformats.org/officeDocument/2006/relationships/image" Target="../media/image177.wmf"/><Relationship Id="rId7" Type="http://schemas.openxmlformats.org/officeDocument/2006/relationships/image" Target="../media/image180.wmf"/><Relationship Id="rId2" Type="http://schemas.openxmlformats.org/officeDocument/2006/relationships/oleObject" Target="../embeddings/oleObject83.bin"/><Relationship Id="rId1" Type="http://schemas.openxmlformats.org/officeDocument/2006/relationships/slideLayout" Target="../slideLayouts/slideLayout7.xml"/><Relationship Id="rId6" Type="http://schemas.openxmlformats.org/officeDocument/2006/relationships/oleObject" Target="../embeddings/oleObject85.bin"/><Relationship Id="rId5" Type="http://schemas.openxmlformats.org/officeDocument/2006/relationships/image" Target="../media/image179.wmf"/><Relationship Id="rId4" Type="http://schemas.openxmlformats.org/officeDocument/2006/relationships/oleObject" Target="../embeddings/oleObject84.bin"/></Relationships>
</file>

<file path=ppt/slides/_rels/slide66.xml.rels><?xml version="1.0" encoding="UTF-8" standalone="yes"?>
<Relationships xmlns="http://schemas.openxmlformats.org/package/2006/relationships"><Relationship Id="rId3" Type="http://schemas.openxmlformats.org/officeDocument/2006/relationships/image" Target="../media/image181.wmf"/><Relationship Id="rId2" Type="http://schemas.openxmlformats.org/officeDocument/2006/relationships/oleObject" Target="../embeddings/oleObject86.bin"/><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7.xml"/><Relationship Id="rId5" Type="http://schemas.openxmlformats.org/officeDocument/2006/relationships/image" Target="../media/image185.png"/><Relationship Id="rId4" Type="http://schemas.openxmlformats.org/officeDocument/2006/relationships/image" Target="../media/image184.png"/></Relationships>
</file>

<file path=ppt/slides/_rels/slide68.xml.rels><?xml version="1.0" encoding="UTF-8" standalone="yes"?>
<Relationships xmlns="http://schemas.openxmlformats.org/package/2006/relationships"><Relationship Id="rId3" Type="http://schemas.openxmlformats.org/officeDocument/2006/relationships/image" Target="../media/image186.wmf"/><Relationship Id="rId2" Type="http://schemas.openxmlformats.org/officeDocument/2006/relationships/oleObject" Target="../embeddings/oleObject87.bin"/><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7.xml"/><Relationship Id="rId6" Type="http://schemas.openxmlformats.org/officeDocument/2006/relationships/image" Target="../media/image190.wmf"/><Relationship Id="rId5" Type="http://schemas.openxmlformats.org/officeDocument/2006/relationships/oleObject" Target="../embeddings/oleObject88.bin"/><Relationship Id="rId4" Type="http://schemas.openxmlformats.org/officeDocument/2006/relationships/image" Target="../media/image189.png"/></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4.bin"/><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image" Target="../media/image191.wmf"/><Relationship Id="rId7" Type="http://schemas.openxmlformats.org/officeDocument/2006/relationships/image" Target="../media/image193.wmf"/><Relationship Id="rId2" Type="http://schemas.openxmlformats.org/officeDocument/2006/relationships/oleObject" Target="../embeddings/oleObject89.bin"/><Relationship Id="rId1" Type="http://schemas.openxmlformats.org/officeDocument/2006/relationships/slideLayout" Target="../slideLayouts/slideLayout7.xml"/><Relationship Id="rId6" Type="http://schemas.openxmlformats.org/officeDocument/2006/relationships/oleObject" Target="../embeddings/oleObject91.bin"/><Relationship Id="rId5" Type="http://schemas.openxmlformats.org/officeDocument/2006/relationships/image" Target="../media/image192.wmf"/><Relationship Id="rId4" Type="http://schemas.openxmlformats.org/officeDocument/2006/relationships/oleObject" Target="../embeddings/oleObject90.bin"/><Relationship Id="rId9" Type="http://schemas.openxmlformats.org/officeDocument/2006/relationships/image" Target="../media/image194.wmf"/></Relationships>
</file>

<file path=ppt/slides/_rels/slide71.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17" Type="http://schemas.openxmlformats.org/officeDocument/2006/relationships/customXml" Target="../ink/ink53.xml"/><Relationship Id="rId21" Type="http://schemas.openxmlformats.org/officeDocument/2006/relationships/image" Target="../media/image4779.png"/><Relationship Id="rId42" Type="http://schemas.openxmlformats.org/officeDocument/2006/relationships/image" Target="../media/image4784.png"/><Relationship Id="rId47" Type="http://schemas.openxmlformats.org/officeDocument/2006/relationships/customXml" Target="../ink/ink18.xml"/><Relationship Id="rId63" Type="http://schemas.openxmlformats.org/officeDocument/2006/relationships/customXml" Target="../ink/ink26.xml"/><Relationship Id="rId68" Type="http://schemas.openxmlformats.org/officeDocument/2006/relationships/image" Target="../media/image4798.png"/><Relationship Id="rId84" Type="http://schemas.openxmlformats.org/officeDocument/2006/relationships/image" Target="../media/image4806.png"/><Relationship Id="rId89" Type="http://schemas.openxmlformats.org/officeDocument/2006/relationships/customXml" Target="../ink/ink39.xml"/><Relationship Id="rId112" Type="http://schemas.openxmlformats.org/officeDocument/2006/relationships/image" Target="../media/image4820.png"/><Relationship Id="rId133" Type="http://schemas.openxmlformats.org/officeDocument/2006/relationships/customXml" Target="../ink/ink61.xml"/><Relationship Id="rId138" Type="http://schemas.openxmlformats.org/officeDocument/2006/relationships/image" Target="../media/image4833.png"/><Relationship Id="rId16" Type="http://schemas.openxmlformats.org/officeDocument/2006/relationships/customXml" Target="../ink/ink7.xml"/><Relationship Id="rId107" Type="http://schemas.openxmlformats.org/officeDocument/2006/relationships/customXml" Target="../ink/ink48.xml"/><Relationship Id="rId11" Type="http://schemas.openxmlformats.org/officeDocument/2006/relationships/image" Target="../media/image4774.png"/><Relationship Id="rId37" Type="http://schemas.openxmlformats.org/officeDocument/2006/relationships/customXml" Target="../ink/ink13.xml"/><Relationship Id="rId53" Type="http://schemas.openxmlformats.org/officeDocument/2006/relationships/customXml" Target="../ink/ink21.xml"/><Relationship Id="rId58" Type="http://schemas.openxmlformats.org/officeDocument/2006/relationships/image" Target="../media/image4793.png"/><Relationship Id="rId74" Type="http://schemas.openxmlformats.org/officeDocument/2006/relationships/image" Target="../media/image4801.png"/><Relationship Id="rId79" Type="http://schemas.openxmlformats.org/officeDocument/2006/relationships/customXml" Target="../ink/ink34.xml"/><Relationship Id="rId102" Type="http://schemas.openxmlformats.org/officeDocument/2006/relationships/image" Target="../media/image4815.png"/><Relationship Id="rId123" Type="http://schemas.openxmlformats.org/officeDocument/2006/relationships/customXml" Target="../ink/ink56.xml"/><Relationship Id="rId128" Type="http://schemas.openxmlformats.org/officeDocument/2006/relationships/image" Target="../media/image4828.png"/><Relationship Id="rId5" Type="http://schemas.openxmlformats.org/officeDocument/2006/relationships/image" Target="../media/image47710.png"/><Relationship Id="rId90" Type="http://schemas.openxmlformats.org/officeDocument/2006/relationships/image" Target="../media/image4809.png"/><Relationship Id="rId95" Type="http://schemas.openxmlformats.org/officeDocument/2006/relationships/customXml" Target="../ink/ink42.xml"/><Relationship Id="rId22" Type="http://schemas.openxmlformats.org/officeDocument/2006/relationships/customXml" Target="../ink/ink10.xml"/><Relationship Id="rId43" Type="http://schemas.openxmlformats.org/officeDocument/2006/relationships/customXml" Target="../ink/ink16.xml"/><Relationship Id="rId48" Type="http://schemas.openxmlformats.org/officeDocument/2006/relationships/image" Target="../media/image4788.png"/><Relationship Id="rId64" Type="http://schemas.openxmlformats.org/officeDocument/2006/relationships/image" Target="../media/image4796.png"/><Relationship Id="rId69" Type="http://schemas.openxmlformats.org/officeDocument/2006/relationships/customXml" Target="../ink/ink29.xml"/><Relationship Id="rId113" Type="http://schemas.openxmlformats.org/officeDocument/2006/relationships/customXml" Target="../ink/ink51.xml"/><Relationship Id="rId118" Type="http://schemas.openxmlformats.org/officeDocument/2006/relationships/image" Target="../media/image4823.png"/><Relationship Id="rId134" Type="http://schemas.openxmlformats.org/officeDocument/2006/relationships/image" Target="../media/image4831.png"/><Relationship Id="rId80" Type="http://schemas.openxmlformats.org/officeDocument/2006/relationships/image" Target="../media/image4804.png"/><Relationship Id="rId85" Type="http://schemas.openxmlformats.org/officeDocument/2006/relationships/customXml" Target="../ink/ink37.xml"/><Relationship Id="rId12" Type="http://schemas.openxmlformats.org/officeDocument/2006/relationships/customXml" Target="../ink/ink5.xml"/><Relationship Id="rId17" Type="http://schemas.openxmlformats.org/officeDocument/2006/relationships/image" Target="../media/image4777.png"/><Relationship Id="rId38" Type="http://schemas.openxmlformats.org/officeDocument/2006/relationships/image" Target="../media/image4782.png"/><Relationship Id="rId59" Type="http://schemas.openxmlformats.org/officeDocument/2006/relationships/customXml" Target="../ink/ink24.xml"/><Relationship Id="rId103" Type="http://schemas.openxmlformats.org/officeDocument/2006/relationships/customXml" Target="../ink/ink46.xml"/><Relationship Id="rId108" Type="http://schemas.openxmlformats.org/officeDocument/2006/relationships/image" Target="../media/image4818.png"/><Relationship Id="rId124" Type="http://schemas.openxmlformats.org/officeDocument/2006/relationships/image" Target="../media/image4826.png"/><Relationship Id="rId129" Type="http://schemas.openxmlformats.org/officeDocument/2006/relationships/customXml" Target="../ink/ink59.xml"/><Relationship Id="rId54" Type="http://schemas.openxmlformats.org/officeDocument/2006/relationships/image" Target="../media/image4791.png"/><Relationship Id="rId70" Type="http://schemas.openxmlformats.org/officeDocument/2006/relationships/image" Target="../media/image4799.png"/><Relationship Id="rId75" Type="http://schemas.openxmlformats.org/officeDocument/2006/relationships/customXml" Target="../ink/ink32.xml"/><Relationship Id="rId91" Type="http://schemas.openxmlformats.org/officeDocument/2006/relationships/customXml" Target="../ink/ink40.xml"/><Relationship Id="rId96" Type="http://schemas.openxmlformats.org/officeDocument/2006/relationships/image" Target="../media/image4812.png"/><Relationship Id="rId1" Type="http://schemas.openxmlformats.org/officeDocument/2006/relationships/slideLayout" Target="../slideLayouts/slideLayout7.xml"/><Relationship Id="rId6" Type="http://schemas.openxmlformats.org/officeDocument/2006/relationships/customXml" Target="../ink/ink2.xml"/><Relationship Id="rId23" Type="http://schemas.openxmlformats.org/officeDocument/2006/relationships/image" Target="../media/image4780.png"/><Relationship Id="rId49" Type="http://schemas.openxmlformats.org/officeDocument/2006/relationships/customXml" Target="../ink/ink19.xml"/><Relationship Id="rId114" Type="http://schemas.openxmlformats.org/officeDocument/2006/relationships/image" Target="../media/image4821.png"/><Relationship Id="rId119" Type="http://schemas.openxmlformats.org/officeDocument/2006/relationships/customXml" Target="../ink/ink54.xml"/><Relationship Id="rId44" Type="http://schemas.openxmlformats.org/officeDocument/2006/relationships/image" Target="../media/image4785.png"/><Relationship Id="rId60" Type="http://schemas.openxmlformats.org/officeDocument/2006/relationships/image" Target="../media/image4794.png"/><Relationship Id="rId65" Type="http://schemas.openxmlformats.org/officeDocument/2006/relationships/customXml" Target="../ink/ink27.xml"/><Relationship Id="rId81" Type="http://schemas.openxmlformats.org/officeDocument/2006/relationships/customXml" Target="../ink/ink35.xml"/><Relationship Id="rId86" Type="http://schemas.openxmlformats.org/officeDocument/2006/relationships/image" Target="../media/image4807.png"/><Relationship Id="rId130" Type="http://schemas.openxmlformats.org/officeDocument/2006/relationships/image" Target="../media/image4829.png"/><Relationship Id="rId135" Type="http://schemas.openxmlformats.org/officeDocument/2006/relationships/customXml" Target="../ink/ink62.xml"/><Relationship Id="rId13" Type="http://schemas.openxmlformats.org/officeDocument/2006/relationships/image" Target="../media/image4775.png"/><Relationship Id="rId18" Type="http://schemas.openxmlformats.org/officeDocument/2006/relationships/customXml" Target="../ink/ink8.xml"/><Relationship Id="rId39" Type="http://schemas.openxmlformats.org/officeDocument/2006/relationships/customXml" Target="../ink/ink14.xml"/><Relationship Id="rId109" Type="http://schemas.openxmlformats.org/officeDocument/2006/relationships/customXml" Target="../ink/ink49.xml"/><Relationship Id="rId50" Type="http://schemas.openxmlformats.org/officeDocument/2006/relationships/image" Target="../media/image4789.png"/><Relationship Id="rId55" Type="http://schemas.openxmlformats.org/officeDocument/2006/relationships/customXml" Target="../ink/ink22.xml"/><Relationship Id="rId76" Type="http://schemas.openxmlformats.org/officeDocument/2006/relationships/image" Target="../media/image4802.png"/><Relationship Id="rId97" Type="http://schemas.openxmlformats.org/officeDocument/2006/relationships/customXml" Target="../ink/ink43.xml"/><Relationship Id="rId104" Type="http://schemas.openxmlformats.org/officeDocument/2006/relationships/image" Target="../media/image4816.png"/><Relationship Id="rId120" Type="http://schemas.openxmlformats.org/officeDocument/2006/relationships/image" Target="../media/image4824.png"/><Relationship Id="rId125" Type="http://schemas.openxmlformats.org/officeDocument/2006/relationships/customXml" Target="../ink/ink57.xml"/><Relationship Id="rId7" Type="http://schemas.openxmlformats.org/officeDocument/2006/relationships/image" Target="../media/image47720.png"/><Relationship Id="rId71" Type="http://schemas.openxmlformats.org/officeDocument/2006/relationships/customXml" Target="../ink/ink30.xml"/><Relationship Id="rId92" Type="http://schemas.openxmlformats.org/officeDocument/2006/relationships/image" Target="../media/image4810.png"/><Relationship Id="rId2" Type="http://schemas.openxmlformats.org/officeDocument/2006/relationships/image" Target="../media/image198.png"/><Relationship Id="rId24" Type="http://schemas.openxmlformats.org/officeDocument/2006/relationships/customXml" Target="../ink/ink11.xml"/><Relationship Id="rId40" Type="http://schemas.openxmlformats.org/officeDocument/2006/relationships/image" Target="../media/image4783.png"/><Relationship Id="rId45" Type="http://schemas.openxmlformats.org/officeDocument/2006/relationships/customXml" Target="../ink/ink17.xml"/><Relationship Id="rId66" Type="http://schemas.openxmlformats.org/officeDocument/2006/relationships/image" Target="../media/image4797.png"/><Relationship Id="rId87" Type="http://schemas.openxmlformats.org/officeDocument/2006/relationships/customXml" Target="../ink/ink38.xml"/><Relationship Id="rId110" Type="http://schemas.openxmlformats.org/officeDocument/2006/relationships/image" Target="../media/image4819.png"/><Relationship Id="rId115" Type="http://schemas.openxmlformats.org/officeDocument/2006/relationships/customXml" Target="../ink/ink52.xml"/><Relationship Id="rId131" Type="http://schemas.openxmlformats.org/officeDocument/2006/relationships/customXml" Target="../ink/ink60.xml"/><Relationship Id="rId136" Type="http://schemas.openxmlformats.org/officeDocument/2006/relationships/image" Target="../media/image4832.png"/><Relationship Id="rId61" Type="http://schemas.openxmlformats.org/officeDocument/2006/relationships/customXml" Target="../ink/ink25.xml"/><Relationship Id="rId82" Type="http://schemas.openxmlformats.org/officeDocument/2006/relationships/image" Target="../media/image4805.png"/><Relationship Id="rId19" Type="http://schemas.openxmlformats.org/officeDocument/2006/relationships/image" Target="../media/image4778.png"/><Relationship Id="rId14" Type="http://schemas.openxmlformats.org/officeDocument/2006/relationships/customXml" Target="../ink/ink6.xml"/><Relationship Id="rId56" Type="http://schemas.openxmlformats.org/officeDocument/2006/relationships/image" Target="../media/image4792.png"/><Relationship Id="rId77" Type="http://schemas.openxmlformats.org/officeDocument/2006/relationships/customXml" Target="../ink/ink33.xml"/><Relationship Id="rId100" Type="http://schemas.openxmlformats.org/officeDocument/2006/relationships/image" Target="../media/image4814.png"/><Relationship Id="rId105" Type="http://schemas.openxmlformats.org/officeDocument/2006/relationships/customXml" Target="../ink/ink47.xml"/><Relationship Id="rId126" Type="http://schemas.openxmlformats.org/officeDocument/2006/relationships/image" Target="../media/image4827.png"/><Relationship Id="rId8" Type="http://schemas.openxmlformats.org/officeDocument/2006/relationships/customXml" Target="../ink/ink3.xml"/><Relationship Id="rId51" Type="http://schemas.openxmlformats.org/officeDocument/2006/relationships/customXml" Target="../ink/ink20.xml"/><Relationship Id="rId72" Type="http://schemas.openxmlformats.org/officeDocument/2006/relationships/image" Target="../media/image4800.png"/><Relationship Id="rId93" Type="http://schemas.openxmlformats.org/officeDocument/2006/relationships/customXml" Target="../ink/ink41.xml"/><Relationship Id="rId98" Type="http://schemas.openxmlformats.org/officeDocument/2006/relationships/image" Target="../media/image4813.png"/><Relationship Id="rId121" Type="http://schemas.openxmlformats.org/officeDocument/2006/relationships/customXml" Target="../ink/ink55.xml"/><Relationship Id="rId3" Type="http://schemas.openxmlformats.org/officeDocument/2006/relationships/image" Target="../media/image199.png"/><Relationship Id="rId25" Type="http://schemas.openxmlformats.org/officeDocument/2006/relationships/image" Target="../media/image4781.png"/><Relationship Id="rId46" Type="http://schemas.openxmlformats.org/officeDocument/2006/relationships/image" Target="../media/image4787.png"/><Relationship Id="rId67" Type="http://schemas.openxmlformats.org/officeDocument/2006/relationships/customXml" Target="../ink/ink28.xml"/><Relationship Id="rId116" Type="http://schemas.openxmlformats.org/officeDocument/2006/relationships/image" Target="../media/image4822.png"/><Relationship Id="rId137" Type="http://schemas.openxmlformats.org/officeDocument/2006/relationships/customXml" Target="../ink/ink63.xml"/><Relationship Id="rId20" Type="http://schemas.openxmlformats.org/officeDocument/2006/relationships/customXml" Target="../ink/ink9.xml"/><Relationship Id="rId41" Type="http://schemas.openxmlformats.org/officeDocument/2006/relationships/customXml" Target="../ink/ink15.xml"/><Relationship Id="rId62" Type="http://schemas.openxmlformats.org/officeDocument/2006/relationships/image" Target="../media/image4795.png"/><Relationship Id="rId83" Type="http://schemas.openxmlformats.org/officeDocument/2006/relationships/customXml" Target="../ink/ink36.xml"/><Relationship Id="rId88" Type="http://schemas.openxmlformats.org/officeDocument/2006/relationships/image" Target="../media/image4808.png"/><Relationship Id="rId111" Type="http://schemas.openxmlformats.org/officeDocument/2006/relationships/customXml" Target="../ink/ink50.xml"/><Relationship Id="rId132" Type="http://schemas.openxmlformats.org/officeDocument/2006/relationships/image" Target="../media/image4830.png"/><Relationship Id="rId15" Type="http://schemas.openxmlformats.org/officeDocument/2006/relationships/image" Target="../media/image4776.png"/><Relationship Id="rId36" Type="http://schemas.openxmlformats.org/officeDocument/2006/relationships/image" Target="../media/image4786.png"/><Relationship Id="rId57" Type="http://schemas.openxmlformats.org/officeDocument/2006/relationships/customXml" Target="../ink/ink23.xml"/><Relationship Id="rId106" Type="http://schemas.openxmlformats.org/officeDocument/2006/relationships/image" Target="../media/image4817.png"/><Relationship Id="rId127" Type="http://schemas.openxmlformats.org/officeDocument/2006/relationships/customXml" Target="../ink/ink58.xml"/><Relationship Id="rId10" Type="http://schemas.openxmlformats.org/officeDocument/2006/relationships/customXml" Target="../ink/ink4.xml"/><Relationship Id="rId52" Type="http://schemas.openxmlformats.org/officeDocument/2006/relationships/image" Target="../media/image4790.png"/><Relationship Id="rId73" Type="http://schemas.openxmlformats.org/officeDocument/2006/relationships/customXml" Target="../ink/ink31.xml"/><Relationship Id="rId78" Type="http://schemas.openxmlformats.org/officeDocument/2006/relationships/image" Target="../media/image4803.png"/><Relationship Id="rId94" Type="http://schemas.openxmlformats.org/officeDocument/2006/relationships/image" Target="../media/image4811.png"/><Relationship Id="rId99" Type="http://schemas.openxmlformats.org/officeDocument/2006/relationships/customXml" Target="../ink/ink44.xml"/><Relationship Id="rId101" Type="http://schemas.openxmlformats.org/officeDocument/2006/relationships/customXml" Target="../ink/ink45.xml"/><Relationship Id="rId122" Type="http://schemas.openxmlformats.org/officeDocument/2006/relationships/image" Target="../media/image4825.png"/><Relationship Id="rId4" Type="http://schemas.openxmlformats.org/officeDocument/2006/relationships/customXml" Target="../ink/ink1.xml"/><Relationship Id="rId9" Type="http://schemas.openxmlformats.org/officeDocument/2006/relationships/image" Target="../media/image47730.png"/><Relationship Id="rId26" Type="http://schemas.openxmlformats.org/officeDocument/2006/relationships/customXml" Target="../ink/ink12.xml"/></Relationships>
</file>

<file path=ppt/slides/_rels/slide74.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200.png"/><Relationship Id="rId1" Type="http://schemas.openxmlformats.org/officeDocument/2006/relationships/slideLayout" Target="../slideLayouts/slideLayout7.xml"/><Relationship Id="rId4" Type="http://schemas.openxmlformats.org/officeDocument/2006/relationships/image" Target="../media/image202.png"/></Relationships>
</file>

<file path=ppt/slides/_rels/slide75.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image" Target="../media/image20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05.wmf"/><Relationship Id="rId2" Type="http://schemas.openxmlformats.org/officeDocument/2006/relationships/oleObject" Target="../embeddings/oleObject93.bin"/><Relationship Id="rId1" Type="http://schemas.openxmlformats.org/officeDocument/2006/relationships/slideLayout" Target="../slideLayouts/slideLayout7.xml"/><Relationship Id="rId6" Type="http://schemas.openxmlformats.org/officeDocument/2006/relationships/image" Target="../media/image207.png"/><Relationship Id="rId5" Type="http://schemas.openxmlformats.org/officeDocument/2006/relationships/image" Target="../media/image206.wmf"/><Relationship Id="rId4" Type="http://schemas.openxmlformats.org/officeDocument/2006/relationships/oleObject" Target="../embeddings/oleObject94.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image" Target="../media/image208.png"/><Relationship Id="rId1" Type="http://schemas.openxmlformats.org/officeDocument/2006/relationships/slideLayout" Target="../slideLayouts/slideLayout7.xml"/><Relationship Id="rId6" Type="http://schemas.openxmlformats.org/officeDocument/2006/relationships/image" Target="../media/image210.emf"/><Relationship Id="rId5" Type="http://schemas.openxmlformats.org/officeDocument/2006/relationships/oleObject" Target="../embeddings/oleObject96.bin"/><Relationship Id="rId4" Type="http://schemas.openxmlformats.org/officeDocument/2006/relationships/image" Target="../media/image209.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image" Target="../media/image211.png"/><Relationship Id="rId1" Type="http://schemas.openxmlformats.org/officeDocument/2006/relationships/slideLayout" Target="../slideLayouts/slideLayout7.xml"/><Relationship Id="rId4" Type="http://schemas.openxmlformats.org/officeDocument/2006/relationships/image" Target="../media/image212.wmf"/></Relationships>
</file>

<file path=ppt/slides/_rels/slide79.xml.rels><?xml version="1.0" encoding="UTF-8" standalone="yes"?>
<Relationships xmlns="http://schemas.openxmlformats.org/package/2006/relationships"><Relationship Id="rId8" Type="http://schemas.openxmlformats.org/officeDocument/2006/relationships/image" Target="../media/image216.wmf"/><Relationship Id="rId3" Type="http://schemas.openxmlformats.org/officeDocument/2006/relationships/image" Target="../media/image213.wmf"/><Relationship Id="rId7" Type="http://schemas.openxmlformats.org/officeDocument/2006/relationships/oleObject" Target="../embeddings/oleObject100.bin"/><Relationship Id="rId12" Type="http://schemas.openxmlformats.org/officeDocument/2006/relationships/image" Target="../media/image218.wmf"/><Relationship Id="rId2" Type="http://schemas.openxmlformats.org/officeDocument/2006/relationships/oleObject" Target="../embeddings/oleObject98.bin"/><Relationship Id="rId1" Type="http://schemas.openxmlformats.org/officeDocument/2006/relationships/slideLayout" Target="../slideLayouts/slideLayout7.xml"/><Relationship Id="rId6" Type="http://schemas.openxmlformats.org/officeDocument/2006/relationships/image" Target="../media/image215.emf"/><Relationship Id="rId11" Type="http://schemas.openxmlformats.org/officeDocument/2006/relationships/oleObject" Target="../embeddings/oleObject102.bin"/><Relationship Id="rId5" Type="http://schemas.openxmlformats.org/officeDocument/2006/relationships/image" Target="../media/image214.wmf"/><Relationship Id="rId10" Type="http://schemas.openxmlformats.org/officeDocument/2006/relationships/image" Target="../media/image217.wmf"/><Relationship Id="rId4" Type="http://schemas.openxmlformats.org/officeDocument/2006/relationships/oleObject" Target="../embeddings/oleObject99.bin"/><Relationship Id="rId9" Type="http://schemas.openxmlformats.org/officeDocument/2006/relationships/oleObject" Target="../embeddings/oleObject10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0.wmf"/><Relationship Id="rId3" Type="http://schemas.openxmlformats.org/officeDocument/2006/relationships/image" Target="../media/image14.png"/><Relationship Id="rId7" Type="http://schemas.openxmlformats.org/officeDocument/2006/relationships/image" Target="../media/image17.wmf"/><Relationship Id="rId12" Type="http://schemas.openxmlformats.org/officeDocument/2006/relationships/oleObject" Target="../embeddings/oleObject8.bin"/><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oleObject" Target="../embeddings/oleObject5.bin"/><Relationship Id="rId11" Type="http://schemas.openxmlformats.org/officeDocument/2006/relationships/image" Target="../media/image19.wmf"/><Relationship Id="rId5" Type="http://schemas.openxmlformats.org/officeDocument/2006/relationships/image" Target="../media/image16.png"/><Relationship Id="rId10" Type="http://schemas.openxmlformats.org/officeDocument/2006/relationships/oleObject" Target="../embeddings/oleObject7.bin"/><Relationship Id="rId4" Type="http://schemas.openxmlformats.org/officeDocument/2006/relationships/image" Target="../media/image15.png"/><Relationship Id="rId9" Type="http://schemas.openxmlformats.org/officeDocument/2006/relationships/image" Target="../media/image18.wmf"/></Relationships>
</file>

<file path=ppt/slides/_rels/slide80.xml.rels><?xml version="1.0" encoding="UTF-8" standalone="yes"?>
<Relationships xmlns="http://schemas.openxmlformats.org/package/2006/relationships"><Relationship Id="rId3" Type="http://schemas.openxmlformats.org/officeDocument/2006/relationships/image" Target="../media/image219.wmf"/><Relationship Id="rId7" Type="http://schemas.openxmlformats.org/officeDocument/2006/relationships/image" Target="../media/image221.wmf"/><Relationship Id="rId2" Type="http://schemas.openxmlformats.org/officeDocument/2006/relationships/oleObject" Target="../embeddings/oleObject103.bin"/><Relationship Id="rId1" Type="http://schemas.openxmlformats.org/officeDocument/2006/relationships/slideLayout" Target="../slideLayouts/slideLayout7.xml"/><Relationship Id="rId6" Type="http://schemas.openxmlformats.org/officeDocument/2006/relationships/oleObject" Target="../embeddings/oleObject105.bin"/><Relationship Id="rId5" Type="http://schemas.openxmlformats.org/officeDocument/2006/relationships/image" Target="../media/image220.wmf"/><Relationship Id="rId4" Type="http://schemas.openxmlformats.org/officeDocument/2006/relationships/oleObject" Target="../embeddings/oleObject104.bin"/></Relationships>
</file>

<file path=ppt/slides/_rels/slide81.xml.rels><?xml version="1.0" encoding="UTF-8" standalone="yes"?>
<Relationships xmlns="http://schemas.openxmlformats.org/package/2006/relationships"><Relationship Id="rId3" Type="http://schemas.openxmlformats.org/officeDocument/2006/relationships/image" Target="../media/image222.wmf"/><Relationship Id="rId7" Type="http://schemas.openxmlformats.org/officeDocument/2006/relationships/image" Target="../media/image226.png"/><Relationship Id="rId2" Type="http://schemas.openxmlformats.org/officeDocument/2006/relationships/oleObject" Target="../embeddings/oleObject106.bin"/><Relationship Id="rId1" Type="http://schemas.openxmlformats.org/officeDocument/2006/relationships/slideLayout" Target="../slideLayouts/slideLayout7.xml"/><Relationship Id="rId6" Type="http://schemas.openxmlformats.org/officeDocument/2006/relationships/image" Target="../media/image225.png"/><Relationship Id="rId5" Type="http://schemas.openxmlformats.org/officeDocument/2006/relationships/image" Target="../media/image224.png"/><Relationship Id="rId4" Type="http://schemas.openxmlformats.org/officeDocument/2006/relationships/image" Target="../media/image223.png"/></Relationships>
</file>

<file path=ppt/slides/_rels/slide82.xml.rels><?xml version="1.0" encoding="UTF-8" standalone="yes"?>
<Relationships xmlns="http://schemas.openxmlformats.org/package/2006/relationships"><Relationship Id="rId3" Type="http://schemas.openxmlformats.org/officeDocument/2006/relationships/image" Target="../media/image228.png"/><Relationship Id="rId7" Type="http://schemas.openxmlformats.org/officeDocument/2006/relationships/image" Target="../media/image231.wmf"/><Relationship Id="rId2" Type="http://schemas.openxmlformats.org/officeDocument/2006/relationships/image" Target="../media/image227.png"/><Relationship Id="rId1" Type="http://schemas.openxmlformats.org/officeDocument/2006/relationships/slideLayout" Target="../slideLayouts/slideLayout7.xml"/><Relationship Id="rId6" Type="http://schemas.openxmlformats.org/officeDocument/2006/relationships/oleObject" Target="../embeddings/oleObject107.bin"/><Relationship Id="rId5" Type="http://schemas.openxmlformats.org/officeDocument/2006/relationships/image" Target="../media/image230.png"/><Relationship Id="rId4" Type="http://schemas.openxmlformats.org/officeDocument/2006/relationships/image" Target="../media/image229.png"/></Relationships>
</file>

<file path=ppt/slides/_rels/slide83.xml.rels><?xml version="1.0" encoding="UTF-8" standalone="yes"?>
<Relationships xmlns="http://schemas.openxmlformats.org/package/2006/relationships"><Relationship Id="rId3" Type="http://schemas.openxmlformats.org/officeDocument/2006/relationships/image" Target="../media/image232.wmf"/><Relationship Id="rId2" Type="http://schemas.openxmlformats.org/officeDocument/2006/relationships/oleObject" Target="../embeddings/oleObject108.bin"/><Relationship Id="rId1" Type="http://schemas.openxmlformats.org/officeDocument/2006/relationships/slideLayout" Target="../slideLayouts/slideLayout7.xml"/><Relationship Id="rId5" Type="http://schemas.openxmlformats.org/officeDocument/2006/relationships/image" Target="../media/image233.wmf"/><Relationship Id="rId4" Type="http://schemas.openxmlformats.org/officeDocument/2006/relationships/oleObject" Target="../embeddings/oleObject109.bin"/></Relationships>
</file>

<file path=ppt/slides/_rels/slide8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36.wmf"/><Relationship Id="rId2" Type="http://schemas.openxmlformats.org/officeDocument/2006/relationships/oleObject" Target="../embeddings/oleObject110.bin"/><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oleObject" Target="../embeddings/oleObject111.bin"/><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image" Target="../media/image238.png"/><Relationship Id="rId1" Type="http://schemas.openxmlformats.org/officeDocument/2006/relationships/slideLayout" Target="../slideLayouts/slideLayout7.xml"/><Relationship Id="rId5" Type="http://schemas.openxmlformats.org/officeDocument/2006/relationships/image" Target="../media/image241.png"/><Relationship Id="rId4" Type="http://schemas.openxmlformats.org/officeDocument/2006/relationships/image" Target="../media/image240.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image" Target="../media/image242.png"/><Relationship Id="rId1" Type="http://schemas.openxmlformats.org/officeDocument/2006/relationships/slideLayout" Target="../slideLayouts/slideLayout7.xml"/><Relationship Id="rId6" Type="http://schemas.openxmlformats.org/officeDocument/2006/relationships/image" Target="../media/image245.png"/><Relationship Id="rId5" Type="http://schemas.openxmlformats.org/officeDocument/2006/relationships/image" Target="../media/image244.png"/><Relationship Id="rId4" Type="http://schemas.openxmlformats.org/officeDocument/2006/relationships/image" Target="../media/image243.wmf"/></Relationships>
</file>

<file path=ppt/slides/_rels/slide91.xml.rels><?xml version="1.0" encoding="UTF-8" standalone="yes"?>
<Relationships xmlns="http://schemas.openxmlformats.org/package/2006/relationships"><Relationship Id="rId3" Type="http://schemas.openxmlformats.org/officeDocument/2006/relationships/image" Target="../media/image247.png"/><Relationship Id="rId2" Type="http://schemas.openxmlformats.org/officeDocument/2006/relationships/image" Target="../media/image246.png"/><Relationship Id="rId1" Type="http://schemas.openxmlformats.org/officeDocument/2006/relationships/slideLayout" Target="../slideLayouts/slideLayout7.xml"/><Relationship Id="rId5" Type="http://schemas.openxmlformats.org/officeDocument/2006/relationships/image" Target="../media/image249.png"/><Relationship Id="rId4" Type="http://schemas.openxmlformats.org/officeDocument/2006/relationships/image" Target="../media/image248.png"/></Relationships>
</file>

<file path=ppt/slides/_rels/slide92.xml.rels><?xml version="1.0" encoding="UTF-8" standalone="yes"?>
<Relationships xmlns="http://schemas.openxmlformats.org/package/2006/relationships"><Relationship Id="rId8" Type="http://schemas.openxmlformats.org/officeDocument/2006/relationships/image" Target="../media/image254.png"/><Relationship Id="rId13" Type="http://schemas.openxmlformats.org/officeDocument/2006/relationships/image" Target="../media/image257.png"/><Relationship Id="rId3" Type="http://schemas.openxmlformats.org/officeDocument/2006/relationships/image" Target="../media/image251.png"/><Relationship Id="rId7" Type="http://schemas.openxmlformats.org/officeDocument/2006/relationships/image" Target="../media/image253.wmf"/><Relationship Id="rId12" Type="http://schemas.openxmlformats.org/officeDocument/2006/relationships/image" Target="../media/image256.png"/><Relationship Id="rId2" Type="http://schemas.openxmlformats.org/officeDocument/2006/relationships/image" Target="../media/image250.png"/><Relationship Id="rId16" Type="http://schemas.openxmlformats.org/officeDocument/2006/relationships/image" Target="../media/image260.png"/><Relationship Id="rId1" Type="http://schemas.openxmlformats.org/officeDocument/2006/relationships/slideLayout" Target="../slideLayouts/slideLayout7.xml"/><Relationship Id="rId6" Type="http://schemas.openxmlformats.org/officeDocument/2006/relationships/oleObject" Target="../embeddings/oleObject114.bin"/><Relationship Id="rId11" Type="http://schemas.openxmlformats.org/officeDocument/2006/relationships/image" Target="../media/image255.wmf"/><Relationship Id="rId5" Type="http://schemas.openxmlformats.org/officeDocument/2006/relationships/image" Target="../media/image252.wmf"/><Relationship Id="rId15" Type="http://schemas.openxmlformats.org/officeDocument/2006/relationships/image" Target="../media/image259.png"/><Relationship Id="rId10" Type="http://schemas.openxmlformats.org/officeDocument/2006/relationships/oleObject" Target="../embeddings/oleObject115.bin"/><Relationship Id="rId4" Type="http://schemas.openxmlformats.org/officeDocument/2006/relationships/oleObject" Target="../embeddings/oleObject113.bin"/><Relationship Id="rId9" Type="http://schemas.openxmlformats.org/officeDocument/2006/relationships/image" Target="../media/image249.png"/><Relationship Id="rId14" Type="http://schemas.openxmlformats.org/officeDocument/2006/relationships/image" Target="../media/image258.png"/></Relationships>
</file>

<file path=ppt/slides/_rels/slide93.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image" Target="../media/image261.png"/><Relationship Id="rId1" Type="http://schemas.openxmlformats.org/officeDocument/2006/relationships/slideLayout" Target="../slideLayouts/slideLayout7.xml"/><Relationship Id="rId4" Type="http://schemas.openxmlformats.org/officeDocument/2006/relationships/image" Target="../media/image263.png"/></Relationships>
</file>

<file path=ppt/slides/_rels/slide94.xml.rels><?xml version="1.0" encoding="UTF-8" standalone="yes"?>
<Relationships xmlns="http://schemas.openxmlformats.org/package/2006/relationships"><Relationship Id="rId3" Type="http://schemas.openxmlformats.org/officeDocument/2006/relationships/image" Target="../media/image265.png"/><Relationship Id="rId2" Type="http://schemas.openxmlformats.org/officeDocument/2006/relationships/image" Target="../media/image264.png"/><Relationship Id="rId1" Type="http://schemas.openxmlformats.org/officeDocument/2006/relationships/slideLayout" Target="../slideLayouts/slideLayout7.xml"/><Relationship Id="rId6" Type="http://schemas.openxmlformats.org/officeDocument/2006/relationships/image" Target="../media/image268.png"/><Relationship Id="rId5" Type="http://schemas.openxmlformats.org/officeDocument/2006/relationships/image" Target="../media/image267.png"/><Relationship Id="rId4" Type="http://schemas.openxmlformats.org/officeDocument/2006/relationships/image" Target="../media/image26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9.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72.png"/><Relationship Id="rId2" Type="http://schemas.openxmlformats.org/officeDocument/2006/relationships/image" Target="../media/image271.png"/><Relationship Id="rId1" Type="http://schemas.openxmlformats.org/officeDocument/2006/relationships/slideLayout" Target="../slideLayouts/slideLayout7.xml"/><Relationship Id="rId5" Type="http://schemas.openxmlformats.org/officeDocument/2006/relationships/image" Target="../media/image274.png"/><Relationship Id="rId4" Type="http://schemas.openxmlformats.org/officeDocument/2006/relationships/image" Target="../media/image273.png"/></Relationships>
</file>

<file path=ppt/slides/_rels/slide98.xml.rels><?xml version="1.0" encoding="UTF-8" standalone="yes"?>
<Relationships xmlns="http://schemas.openxmlformats.org/package/2006/relationships"><Relationship Id="rId3" Type="http://schemas.openxmlformats.org/officeDocument/2006/relationships/image" Target="../media/image276.png"/><Relationship Id="rId2" Type="http://schemas.openxmlformats.org/officeDocument/2006/relationships/image" Target="../media/image275.png"/><Relationship Id="rId1" Type="http://schemas.openxmlformats.org/officeDocument/2006/relationships/slideLayout" Target="../slideLayouts/slideLayout7.xml"/><Relationship Id="rId6" Type="http://schemas.openxmlformats.org/officeDocument/2006/relationships/image" Target="../media/image279.png"/><Relationship Id="rId5" Type="http://schemas.openxmlformats.org/officeDocument/2006/relationships/image" Target="../media/image278.png"/><Relationship Id="rId4" Type="http://schemas.openxmlformats.org/officeDocument/2006/relationships/image" Target="../media/image277.png"/></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119.bin"/><Relationship Id="rId3" Type="http://schemas.openxmlformats.org/officeDocument/2006/relationships/image" Target="../media/image280.wmf"/><Relationship Id="rId7" Type="http://schemas.openxmlformats.org/officeDocument/2006/relationships/image" Target="../media/image282.wmf"/><Relationship Id="rId2" Type="http://schemas.openxmlformats.org/officeDocument/2006/relationships/oleObject" Target="../embeddings/oleObject116.bin"/><Relationship Id="rId1" Type="http://schemas.openxmlformats.org/officeDocument/2006/relationships/slideLayout" Target="../slideLayouts/slideLayout7.xml"/><Relationship Id="rId6" Type="http://schemas.openxmlformats.org/officeDocument/2006/relationships/oleObject" Target="../embeddings/oleObject118.bin"/><Relationship Id="rId5" Type="http://schemas.openxmlformats.org/officeDocument/2006/relationships/image" Target="../media/image281.wmf"/><Relationship Id="rId4" Type="http://schemas.openxmlformats.org/officeDocument/2006/relationships/oleObject" Target="../embeddings/oleObject117.bin"/><Relationship Id="rId9" Type="http://schemas.openxmlformats.org/officeDocument/2006/relationships/image" Target="../media/image28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4922" y="243510"/>
            <a:ext cx="6142548" cy="218521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eaLnBrk="0" fontAlgn="base" hangingPunct="0">
              <a:spcBef>
                <a:spcPct val="0"/>
              </a:spcBef>
              <a:spcAft>
                <a:spcPct val="0"/>
              </a:spcAft>
            </a:pPr>
            <a:r>
              <a:rPr lang="en-US" alt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Wave Optics   </a:t>
            </a:r>
            <a:r>
              <a:rPr lang="fa-IR" alt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lvl="0" algn="ctr" eaLnBrk="0" fontAlgn="base" hangingPunct="0">
              <a:lnSpc>
                <a:spcPct val="150000"/>
              </a:lnSpc>
              <a:spcBef>
                <a:spcPct val="0"/>
              </a:spcBef>
              <a:spcAft>
                <a:spcPct val="0"/>
              </a:spcAft>
            </a:pPr>
            <a:r>
              <a:rPr lang="fa-IR" altLang="en-US" sz="2400" b="1" dirty="0">
                <a:solidFill>
                  <a:srgbClr val="2B09F7"/>
                </a:solidFill>
                <a:latin typeface="Times New Roman" panose="02020603050405020304" pitchFamily="18" charset="0"/>
                <a:ea typeface="Calibri" panose="020F0502020204030204" pitchFamily="34" charset="0"/>
                <a:cs typeface="Times New Roman" panose="02020603050405020304" pitchFamily="18" charset="0"/>
              </a:rPr>
              <a:t>اپتیک رشته فیزیک</a:t>
            </a:r>
          </a:p>
          <a:p>
            <a:pPr lvl="0" algn="ctr" eaLnBrk="0" fontAlgn="base" hangingPunct="0">
              <a:lnSpc>
                <a:spcPct val="150000"/>
              </a:lnSpc>
              <a:spcBef>
                <a:spcPct val="0"/>
              </a:spcBef>
              <a:spcAft>
                <a:spcPct val="0"/>
              </a:spcAft>
            </a:pPr>
            <a:r>
              <a:rPr lang="fa-IR" altLang="en-US" sz="2400" b="1" dirty="0">
                <a:solidFill>
                  <a:srgbClr val="2B09F7"/>
                </a:solidFill>
                <a:latin typeface="Times New Roman" panose="02020603050405020304" pitchFamily="18" charset="0"/>
                <a:ea typeface="Calibri" panose="020F0502020204030204" pitchFamily="34" charset="0"/>
                <a:cs typeface="Times New Roman" panose="02020603050405020304" pitchFamily="18" charset="0"/>
              </a:rPr>
              <a:t>اپتیک 2 رشته فیزیک مهندسی</a:t>
            </a:r>
          </a:p>
          <a:p>
            <a:pPr lvl="0" algn="ctr" eaLnBrk="0" fontAlgn="base" hangingPunct="0">
              <a:spcBef>
                <a:spcPct val="0"/>
              </a:spcBef>
              <a:spcAft>
                <a:spcPct val="0"/>
              </a:spcAft>
            </a:pPr>
            <a:endParaRPr lang="en-US" altLang="en-US" sz="2800" dirty="0">
              <a:solidFill>
                <a:srgbClr val="FF0000"/>
              </a:solidFill>
            </a:endParaRPr>
          </a:p>
        </p:txBody>
      </p:sp>
      <p:pic>
        <p:nvPicPr>
          <p:cNvPr id="8" name="Picture 7"/>
          <p:cNvPicPr>
            <a:picLocks noChangeAspect="1"/>
          </p:cNvPicPr>
          <p:nvPr/>
        </p:nvPicPr>
        <p:blipFill>
          <a:blip r:embed="rId2" cstate="print"/>
          <a:stretch>
            <a:fillRect/>
          </a:stretch>
        </p:blipFill>
        <p:spPr>
          <a:xfrm>
            <a:off x="2206744" y="2806079"/>
            <a:ext cx="2862520" cy="3664625"/>
          </a:xfrm>
          <a:prstGeom prst="rect">
            <a:avLst/>
          </a:prstGeom>
        </p:spPr>
      </p:pic>
      <p:pic>
        <p:nvPicPr>
          <p:cNvPr id="2" name="Picture 1">
            <a:extLst>
              <a:ext uri="{FF2B5EF4-FFF2-40B4-BE49-F238E27FC236}">
                <a16:creationId xmlns:a16="http://schemas.microsoft.com/office/drawing/2014/main" id="{543801BF-56DF-4D2B-92A5-F74FDDC2F743}"/>
              </a:ext>
            </a:extLst>
          </p:cNvPr>
          <p:cNvPicPr>
            <a:picLocks noChangeAspect="1"/>
          </p:cNvPicPr>
          <p:nvPr/>
        </p:nvPicPr>
        <p:blipFill>
          <a:blip r:embed="rId3"/>
          <a:stretch>
            <a:fillRect/>
          </a:stretch>
        </p:blipFill>
        <p:spPr>
          <a:xfrm>
            <a:off x="6862659" y="2590800"/>
            <a:ext cx="4168225" cy="2698377"/>
          </a:xfrm>
          <a:prstGeom prst="rect">
            <a:avLst/>
          </a:prstGeom>
        </p:spPr>
      </p:pic>
      <p:sp>
        <p:nvSpPr>
          <p:cNvPr id="4" name="Slide Number Placeholder 3">
            <a:extLst>
              <a:ext uri="{FF2B5EF4-FFF2-40B4-BE49-F238E27FC236}">
                <a16:creationId xmlns:a16="http://schemas.microsoft.com/office/drawing/2014/main" id="{DB8AB777-1970-480B-A95A-473133B59143}"/>
              </a:ext>
            </a:extLst>
          </p:cNvPr>
          <p:cNvSpPr>
            <a:spLocks noGrp="1"/>
          </p:cNvSpPr>
          <p:nvPr>
            <p:ph type="sldNum" sz="quarter" idx="12"/>
          </p:nvPr>
        </p:nvSpPr>
        <p:spPr/>
        <p:txBody>
          <a:bodyPr/>
          <a:lstStyle/>
          <a:p>
            <a:r>
              <a:rPr lang="en-US"/>
              <a:t>             </a:t>
            </a:r>
            <a:fld id="{8AC7B609-6235-4DF7-8376-3B4225D7EDEF}" type="slidenum">
              <a:rPr lang="en-US" smtClean="0"/>
              <a:pPr/>
              <a:t>1</a:t>
            </a:fld>
            <a:endParaRPr lang="en-US" dirty="0"/>
          </a:p>
        </p:txBody>
      </p:sp>
    </p:spTree>
    <p:extLst>
      <p:ext uri="{BB962C8B-B14F-4D97-AF65-F5344CB8AC3E}">
        <p14:creationId xmlns:p14="http://schemas.microsoft.com/office/powerpoint/2010/main" val="139985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4068" y="2711196"/>
            <a:ext cx="1219200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605186" name="Picture 2"/>
          <p:cNvPicPr>
            <a:picLocks noChangeAspect="1" noChangeArrowheads="1"/>
          </p:cNvPicPr>
          <p:nvPr/>
        </p:nvPicPr>
        <p:blipFill>
          <a:blip r:embed="rId2" cstate="print"/>
          <a:srcRect/>
          <a:stretch>
            <a:fillRect/>
          </a:stretch>
        </p:blipFill>
        <p:spPr bwMode="auto">
          <a:xfrm>
            <a:off x="1721725" y="28746"/>
            <a:ext cx="8496300" cy="2638425"/>
          </a:xfrm>
          <a:prstGeom prst="rect">
            <a:avLst/>
          </a:prstGeom>
          <a:noFill/>
          <a:ln w="9525">
            <a:noFill/>
            <a:miter lim="800000"/>
            <a:headEnd/>
            <a:tailEnd/>
          </a:ln>
        </p:spPr>
      </p:pic>
      <p:pic>
        <p:nvPicPr>
          <p:cNvPr id="4" name="Picture 3">
            <a:extLst>
              <a:ext uri="{FF2B5EF4-FFF2-40B4-BE49-F238E27FC236}">
                <a16:creationId xmlns:a16="http://schemas.microsoft.com/office/drawing/2014/main" id="{0B1B5C82-36BD-46C4-9428-C965EFD3640D}"/>
              </a:ext>
            </a:extLst>
          </p:cNvPr>
          <p:cNvPicPr>
            <a:picLocks noChangeAspect="1"/>
          </p:cNvPicPr>
          <p:nvPr/>
        </p:nvPicPr>
        <p:blipFill>
          <a:blip r:embed="rId3"/>
          <a:stretch>
            <a:fillRect/>
          </a:stretch>
        </p:blipFill>
        <p:spPr>
          <a:xfrm>
            <a:off x="1776412" y="2870662"/>
            <a:ext cx="8639175" cy="3895725"/>
          </a:xfrm>
          <a:prstGeom prst="rect">
            <a:avLst/>
          </a:prstGeom>
        </p:spPr>
      </p:pic>
      <p:sp>
        <p:nvSpPr>
          <p:cNvPr id="6" name="Slide Number Placeholder 5">
            <a:extLst>
              <a:ext uri="{FF2B5EF4-FFF2-40B4-BE49-F238E27FC236}">
                <a16:creationId xmlns:a16="http://schemas.microsoft.com/office/drawing/2014/main" id="{31AF7769-0238-413D-9440-12B92ED6E7CB}"/>
              </a:ext>
            </a:extLst>
          </p:cNvPr>
          <p:cNvSpPr>
            <a:spLocks noGrp="1"/>
          </p:cNvSpPr>
          <p:nvPr>
            <p:ph type="sldNum" sz="quarter" idx="12"/>
          </p:nvPr>
        </p:nvSpPr>
        <p:spPr/>
        <p:txBody>
          <a:bodyPr/>
          <a:lstStyle/>
          <a:p>
            <a:r>
              <a:rPr lang="en-US"/>
              <a:t>             </a:t>
            </a:r>
            <a:fld id="{8AC7B609-6235-4DF7-8376-3B4225D7EDEF}" type="slidenum">
              <a:rPr lang="en-US" smtClean="0"/>
              <a:pPr/>
              <a:t>10</a:t>
            </a:fld>
            <a:endParaRPr lang="en-US" dirty="0"/>
          </a:p>
        </p:txBody>
      </p:sp>
    </p:spTree>
    <p:extLst>
      <p:ext uri="{BB962C8B-B14F-4D97-AF65-F5344CB8AC3E}">
        <p14:creationId xmlns:p14="http://schemas.microsoft.com/office/powerpoint/2010/main" val="30959102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p:cNvPicPr>
            <a:picLocks noChangeAspect="1" noChangeArrowheads="1"/>
          </p:cNvPicPr>
          <p:nvPr/>
        </p:nvPicPr>
        <p:blipFill>
          <a:blip r:embed="rId2" cstate="print"/>
          <a:srcRect/>
          <a:stretch>
            <a:fillRect/>
          </a:stretch>
        </p:blipFill>
        <p:spPr bwMode="auto">
          <a:xfrm>
            <a:off x="412853" y="211234"/>
            <a:ext cx="8537937" cy="6389648"/>
          </a:xfrm>
          <a:prstGeom prst="rect">
            <a:avLst/>
          </a:prstGeom>
          <a:noFill/>
          <a:ln w="9525">
            <a:noFill/>
            <a:miter lim="800000"/>
            <a:headEnd/>
            <a:tailEnd/>
          </a:ln>
        </p:spPr>
      </p:pic>
      <p:pic>
        <p:nvPicPr>
          <p:cNvPr id="246787" name="Picture 3"/>
          <p:cNvPicPr>
            <a:picLocks noChangeAspect="1" noChangeArrowheads="1"/>
          </p:cNvPicPr>
          <p:nvPr/>
        </p:nvPicPr>
        <p:blipFill>
          <a:blip r:embed="rId3" cstate="print"/>
          <a:srcRect/>
          <a:stretch>
            <a:fillRect/>
          </a:stretch>
        </p:blipFill>
        <p:spPr bwMode="auto">
          <a:xfrm>
            <a:off x="7294182" y="726610"/>
            <a:ext cx="4824248" cy="433980"/>
          </a:xfrm>
          <a:prstGeom prst="rect">
            <a:avLst/>
          </a:prstGeom>
          <a:noFill/>
          <a:ln w="38100">
            <a:solidFill>
              <a:srgbClr val="FF0000"/>
            </a:solidFill>
            <a:miter lim="800000"/>
            <a:headEnd/>
            <a:tailEnd/>
          </a:ln>
        </p:spPr>
      </p:pic>
      <p:pic>
        <p:nvPicPr>
          <p:cNvPr id="246788" name="Picture 4"/>
          <p:cNvPicPr>
            <a:picLocks noChangeAspect="1" noChangeArrowheads="1"/>
          </p:cNvPicPr>
          <p:nvPr/>
        </p:nvPicPr>
        <p:blipFill>
          <a:blip r:embed="rId4" cstate="print"/>
          <a:srcRect t="7671"/>
          <a:stretch>
            <a:fillRect/>
          </a:stretch>
        </p:blipFill>
        <p:spPr bwMode="auto">
          <a:xfrm>
            <a:off x="7053960" y="4884234"/>
            <a:ext cx="5000508" cy="636108"/>
          </a:xfrm>
          <a:prstGeom prst="rect">
            <a:avLst/>
          </a:prstGeom>
          <a:noFill/>
          <a:ln w="9525">
            <a:noFill/>
            <a:miter lim="800000"/>
            <a:headEnd/>
            <a:tailEnd/>
          </a:ln>
        </p:spPr>
      </p:pic>
      <p:cxnSp>
        <p:nvCxnSpPr>
          <p:cNvPr id="9" name="Straight Arrow Connector 8"/>
          <p:cNvCxnSpPr/>
          <p:nvPr/>
        </p:nvCxnSpPr>
        <p:spPr>
          <a:xfrm>
            <a:off x="1052623" y="3530009"/>
            <a:ext cx="1148317" cy="65921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211572" y="2073349"/>
            <a:ext cx="4774019" cy="211587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095153" y="2052084"/>
            <a:ext cx="5890438" cy="1456660"/>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A098F92-0FC8-4D22-A791-07C09A6B333F}"/>
              </a:ext>
            </a:extLst>
          </p:cNvPr>
          <p:cNvSpPr>
            <a:spLocks noGrp="1"/>
          </p:cNvSpPr>
          <p:nvPr>
            <p:ph type="sldNum" sz="quarter" idx="12"/>
          </p:nvPr>
        </p:nvSpPr>
        <p:spPr/>
        <p:txBody>
          <a:bodyPr/>
          <a:lstStyle/>
          <a:p>
            <a:r>
              <a:rPr lang="en-US"/>
              <a:t>             </a:t>
            </a:r>
            <a:fld id="{8AC7B609-6235-4DF7-8376-3B4225D7EDEF}" type="slidenum">
              <a:rPr lang="en-US" smtClean="0"/>
              <a:pPr/>
              <a:t>100</a:t>
            </a:fld>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2"/>
          <p:cNvPicPr>
            <a:picLocks noChangeAspect="1" noChangeArrowheads="1"/>
          </p:cNvPicPr>
          <p:nvPr/>
        </p:nvPicPr>
        <p:blipFill>
          <a:blip r:embed="rId2" cstate="print"/>
          <a:srcRect/>
          <a:stretch>
            <a:fillRect/>
          </a:stretch>
        </p:blipFill>
        <p:spPr bwMode="auto">
          <a:xfrm>
            <a:off x="735769" y="1518989"/>
            <a:ext cx="10047463" cy="5049074"/>
          </a:xfrm>
          <a:prstGeom prst="rect">
            <a:avLst/>
          </a:prstGeom>
          <a:noFill/>
          <a:ln w="9525">
            <a:noFill/>
            <a:miter lim="800000"/>
            <a:headEnd/>
            <a:tailEnd/>
          </a:ln>
        </p:spPr>
      </p:pic>
      <p:pic>
        <p:nvPicPr>
          <p:cNvPr id="247811" name="Picture 3"/>
          <p:cNvPicPr>
            <a:picLocks noChangeAspect="1" noChangeArrowheads="1"/>
          </p:cNvPicPr>
          <p:nvPr/>
        </p:nvPicPr>
        <p:blipFill>
          <a:blip r:embed="rId3" cstate="print"/>
          <a:srcRect/>
          <a:stretch>
            <a:fillRect/>
          </a:stretch>
        </p:blipFill>
        <p:spPr bwMode="auto">
          <a:xfrm>
            <a:off x="148146" y="122665"/>
            <a:ext cx="5909909" cy="473695"/>
          </a:xfrm>
          <a:prstGeom prst="rect">
            <a:avLst/>
          </a:prstGeom>
          <a:noFill/>
          <a:ln w="38100">
            <a:solidFill>
              <a:srgbClr val="FF0000"/>
            </a:solidFill>
            <a:miter lim="800000"/>
            <a:headEnd/>
            <a:tailEnd/>
          </a:ln>
        </p:spPr>
      </p:pic>
      <p:grpSp>
        <p:nvGrpSpPr>
          <p:cNvPr id="2" name="Group 5"/>
          <p:cNvGrpSpPr/>
          <p:nvPr/>
        </p:nvGrpSpPr>
        <p:grpSpPr>
          <a:xfrm>
            <a:off x="100362" y="858651"/>
            <a:ext cx="12047034" cy="610414"/>
            <a:chOff x="144966" y="1226634"/>
            <a:chExt cx="12047034" cy="610414"/>
          </a:xfrm>
        </p:grpSpPr>
        <p:pic>
          <p:nvPicPr>
            <p:cNvPr id="247812" name="Picture 4"/>
            <p:cNvPicPr>
              <a:picLocks noChangeAspect="1" noChangeArrowheads="1"/>
            </p:cNvPicPr>
            <p:nvPr/>
          </p:nvPicPr>
          <p:blipFill>
            <a:blip r:embed="rId4" cstate="print"/>
            <a:srcRect/>
            <a:stretch>
              <a:fillRect/>
            </a:stretch>
          </p:blipFill>
          <p:spPr bwMode="auto">
            <a:xfrm>
              <a:off x="144966" y="1237787"/>
              <a:ext cx="3601966" cy="314858"/>
            </a:xfrm>
            <a:prstGeom prst="rect">
              <a:avLst/>
            </a:prstGeom>
            <a:noFill/>
            <a:ln w="9525">
              <a:noFill/>
              <a:miter lim="800000"/>
              <a:headEnd/>
              <a:tailEnd/>
            </a:ln>
          </p:spPr>
        </p:pic>
        <p:pic>
          <p:nvPicPr>
            <p:cNvPr id="247813" name="Picture 5"/>
            <p:cNvPicPr>
              <a:picLocks noChangeAspect="1" noChangeArrowheads="1"/>
            </p:cNvPicPr>
            <p:nvPr/>
          </p:nvPicPr>
          <p:blipFill>
            <a:blip r:embed="rId5" cstate="print"/>
            <a:srcRect t="9878"/>
            <a:stretch>
              <a:fillRect/>
            </a:stretch>
          </p:blipFill>
          <p:spPr bwMode="auto">
            <a:xfrm>
              <a:off x="3758261" y="1226634"/>
              <a:ext cx="8433739" cy="610414"/>
            </a:xfrm>
            <a:prstGeom prst="rect">
              <a:avLst/>
            </a:prstGeom>
            <a:noFill/>
            <a:ln w="9525">
              <a:noFill/>
              <a:miter lim="800000"/>
              <a:headEnd/>
              <a:tailEnd/>
            </a:ln>
          </p:spPr>
        </p:pic>
      </p:grpSp>
      <p:sp>
        <p:nvSpPr>
          <p:cNvPr id="3" name="Slide Number Placeholder 2">
            <a:extLst>
              <a:ext uri="{FF2B5EF4-FFF2-40B4-BE49-F238E27FC236}">
                <a16:creationId xmlns:a16="http://schemas.microsoft.com/office/drawing/2014/main" id="{7DF3805F-2786-4B97-91BE-B95A1FC7C29F}"/>
              </a:ext>
            </a:extLst>
          </p:cNvPr>
          <p:cNvSpPr>
            <a:spLocks noGrp="1"/>
          </p:cNvSpPr>
          <p:nvPr>
            <p:ph type="sldNum" sz="quarter" idx="12"/>
          </p:nvPr>
        </p:nvSpPr>
        <p:spPr/>
        <p:txBody>
          <a:bodyPr/>
          <a:lstStyle/>
          <a:p>
            <a:r>
              <a:rPr lang="en-US"/>
              <a:t>             </a:t>
            </a:r>
            <a:fld id="{8AC7B609-6235-4DF7-8376-3B4225D7EDEF}" type="slidenum">
              <a:rPr lang="en-US" smtClean="0"/>
              <a:pPr/>
              <a:t>101</a:t>
            </a:fld>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5" name="Picture 3"/>
          <p:cNvPicPr>
            <a:picLocks noChangeAspect="1" noChangeArrowheads="1"/>
          </p:cNvPicPr>
          <p:nvPr/>
        </p:nvPicPr>
        <p:blipFill>
          <a:blip r:embed="rId2" cstate="print"/>
          <a:srcRect/>
          <a:stretch>
            <a:fillRect/>
          </a:stretch>
        </p:blipFill>
        <p:spPr bwMode="auto">
          <a:xfrm>
            <a:off x="143275" y="144966"/>
            <a:ext cx="5658435" cy="493990"/>
          </a:xfrm>
          <a:prstGeom prst="rect">
            <a:avLst/>
          </a:prstGeom>
          <a:noFill/>
          <a:ln w="38100">
            <a:solidFill>
              <a:srgbClr val="FF0000"/>
            </a:solidFill>
            <a:miter lim="800000"/>
            <a:headEnd/>
            <a:tailEnd/>
          </a:ln>
        </p:spPr>
      </p:pic>
      <p:grpSp>
        <p:nvGrpSpPr>
          <p:cNvPr id="2" name="Group 5"/>
          <p:cNvGrpSpPr/>
          <p:nvPr/>
        </p:nvGrpSpPr>
        <p:grpSpPr>
          <a:xfrm>
            <a:off x="346153" y="936703"/>
            <a:ext cx="11703383" cy="5776333"/>
            <a:chOff x="167734" y="1182030"/>
            <a:chExt cx="11703383" cy="5776333"/>
          </a:xfrm>
        </p:grpSpPr>
        <p:pic>
          <p:nvPicPr>
            <p:cNvPr id="248834" name="Picture 2"/>
            <p:cNvPicPr>
              <a:picLocks noChangeAspect="1" noChangeArrowheads="1"/>
            </p:cNvPicPr>
            <p:nvPr/>
          </p:nvPicPr>
          <p:blipFill>
            <a:blip r:embed="rId3" cstate="print"/>
            <a:srcRect/>
            <a:stretch>
              <a:fillRect/>
            </a:stretch>
          </p:blipFill>
          <p:spPr bwMode="auto">
            <a:xfrm>
              <a:off x="1045797" y="1505415"/>
              <a:ext cx="7895471" cy="5452948"/>
            </a:xfrm>
            <a:prstGeom prst="rect">
              <a:avLst/>
            </a:prstGeom>
            <a:noFill/>
            <a:ln w="9525">
              <a:noFill/>
              <a:miter lim="800000"/>
              <a:headEnd/>
              <a:tailEnd/>
            </a:ln>
          </p:spPr>
        </p:pic>
        <p:pic>
          <p:nvPicPr>
            <p:cNvPr id="248836" name="Picture 4"/>
            <p:cNvPicPr>
              <a:picLocks noChangeAspect="1" noChangeArrowheads="1"/>
            </p:cNvPicPr>
            <p:nvPr/>
          </p:nvPicPr>
          <p:blipFill>
            <a:blip r:embed="rId4" cstate="print"/>
            <a:srcRect/>
            <a:stretch>
              <a:fillRect/>
            </a:stretch>
          </p:blipFill>
          <p:spPr bwMode="auto">
            <a:xfrm>
              <a:off x="167734" y="1182030"/>
              <a:ext cx="3228773" cy="312233"/>
            </a:xfrm>
            <a:prstGeom prst="rect">
              <a:avLst/>
            </a:prstGeom>
            <a:noFill/>
            <a:ln w="9525">
              <a:noFill/>
              <a:miter lim="800000"/>
              <a:headEnd/>
              <a:tailEnd/>
            </a:ln>
          </p:spPr>
        </p:pic>
        <p:pic>
          <p:nvPicPr>
            <p:cNvPr id="248837" name="Picture 5"/>
            <p:cNvPicPr>
              <a:picLocks noChangeAspect="1" noChangeArrowheads="1"/>
            </p:cNvPicPr>
            <p:nvPr/>
          </p:nvPicPr>
          <p:blipFill>
            <a:blip r:embed="rId5" cstate="print"/>
            <a:srcRect/>
            <a:stretch>
              <a:fillRect/>
            </a:stretch>
          </p:blipFill>
          <p:spPr bwMode="auto">
            <a:xfrm>
              <a:off x="3371927" y="1204332"/>
              <a:ext cx="8499190" cy="276188"/>
            </a:xfrm>
            <a:prstGeom prst="rect">
              <a:avLst/>
            </a:prstGeom>
            <a:noFill/>
            <a:ln w="9525">
              <a:noFill/>
              <a:miter lim="800000"/>
              <a:headEnd/>
              <a:tailEnd/>
            </a:ln>
          </p:spPr>
        </p:pic>
      </p:grpSp>
      <p:pic>
        <p:nvPicPr>
          <p:cNvPr id="248838" name="Picture 6"/>
          <p:cNvPicPr>
            <a:picLocks noChangeAspect="1" noChangeArrowheads="1"/>
          </p:cNvPicPr>
          <p:nvPr/>
        </p:nvPicPr>
        <p:blipFill>
          <a:blip r:embed="rId6" cstate="print"/>
          <a:srcRect/>
          <a:stretch>
            <a:fillRect/>
          </a:stretch>
        </p:blipFill>
        <p:spPr bwMode="auto">
          <a:xfrm>
            <a:off x="8668594" y="1561171"/>
            <a:ext cx="3392202" cy="1884556"/>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0E833A30-B7D2-40C5-9942-DF22AD9121FF}"/>
              </a:ext>
            </a:extLst>
          </p:cNvPr>
          <p:cNvSpPr>
            <a:spLocks noGrp="1"/>
          </p:cNvSpPr>
          <p:nvPr>
            <p:ph type="sldNum" sz="quarter" idx="12"/>
          </p:nvPr>
        </p:nvSpPr>
        <p:spPr/>
        <p:txBody>
          <a:bodyPr/>
          <a:lstStyle/>
          <a:p>
            <a:r>
              <a:rPr lang="en-US"/>
              <a:t>             </a:t>
            </a:r>
            <a:fld id="{8AC7B609-6235-4DF7-8376-3B4225D7EDEF}" type="slidenum">
              <a:rPr lang="en-US" smtClean="0"/>
              <a:pPr/>
              <a:t>102</a:t>
            </a:fld>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p:cNvPicPr>
            <a:picLocks noChangeAspect="1" noChangeArrowheads="1"/>
          </p:cNvPicPr>
          <p:nvPr/>
        </p:nvPicPr>
        <p:blipFill>
          <a:blip r:embed="rId2" cstate="print"/>
          <a:srcRect/>
          <a:stretch>
            <a:fillRect/>
          </a:stretch>
        </p:blipFill>
        <p:spPr bwMode="auto">
          <a:xfrm>
            <a:off x="235230" y="334536"/>
            <a:ext cx="5219640" cy="364761"/>
          </a:xfrm>
          <a:prstGeom prst="rect">
            <a:avLst/>
          </a:prstGeom>
          <a:noFill/>
          <a:ln w="57150">
            <a:solidFill>
              <a:srgbClr val="A162D0"/>
            </a:solidFill>
            <a:miter lim="800000"/>
            <a:headEnd/>
            <a:tailEnd/>
          </a:ln>
        </p:spPr>
      </p:pic>
      <p:pic>
        <p:nvPicPr>
          <p:cNvPr id="249859" name="Picture 3"/>
          <p:cNvPicPr>
            <a:picLocks noChangeAspect="1" noChangeArrowheads="1"/>
          </p:cNvPicPr>
          <p:nvPr/>
        </p:nvPicPr>
        <p:blipFill>
          <a:blip r:embed="rId3" cstate="print"/>
          <a:srcRect/>
          <a:stretch>
            <a:fillRect/>
          </a:stretch>
        </p:blipFill>
        <p:spPr bwMode="auto">
          <a:xfrm>
            <a:off x="71841" y="1205887"/>
            <a:ext cx="7969035" cy="4861932"/>
          </a:xfrm>
          <a:prstGeom prst="rect">
            <a:avLst/>
          </a:prstGeom>
          <a:noFill/>
          <a:ln w="9525">
            <a:noFill/>
            <a:miter lim="800000"/>
            <a:headEnd/>
            <a:tailEnd/>
          </a:ln>
        </p:spPr>
      </p:pic>
      <p:grpSp>
        <p:nvGrpSpPr>
          <p:cNvPr id="2" name="Group 6"/>
          <p:cNvGrpSpPr/>
          <p:nvPr/>
        </p:nvGrpSpPr>
        <p:grpSpPr>
          <a:xfrm>
            <a:off x="7973122" y="5241074"/>
            <a:ext cx="3927230" cy="1193180"/>
            <a:chOff x="7973122" y="5241074"/>
            <a:chExt cx="3927230" cy="1193180"/>
          </a:xfrm>
        </p:grpSpPr>
        <p:pic>
          <p:nvPicPr>
            <p:cNvPr id="249861" name="Picture 5"/>
            <p:cNvPicPr>
              <a:picLocks noChangeAspect="1" noChangeArrowheads="1"/>
            </p:cNvPicPr>
            <p:nvPr/>
          </p:nvPicPr>
          <p:blipFill>
            <a:blip r:embed="rId4" cstate="print"/>
            <a:srcRect/>
            <a:stretch>
              <a:fillRect/>
            </a:stretch>
          </p:blipFill>
          <p:spPr bwMode="auto">
            <a:xfrm>
              <a:off x="7973122" y="5241074"/>
              <a:ext cx="3927230" cy="311410"/>
            </a:xfrm>
            <a:prstGeom prst="rect">
              <a:avLst/>
            </a:prstGeom>
            <a:noFill/>
            <a:ln w="9525">
              <a:noFill/>
              <a:miter lim="800000"/>
              <a:headEnd/>
              <a:tailEnd/>
            </a:ln>
          </p:spPr>
        </p:pic>
        <p:pic>
          <p:nvPicPr>
            <p:cNvPr id="249862" name="Picture 6"/>
            <p:cNvPicPr>
              <a:picLocks noChangeAspect="1" noChangeArrowheads="1"/>
            </p:cNvPicPr>
            <p:nvPr/>
          </p:nvPicPr>
          <p:blipFill>
            <a:blip r:embed="rId5" cstate="print"/>
            <a:srcRect/>
            <a:stretch>
              <a:fillRect/>
            </a:stretch>
          </p:blipFill>
          <p:spPr bwMode="auto">
            <a:xfrm>
              <a:off x="8069223" y="5911308"/>
              <a:ext cx="3787397" cy="522946"/>
            </a:xfrm>
            <a:prstGeom prst="rect">
              <a:avLst/>
            </a:prstGeom>
            <a:noFill/>
            <a:ln w="9525">
              <a:noFill/>
              <a:miter lim="800000"/>
              <a:headEnd/>
              <a:tailEnd/>
            </a:ln>
          </p:spPr>
        </p:pic>
      </p:grpSp>
      <p:cxnSp>
        <p:nvCxnSpPr>
          <p:cNvPr id="10" name="Straight Arrow Connector 9"/>
          <p:cNvCxnSpPr/>
          <p:nvPr/>
        </p:nvCxnSpPr>
        <p:spPr>
          <a:xfrm>
            <a:off x="3359894" y="4104167"/>
            <a:ext cx="138218" cy="65921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74828" y="2339162"/>
            <a:ext cx="212651" cy="579967"/>
          </a:xfrm>
          <a:prstGeom prst="rect">
            <a:avLst/>
          </a:prstGeom>
          <a:noFill/>
        </p:spPr>
        <p:txBody>
          <a:bodyPr wrap="square" rtlCol="0">
            <a:spAutoFit/>
          </a:bodyPr>
          <a:lstStyle/>
          <a:p>
            <a:pPr algn="just" rtl="1">
              <a:lnSpc>
                <a:spcPct val="150000"/>
              </a:lnSpc>
            </a:pPr>
            <a:r>
              <a:rPr lang="en-US" sz="2400" dirty="0">
                <a:solidFill>
                  <a:srgbClr val="FF0000"/>
                </a:solidFill>
                <a:latin typeface="Times New Roman" panose="02020603050405020304" pitchFamily="18" charset="0"/>
                <a:cs typeface="Times New Roman" panose="02020603050405020304" pitchFamily="18" charset="0"/>
              </a:rPr>
              <a:t>1</a:t>
            </a:r>
          </a:p>
        </p:txBody>
      </p:sp>
      <p:sp>
        <p:nvSpPr>
          <p:cNvPr id="13" name="TextBox 12"/>
          <p:cNvSpPr txBox="1"/>
          <p:nvPr/>
        </p:nvSpPr>
        <p:spPr>
          <a:xfrm>
            <a:off x="3799373" y="2661686"/>
            <a:ext cx="212651" cy="579967"/>
          </a:xfrm>
          <a:prstGeom prst="rect">
            <a:avLst/>
          </a:prstGeom>
          <a:noFill/>
        </p:spPr>
        <p:txBody>
          <a:bodyPr wrap="square" rtlCol="0">
            <a:spAutoFit/>
          </a:bodyPr>
          <a:lstStyle/>
          <a:p>
            <a:pPr algn="just" rtl="1">
              <a:lnSpc>
                <a:spcPct val="150000"/>
              </a:lnSpc>
            </a:pPr>
            <a:r>
              <a:rPr lang="en-US" sz="2400" dirty="0">
                <a:solidFill>
                  <a:srgbClr val="FF0000"/>
                </a:solidFill>
                <a:latin typeface="Times New Roman" panose="02020603050405020304" pitchFamily="18" charset="0"/>
                <a:cs typeface="Times New Roman" panose="02020603050405020304" pitchFamily="18" charset="0"/>
              </a:rPr>
              <a:t>2</a:t>
            </a:r>
          </a:p>
        </p:txBody>
      </p:sp>
      <p:sp>
        <p:nvSpPr>
          <p:cNvPr id="3" name="Slide Number Placeholder 2">
            <a:extLst>
              <a:ext uri="{FF2B5EF4-FFF2-40B4-BE49-F238E27FC236}">
                <a16:creationId xmlns:a16="http://schemas.microsoft.com/office/drawing/2014/main" id="{57A0E57F-22A7-4FB4-9D35-7F0518414A74}"/>
              </a:ext>
            </a:extLst>
          </p:cNvPr>
          <p:cNvSpPr>
            <a:spLocks noGrp="1"/>
          </p:cNvSpPr>
          <p:nvPr>
            <p:ph type="sldNum" sz="quarter" idx="12"/>
          </p:nvPr>
        </p:nvSpPr>
        <p:spPr/>
        <p:txBody>
          <a:bodyPr/>
          <a:lstStyle/>
          <a:p>
            <a:r>
              <a:rPr lang="en-US"/>
              <a:t>             </a:t>
            </a:r>
            <a:fld id="{8AC7B609-6235-4DF7-8376-3B4225D7EDEF}" type="slidenum">
              <a:rPr lang="en-US" smtClean="0"/>
              <a:pPr/>
              <a:t>103</a:t>
            </a:fld>
            <a:endParaRPr lang="en-US" dirty="0"/>
          </a:p>
        </p:txBody>
      </p:sp>
      <p:pic>
        <p:nvPicPr>
          <p:cNvPr id="5" name="Picture 4">
            <a:extLst>
              <a:ext uri="{FF2B5EF4-FFF2-40B4-BE49-F238E27FC236}">
                <a16:creationId xmlns:a16="http://schemas.microsoft.com/office/drawing/2014/main" id="{7B8BCA54-44A5-44E0-9D50-1B084D9273C8}"/>
              </a:ext>
            </a:extLst>
          </p:cNvPr>
          <p:cNvPicPr>
            <a:picLocks noChangeAspect="1"/>
          </p:cNvPicPr>
          <p:nvPr/>
        </p:nvPicPr>
        <p:blipFill>
          <a:blip r:embed="rId6"/>
          <a:stretch>
            <a:fillRect/>
          </a:stretch>
        </p:blipFill>
        <p:spPr>
          <a:xfrm>
            <a:off x="5437155" y="1080536"/>
            <a:ext cx="6200775" cy="1581150"/>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12594" y="278786"/>
            <a:ext cx="4204825" cy="579967"/>
            <a:chOff x="5898994" y="2910470"/>
            <a:chExt cx="4204825" cy="579967"/>
          </a:xfrm>
        </p:grpSpPr>
        <p:pic>
          <p:nvPicPr>
            <p:cNvPr id="250882" name="Picture 2"/>
            <p:cNvPicPr>
              <a:picLocks noChangeAspect="1" noChangeArrowheads="1"/>
            </p:cNvPicPr>
            <p:nvPr/>
          </p:nvPicPr>
          <p:blipFill>
            <a:blip r:embed="rId2" cstate="print"/>
            <a:srcRect r="13292"/>
            <a:stretch>
              <a:fillRect/>
            </a:stretch>
          </p:blipFill>
          <p:spPr bwMode="auto">
            <a:xfrm>
              <a:off x="5898994" y="3056013"/>
              <a:ext cx="3066585" cy="433235"/>
            </a:xfrm>
            <a:prstGeom prst="rect">
              <a:avLst/>
            </a:prstGeom>
            <a:noFill/>
            <a:ln w="9525">
              <a:noFill/>
              <a:miter lim="800000"/>
              <a:headEnd/>
              <a:tailEnd/>
            </a:ln>
          </p:spPr>
        </p:pic>
        <p:sp>
          <p:nvSpPr>
            <p:cNvPr id="3" name="TextBox 2"/>
            <p:cNvSpPr txBox="1"/>
            <p:nvPr/>
          </p:nvSpPr>
          <p:spPr>
            <a:xfrm>
              <a:off x="8859568" y="2910470"/>
              <a:ext cx="1244251" cy="579967"/>
            </a:xfrm>
            <a:prstGeom prst="rect">
              <a:avLst/>
            </a:prstGeom>
            <a:noFill/>
          </p:spPr>
          <p:txBody>
            <a:bodyPr wrap="none" rtlCol="0">
              <a:spAutoFit/>
            </a:bodyPr>
            <a:lstStyle/>
            <a:p>
              <a:pPr algn="just" rtl="1">
                <a:lnSpc>
                  <a:spcPct val="150000"/>
                </a:lnSpc>
              </a:pPr>
              <a:r>
                <a:rPr lang="en-US" sz="2400" b="1" dirty="0">
                  <a:latin typeface="Times New Roman" panose="02020603050405020304" pitchFamily="18" charset="0"/>
                  <a:cs typeface="Times New Roman" panose="02020603050405020304" pitchFamily="18" charset="0"/>
                </a:rPr>
                <a:t>incident</a:t>
              </a:r>
            </a:p>
          </p:txBody>
        </p:sp>
      </p:grpSp>
      <p:grpSp>
        <p:nvGrpSpPr>
          <p:cNvPr id="4" name="Group 6"/>
          <p:cNvGrpSpPr/>
          <p:nvPr/>
        </p:nvGrpSpPr>
        <p:grpSpPr>
          <a:xfrm>
            <a:off x="295919" y="1014761"/>
            <a:ext cx="11283108" cy="579967"/>
            <a:chOff x="295919" y="1014761"/>
            <a:chExt cx="11283108" cy="579967"/>
          </a:xfrm>
        </p:grpSpPr>
        <p:pic>
          <p:nvPicPr>
            <p:cNvPr id="250883" name="Picture 3"/>
            <p:cNvPicPr>
              <a:picLocks noChangeAspect="1" noChangeArrowheads="1"/>
            </p:cNvPicPr>
            <p:nvPr/>
          </p:nvPicPr>
          <p:blipFill>
            <a:blip r:embed="rId3" cstate="print"/>
            <a:srcRect/>
            <a:stretch>
              <a:fillRect/>
            </a:stretch>
          </p:blipFill>
          <p:spPr bwMode="auto">
            <a:xfrm>
              <a:off x="295919" y="1204332"/>
              <a:ext cx="8362966" cy="325515"/>
            </a:xfrm>
            <a:prstGeom prst="rect">
              <a:avLst/>
            </a:prstGeom>
            <a:noFill/>
            <a:ln w="9525">
              <a:noFill/>
              <a:miter lim="800000"/>
              <a:headEnd/>
              <a:tailEnd/>
            </a:ln>
          </p:spPr>
        </p:pic>
        <p:sp>
          <p:nvSpPr>
            <p:cNvPr id="6" name="TextBox 5"/>
            <p:cNvSpPr txBox="1"/>
            <p:nvPr/>
          </p:nvSpPr>
          <p:spPr>
            <a:xfrm>
              <a:off x="8521780" y="1014761"/>
              <a:ext cx="3057247" cy="579967"/>
            </a:xfrm>
            <a:prstGeom prst="rect">
              <a:avLst/>
            </a:prstGeom>
            <a:noFill/>
          </p:spPr>
          <p:txBody>
            <a:bodyPr wrap="none" rtlCol="0">
              <a:spAutoFit/>
            </a:bodyPr>
            <a:lstStyle/>
            <a:p>
              <a:pPr algn="just" rtl="1">
                <a:lnSpc>
                  <a:spcPct val="150000"/>
                </a:lnSpc>
              </a:pPr>
              <a:r>
                <a:rPr lang="en-US" sz="2400" b="1" dirty="0">
                  <a:latin typeface="Times New Roman" panose="02020603050405020304" pitchFamily="18" charset="0"/>
                  <a:cs typeface="Times New Roman" panose="02020603050405020304" pitchFamily="18" charset="0"/>
                </a:rPr>
                <a:t>amplitude is given by </a:t>
              </a:r>
            </a:p>
          </p:txBody>
        </p:sp>
      </p:grpSp>
      <p:pic>
        <p:nvPicPr>
          <p:cNvPr id="250884" name="Picture 4"/>
          <p:cNvPicPr>
            <a:picLocks noChangeAspect="1" noChangeArrowheads="1"/>
          </p:cNvPicPr>
          <p:nvPr/>
        </p:nvPicPr>
        <p:blipFill>
          <a:blip r:embed="rId4" cstate="print"/>
          <a:srcRect/>
          <a:stretch>
            <a:fillRect/>
          </a:stretch>
        </p:blipFill>
        <p:spPr bwMode="auto">
          <a:xfrm>
            <a:off x="4903693" y="1747777"/>
            <a:ext cx="1749355" cy="946242"/>
          </a:xfrm>
          <a:prstGeom prst="rect">
            <a:avLst/>
          </a:prstGeom>
          <a:noFill/>
          <a:ln w="9525">
            <a:noFill/>
            <a:miter lim="800000"/>
            <a:headEnd/>
            <a:tailEnd/>
          </a:ln>
        </p:spPr>
      </p:pic>
      <p:pic>
        <p:nvPicPr>
          <p:cNvPr id="250885" name="Picture 5"/>
          <p:cNvPicPr>
            <a:picLocks noChangeAspect="1" noChangeArrowheads="1"/>
          </p:cNvPicPr>
          <p:nvPr/>
        </p:nvPicPr>
        <p:blipFill>
          <a:blip r:embed="rId5" cstate="print"/>
          <a:srcRect/>
          <a:stretch>
            <a:fillRect/>
          </a:stretch>
        </p:blipFill>
        <p:spPr bwMode="auto">
          <a:xfrm>
            <a:off x="595319" y="2863740"/>
            <a:ext cx="11251000" cy="1073731"/>
          </a:xfrm>
          <a:prstGeom prst="rect">
            <a:avLst/>
          </a:prstGeom>
          <a:noFill/>
          <a:ln w="9525">
            <a:noFill/>
            <a:miter lim="800000"/>
            <a:headEnd/>
            <a:tailEnd/>
          </a:ln>
        </p:spPr>
      </p:pic>
      <p:pic>
        <p:nvPicPr>
          <p:cNvPr id="250886" name="Picture 6"/>
          <p:cNvPicPr>
            <a:picLocks noChangeAspect="1" noChangeArrowheads="1"/>
          </p:cNvPicPr>
          <p:nvPr/>
        </p:nvPicPr>
        <p:blipFill>
          <a:blip r:embed="rId6" cstate="print"/>
          <a:srcRect/>
          <a:stretch>
            <a:fillRect/>
          </a:stretch>
        </p:blipFill>
        <p:spPr bwMode="auto">
          <a:xfrm>
            <a:off x="3908611" y="4154449"/>
            <a:ext cx="4222177" cy="963713"/>
          </a:xfrm>
          <a:prstGeom prst="rect">
            <a:avLst/>
          </a:prstGeom>
          <a:noFill/>
          <a:ln w="9525">
            <a:noFill/>
            <a:miter lim="800000"/>
            <a:headEnd/>
            <a:tailEnd/>
          </a:ln>
        </p:spPr>
      </p:pic>
      <p:pic>
        <p:nvPicPr>
          <p:cNvPr id="250887" name="Picture 7"/>
          <p:cNvPicPr>
            <a:picLocks noChangeAspect="1" noChangeArrowheads="1"/>
          </p:cNvPicPr>
          <p:nvPr/>
        </p:nvPicPr>
        <p:blipFill>
          <a:blip r:embed="rId7" cstate="print"/>
          <a:srcRect/>
          <a:stretch>
            <a:fillRect/>
          </a:stretch>
        </p:blipFill>
        <p:spPr bwMode="auto">
          <a:xfrm>
            <a:off x="1468866" y="5352585"/>
            <a:ext cx="8770432" cy="403535"/>
          </a:xfrm>
          <a:prstGeom prst="rect">
            <a:avLst/>
          </a:prstGeom>
          <a:noFill/>
          <a:ln w="9525">
            <a:noFill/>
            <a:miter lim="800000"/>
            <a:headEnd/>
            <a:tailEnd/>
          </a:ln>
        </p:spPr>
      </p:pic>
      <p:pic>
        <p:nvPicPr>
          <p:cNvPr id="250888" name="Picture 8"/>
          <p:cNvPicPr>
            <a:picLocks noChangeAspect="1" noChangeArrowheads="1"/>
          </p:cNvPicPr>
          <p:nvPr/>
        </p:nvPicPr>
        <p:blipFill>
          <a:blip r:embed="rId8" cstate="print"/>
          <a:srcRect/>
          <a:stretch>
            <a:fillRect/>
          </a:stretch>
        </p:blipFill>
        <p:spPr bwMode="auto">
          <a:xfrm>
            <a:off x="730351" y="6039714"/>
            <a:ext cx="10971680" cy="381271"/>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F28DB758-57A4-4C49-B935-2870677ECA4F}"/>
              </a:ext>
            </a:extLst>
          </p:cNvPr>
          <p:cNvSpPr>
            <a:spLocks noGrp="1"/>
          </p:cNvSpPr>
          <p:nvPr>
            <p:ph type="sldNum" sz="quarter" idx="12"/>
          </p:nvPr>
        </p:nvSpPr>
        <p:spPr/>
        <p:txBody>
          <a:bodyPr/>
          <a:lstStyle/>
          <a:p>
            <a:r>
              <a:rPr lang="en-US"/>
              <a:t>             </a:t>
            </a:r>
            <a:fld id="{8AC7B609-6235-4DF7-8376-3B4225D7EDEF}" type="slidenum">
              <a:rPr lang="en-US" smtClean="0"/>
              <a:pPr/>
              <a:t>104</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829956" y="579863"/>
            <a:ext cx="10009715" cy="1125190"/>
            <a:chOff x="829956" y="579863"/>
            <a:chExt cx="10009715" cy="1125190"/>
          </a:xfrm>
        </p:grpSpPr>
        <p:pic>
          <p:nvPicPr>
            <p:cNvPr id="251906" name="Picture 2"/>
            <p:cNvPicPr>
              <a:picLocks noChangeAspect="1" noChangeArrowheads="1"/>
            </p:cNvPicPr>
            <p:nvPr/>
          </p:nvPicPr>
          <p:blipFill>
            <a:blip r:embed="rId2" cstate="print"/>
            <a:srcRect t="5538"/>
            <a:stretch>
              <a:fillRect/>
            </a:stretch>
          </p:blipFill>
          <p:spPr bwMode="auto">
            <a:xfrm>
              <a:off x="829956" y="579863"/>
              <a:ext cx="10009715" cy="690902"/>
            </a:xfrm>
            <a:prstGeom prst="rect">
              <a:avLst/>
            </a:prstGeom>
            <a:noFill/>
            <a:ln w="9525">
              <a:noFill/>
              <a:miter lim="800000"/>
              <a:headEnd/>
              <a:tailEnd/>
            </a:ln>
          </p:spPr>
        </p:pic>
        <p:pic>
          <p:nvPicPr>
            <p:cNvPr id="251907" name="Picture 3"/>
            <p:cNvPicPr>
              <a:picLocks noChangeAspect="1" noChangeArrowheads="1"/>
            </p:cNvPicPr>
            <p:nvPr/>
          </p:nvPicPr>
          <p:blipFill>
            <a:blip r:embed="rId3" cstate="print"/>
            <a:srcRect/>
            <a:stretch>
              <a:fillRect/>
            </a:stretch>
          </p:blipFill>
          <p:spPr bwMode="auto">
            <a:xfrm>
              <a:off x="891400" y="1282391"/>
              <a:ext cx="6778848" cy="422662"/>
            </a:xfrm>
            <a:prstGeom prst="rect">
              <a:avLst/>
            </a:prstGeom>
            <a:noFill/>
            <a:ln w="9525">
              <a:noFill/>
              <a:miter lim="800000"/>
              <a:headEnd/>
              <a:tailEnd/>
            </a:ln>
          </p:spPr>
        </p:pic>
      </p:grpSp>
      <p:pic>
        <p:nvPicPr>
          <p:cNvPr id="251908" name="Picture 4"/>
          <p:cNvPicPr>
            <a:picLocks noChangeAspect="1" noChangeArrowheads="1"/>
          </p:cNvPicPr>
          <p:nvPr/>
        </p:nvPicPr>
        <p:blipFill>
          <a:blip r:embed="rId4" cstate="print"/>
          <a:srcRect/>
          <a:stretch>
            <a:fillRect/>
          </a:stretch>
        </p:blipFill>
        <p:spPr bwMode="auto">
          <a:xfrm>
            <a:off x="1583473" y="1839951"/>
            <a:ext cx="7861432" cy="4915703"/>
          </a:xfrm>
          <a:prstGeom prst="rect">
            <a:avLst/>
          </a:prstGeom>
          <a:noFill/>
          <a:ln w="9525">
            <a:noFill/>
            <a:miter lim="800000"/>
            <a:headEnd/>
            <a:tailEnd/>
          </a:ln>
        </p:spPr>
      </p:pic>
      <p:sp>
        <p:nvSpPr>
          <p:cNvPr id="7" name="TextBox 6"/>
          <p:cNvSpPr txBox="1"/>
          <p:nvPr/>
        </p:nvSpPr>
        <p:spPr>
          <a:xfrm>
            <a:off x="8452884" y="3327991"/>
            <a:ext cx="616688" cy="579967"/>
          </a:xfrm>
          <a:prstGeom prst="rect">
            <a:avLst/>
          </a:prstGeom>
          <a:noFill/>
        </p:spPr>
        <p:txBody>
          <a:bodyPr wrap="square" rtlCol="0">
            <a:spAutoFit/>
          </a:bodyPr>
          <a:lstStyle/>
          <a:p>
            <a:pPr algn="just" rtl="1">
              <a:lnSpc>
                <a:spcPct val="150000"/>
              </a:lnSpc>
            </a:pPr>
            <a:r>
              <a:rPr lang="en-US" sz="2400" dirty="0">
                <a:solidFill>
                  <a:srgbClr val="FF0000"/>
                </a:solidFill>
                <a:latin typeface="Times New Roman" panose="02020603050405020304" pitchFamily="18" charset="0"/>
                <a:cs typeface="Times New Roman" panose="02020603050405020304" pitchFamily="18" charset="0"/>
              </a:rPr>
              <a:t>2</a:t>
            </a:r>
          </a:p>
        </p:txBody>
      </p:sp>
      <p:sp>
        <p:nvSpPr>
          <p:cNvPr id="8" name="TextBox 7"/>
          <p:cNvSpPr txBox="1"/>
          <p:nvPr/>
        </p:nvSpPr>
        <p:spPr>
          <a:xfrm>
            <a:off x="6294475" y="2562447"/>
            <a:ext cx="659219" cy="579967"/>
          </a:xfrm>
          <a:prstGeom prst="rect">
            <a:avLst/>
          </a:prstGeom>
          <a:noFill/>
        </p:spPr>
        <p:txBody>
          <a:bodyPr wrap="square" rtlCol="0">
            <a:spAutoFit/>
          </a:bodyPr>
          <a:lstStyle/>
          <a:p>
            <a:pPr algn="just" rtl="1">
              <a:lnSpc>
                <a:spcPct val="150000"/>
              </a:lnSpc>
            </a:pPr>
            <a:r>
              <a:rPr lang="en-US" sz="2400" dirty="0">
                <a:solidFill>
                  <a:srgbClr val="FF0000"/>
                </a:solidFill>
                <a:latin typeface="Times New Roman" panose="02020603050405020304" pitchFamily="18" charset="0"/>
                <a:cs typeface="Times New Roman" panose="02020603050405020304" pitchFamily="18" charset="0"/>
              </a:rPr>
              <a:t>1</a:t>
            </a:r>
          </a:p>
        </p:txBody>
      </p:sp>
      <p:sp>
        <p:nvSpPr>
          <p:cNvPr id="3" name="Slide Number Placeholder 2">
            <a:extLst>
              <a:ext uri="{FF2B5EF4-FFF2-40B4-BE49-F238E27FC236}">
                <a16:creationId xmlns:a16="http://schemas.microsoft.com/office/drawing/2014/main" id="{4AF91B42-C81D-4E87-A8BC-C13ACC905228}"/>
              </a:ext>
            </a:extLst>
          </p:cNvPr>
          <p:cNvSpPr>
            <a:spLocks noGrp="1"/>
          </p:cNvSpPr>
          <p:nvPr>
            <p:ph type="sldNum" sz="quarter" idx="12"/>
          </p:nvPr>
        </p:nvSpPr>
        <p:spPr/>
        <p:txBody>
          <a:bodyPr/>
          <a:lstStyle/>
          <a:p>
            <a:r>
              <a:rPr lang="en-US"/>
              <a:t>             </a:t>
            </a:r>
            <a:fld id="{8AC7B609-6235-4DF7-8376-3B4225D7EDEF}" type="slidenum">
              <a:rPr lang="en-US" smtClean="0"/>
              <a:pPr/>
              <a:t>105</a:t>
            </a:fld>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1E4EBD-F2C8-4D8E-B0BE-38BC8F127116}"/>
              </a:ext>
            </a:extLst>
          </p:cNvPr>
          <p:cNvSpPr>
            <a:spLocks noGrp="1"/>
          </p:cNvSpPr>
          <p:nvPr>
            <p:ph type="sldNum" sz="quarter" idx="12"/>
          </p:nvPr>
        </p:nvSpPr>
        <p:spPr/>
        <p:txBody>
          <a:bodyPr/>
          <a:lstStyle/>
          <a:p>
            <a:r>
              <a:rPr lang="en-US"/>
              <a:t>             </a:t>
            </a:r>
            <a:fld id="{8AC7B609-6235-4DF7-8376-3B4225D7EDEF}" type="slidenum">
              <a:rPr lang="en-US" smtClean="0"/>
              <a:pPr/>
              <a:t>106</a:t>
            </a:fld>
            <a:endParaRPr lang="en-US" dirty="0"/>
          </a:p>
        </p:txBody>
      </p:sp>
      <p:pic>
        <p:nvPicPr>
          <p:cNvPr id="7" name="Picture 6">
            <a:extLst>
              <a:ext uri="{FF2B5EF4-FFF2-40B4-BE49-F238E27FC236}">
                <a16:creationId xmlns:a16="http://schemas.microsoft.com/office/drawing/2014/main" id="{9F00AA60-D073-4361-B413-503868E7AFC9}"/>
              </a:ext>
            </a:extLst>
          </p:cNvPr>
          <p:cNvPicPr>
            <a:picLocks noChangeAspect="1"/>
          </p:cNvPicPr>
          <p:nvPr/>
        </p:nvPicPr>
        <p:blipFill>
          <a:blip r:embed="rId2"/>
          <a:stretch>
            <a:fillRect/>
          </a:stretch>
        </p:blipFill>
        <p:spPr>
          <a:xfrm>
            <a:off x="2061883" y="89650"/>
            <a:ext cx="7826188" cy="6667500"/>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p:cNvPicPr>
            <a:picLocks noChangeAspect="1" noChangeArrowheads="1"/>
          </p:cNvPicPr>
          <p:nvPr/>
        </p:nvPicPr>
        <p:blipFill>
          <a:blip r:embed="rId2" cstate="print"/>
          <a:srcRect/>
          <a:stretch>
            <a:fillRect/>
          </a:stretch>
        </p:blipFill>
        <p:spPr bwMode="auto">
          <a:xfrm>
            <a:off x="2063736" y="3654626"/>
            <a:ext cx="8064527" cy="1818438"/>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15B78503-7FB9-4DE5-AE23-5202977D56D0}"/>
              </a:ext>
            </a:extLst>
          </p:cNvPr>
          <p:cNvSpPr>
            <a:spLocks noGrp="1"/>
          </p:cNvSpPr>
          <p:nvPr>
            <p:ph type="sldNum" sz="quarter" idx="12"/>
          </p:nvPr>
        </p:nvSpPr>
        <p:spPr/>
        <p:txBody>
          <a:bodyPr/>
          <a:lstStyle/>
          <a:p>
            <a:r>
              <a:rPr lang="en-US"/>
              <a:t>             </a:t>
            </a:r>
            <a:fld id="{8AC7B609-6235-4DF7-8376-3B4225D7EDEF}" type="slidenum">
              <a:rPr lang="en-US" smtClean="0"/>
              <a:pPr/>
              <a:t>107</a:t>
            </a:fld>
            <a:endParaRPr lang="en-US" dirty="0"/>
          </a:p>
        </p:txBody>
      </p:sp>
      <p:pic>
        <p:nvPicPr>
          <p:cNvPr id="5" name="Picture 4">
            <a:extLst>
              <a:ext uri="{FF2B5EF4-FFF2-40B4-BE49-F238E27FC236}">
                <a16:creationId xmlns:a16="http://schemas.microsoft.com/office/drawing/2014/main" id="{53AC3E4E-5F3E-4C83-8C19-54836A018C73}"/>
              </a:ext>
            </a:extLst>
          </p:cNvPr>
          <p:cNvPicPr>
            <a:picLocks noChangeAspect="1"/>
          </p:cNvPicPr>
          <p:nvPr/>
        </p:nvPicPr>
        <p:blipFill>
          <a:blip r:embed="rId3"/>
          <a:stretch>
            <a:fillRect/>
          </a:stretch>
        </p:blipFill>
        <p:spPr>
          <a:xfrm>
            <a:off x="1157286" y="944935"/>
            <a:ext cx="9877425" cy="2009775"/>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p:cNvPicPr>
            <a:picLocks noChangeAspect="1" noChangeArrowheads="1"/>
          </p:cNvPicPr>
          <p:nvPr/>
        </p:nvPicPr>
        <p:blipFill>
          <a:blip r:embed="rId2" cstate="print"/>
          <a:srcRect/>
          <a:stretch>
            <a:fillRect/>
          </a:stretch>
        </p:blipFill>
        <p:spPr bwMode="auto">
          <a:xfrm>
            <a:off x="582706" y="242124"/>
            <a:ext cx="3369184" cy="542068"/>
          </a:xfrm>
          <a:prstGeom prst="rect">
            <a:avLst/>
          </a:prstGeom>
          <a:noFill/>
          <a:ln w="57150">
            <a:solidFill>
              <a:srgbClr val="FF0000"/>
            </a:solidFill>
            <a:miter lim="800000"/>
            <a:headEnd/>
            <a:tailEnd/>
          </a:ln>
        </p:spPr>
      </p:pic>
      <p:sp>
        <p:nvSpPr>
          <p:cNvPr id="3" name="Rectangle 2"/>
          <p:cNvSpPr/>
          <p:nvPr/>
        </p:nvSpPr>
        <p:spPr>
          <a:xfrm>
            <a:off x="223025" y="1196073"/>
            <a:ext cx="11563814" cy="830997"/>
          </a:xfrm>
          <a:prstGeom prst="rect">
            <a:avLst/>
          </a:prstGeom>
        </p:spPr>
        <p:txBody>
          <a:bodyPr wrap="square">
            <a:spAutoFit/>
          </a:bodyPr>
          <a:lstStyle/>
          <a:p>
            <a:r>
              <a:rPr lang="en-US" sz="2400" dirty="0">
                <a:latin typeface="Times New Roman" pitchFamily="18" charset="0"/>
                <a:cs typeface="Times New Roman" pitchFamily="18" charset="0"/>
              </a:rPr>
              <a:t>An instrument designed to exploit the interference of light and the fringe patterns that result from optical path differences, in any of a variety of ways, is called an  optical interferometer. </a:t>
            </a:r>
          </a:p>
        </p:txBody>
      </p:sp>
      <p:pic>
        <p:nvPicPr>
          <p:cNvPr id="241667" name="Picture 3"/>
          <p:cNvPicPr>
            <a:picLocks noChangeAspect="1" noChangeArrowheads="1"/>
          </p:cNvPicPr>
          <p:nvPr/>
        </p:nvPicPr>
        <p:blipFill>
          <a:blip r:embed="rId3" cstate="print"/>
          <a:srcRect/>
          <a:stretch>
            <a:fillRect/>
          </a:stretch>
        </p:blipFill>
        <p:spPr bwMode="auto">
          <a:xfrm>
            <a:off x="654424" y="2428281"/>
            <a:ext cx="4148540" cy="391777"/>
          </a:xfrm>
          <a:prstGeom prst="rect">
            <a:avLst/>
          </a:prstGeom>
          <a:noFill/>
          <a:ln w="9525">
            <a:noFill/>
            <a:miter lim="800000"/>
            <a:headEnd/>
            <a:tailEnd/>
          </a:ln>
        </p:spPr>
      </p:pic>
      <p:sp>
        <p:nvSpPr>
          <p:cNvPr id="6" name="Rectangle 5"/>
          <p:cNvSpPr/>
          <p:nvPr/>
        </p:nvSpPr>
        <p:spPr>
          <a:xfrm>
            <a:off x="293648" y="3223813"/>
            <a:ext cx="6096000" cy="830997"/>
          </a:xfrm>
          <a:prstGeom prst="rect">
            <a:avLst/>
          </a:prstGeom>
        </p:spPr>
        <p:txBody>
          <a:bodyPr>
            <a:spAutoFit/>
          </a:bodyPr>
          <a:lstStyle/>
          <a:p>
            <a:r>
              <a:rPr lang="en-US" sz="2400" dirty="0">
                <a:latin typeface="Times New Roman" pitchFamily="18" charset="0"/>
                <a:cs typeface="Times New Roman" pitchFamily="18" charset="0"/>
              </a:rPr>
              <a:t>the  optical path difference between the two beams emerging from the interferometer is </a:t>
            </a:r>
          </a:p>
        </p:txBody>
      </p:sp>
      <p:sp>
        <p:nvSpPr>
          <p:cNvPr id="7" name="Rectangle 6"/>
          <p:cNvSpPr/>
          <p:nvPr/>
        </p:nvSpPr>
        <p:spPr>
          <a:xfrm>
            <a:off x="321097" y="5457886"/>
            <a:ext cx="5583044" cy="830997"/>
          </a:xfrm>
          <a:prstGeom prst="rect">
            <a:avLst/>
          </a:prstGeom>
        </p:spPr>
        <p:txBody>
          <a:bodyPr wrap="square">
            <a:spAutoFit/>
          </a:bodyPr>
          <a:lstStyle/>
          <a:p>
            <a:r>
              <a:rPr lang="en-US" sz="2400" dirty="0">
                <a:latin typeface="Times New Roman" pitchFamily="18" charset="0"/>
                <a:cs typeface="Times New Roman" pitchFamily="18" charset="0"/>
              </a:rPr>
              <a:t>where the angle </a:t>
            </a:r>
            <a:r>
              <a:rPr lang="el-GR" sz="2400" dirty="0">
                <a:latin typeface="Times New Roman"/>
                <a:cs typeface="Times New Roman"/>
              </a:rPr>
              <a:t>θ</a:t>
            </a:r>
            <a:r>
              <a:rPr lang="en-US" sz="2400" dirty="0">
                <a:latin typeface="Times New Roman" pitchFamily="18" charset="0"/>
                <a:cs typeface="Times New Roman" pitchFamily="18" charset="0"/>
              </a:rPr>
              <a:t> measures the inclination of the beams relative to the optical axis. </a:t>
            </a:r>
          </a:p>
        </p:txBody>
      </p:sp>
      <p:pic>
        <p:nvPicPr>
          <p:cNvPr id="241669" name="Picture 5"/>
          <p:cNvPicPr>
            <a:picLocks noChangeAspect="1" noChangeArrowheads="1"/>
          </p:cNvPicPr>
          <p:nvPr/>
        </p:nvPicPr>
        <p:blipFill>
          <a:blip r:embed="rId4" cstate="print"/>
          <a:srcRect/>
          <a:stretch>
            <a:fillRect/>
          </a:stretch>
        </p:blipFill>
        <p:spPr bwMode="auto">
          <a:xfrm>
            <a:off x="1008552" y="4471266"/>
            <a:ext cx="2155989" cy="569656"/>
          </a:xfrm>
          <a:prstGeom prst="rect">
            <a:avLst/>
          </a:prstGeom>
          <a:noFill/>
          <a:ln w="9525">
            <a:noFill/>
            <a:miter lim="800000"/>
            <a:headEnd/>
            <a:tailEnd/>
          </a:ln>
        </p:spPr>
      </p:pic>
      <p:pic>
        <p:nvPicPr>
          <p:cNvPr id="1232898" name="Picture 2" descr="Michelson Interferometer (Standard Model)"/>
          <p:cNvPicPr>
            <a:picLocks noChangeAspect="1" noChangeArrowheads="1"/>
          </p:cNvPicPr>
          <p:nvPr/>
        </p:nvPicPr>
        <p:blipFill>
          <a:blip r:embed="rId5" cstate="print"/>
          <a:srcRect/>
          <a:stretch>
            <a:fillRect/>
          </a:stretch>
        </p:blipFill>
        <p:spPr bwMode="auto">
          <a:xfrm>
            <a:off x="6262575" y="2214193"/>
            <a:ext cx="5413375" cy="4051010"/>
          </a:xfrm>
          <a:prstGeom prst="rect">
            <a:avLst/>
          </a:prstGeom>
          <a:noFill/>
        </p:spPr>
      </p:pic>
      <p:sp>
        <p:nvSpPr>
          <p:cNvPr id="2" name="Slide Number Placeholder 1">
            <a:extLst>
              <a:ext uri="{FF2B5EF4-FFF2-40B4-BE49-F238E27FC236}">
                <a16:creationId xmlns:a16="http://schemas.microsoft.com/office/drawing/2014/main" id="{63476F16-E1B6-43F4-A640-340827780579}"/>
              </a:ext>
            </a:extLst>
          </p:cNvPr>
          <p:cNvSpPr>
            <a:spLocks noGrp="1"/>
          </p:cNvSpPr>
          <p:nvPr>
            <p:ph type="sldNum" sz="quarter" idx="12"/>
          </p:nvPr>
        </p:nvSpPr>
        <p:spPr/>
        <p:txBody>
          <a:bodyPr/>
          <a:lstStyle/>
          <a:p>
            <a:r>
              <a:rPr lang="en-US"/>
              <a:t>             </a:t>
            </a:r>
            <a:fld id="{8AC7B609-6235-4DF7-8376-3B4225D7EDEF}" type="slidenum">
              <a:rPr lang="en-US" smtClean="0"/>
              <a:pPr/>
              <a:t>108</a:t>
            </a:fld>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2354" name="Picture 2" descr="Scheme of a Michelson interferometer. When the end mirrors of the... |  Download Scientific Diagram"/>
          <p:cNvPicPr>
            <a:picLocks noChangeAspect="1" noChangeArrowheads="1"/>
          </p:cNvPicPr>
          <p:nvPr/>
        </p:nvPicPr>
        <p:blipFill>
          <a:blip r:embed="rId2" cstate="print"/>
          <a:srcRect/>
          <a:stretch>
            <a:fillRect/>
          </a:stretch>
        </p:blipFill>
        <p:spPr bwMode="auto">
          <a:xfrm>
            <a:off x="357594" y="261384"/>
            <a:ext cx="5958146" cy="6259558"/>
          </a:xfrm>
          <a:prstGeom prst="rect">
            <a:avLst/>
          </a:prstGeom>
          <a:noFill/>
        </p:spPr>
      </p:pic>
      <p:pic>
        <p:nvPicPr>
          <p:cNvPr id="1252356" name="Picture 4" descr="Interferometers"/>
          <p:cNvPicPr>
            <a:picLocks noChangeAspect="1" noChangeArrowheads="1"/>
          </p:cNvPicPr>
          <p:nvPr/>
        </p:nvPicPr>
        <p:blipFill>
          <a:blip r:embed="rId3" cstate="print"/>
          <a:srcRect/>
          <a:stretch>
            <a:fillRect/>
          </a:stretch>
        </p:blipFill>
        <p:spPr bwMode="auto">
          <a:xfrm>
            <a:off x="6960416" y="818703"/>
            <a:ext cx="4644562" cy="5471522"/>
          </a:xfrm>
          <a:prstGeom prst="rect">
            <a:avLst/>
          </a:prstGeom>
          <a:noFill/>
        </p:spPr>
      </p:pic>
      <p:cxnSp>
        <p:nvCxnSpPr>
          <p:cNvPr id="11" name="Straight Arrow Connector 10"/>
          <p:cNvCxnSpPr/>
          <p:nvPr/>
        </p:nvCxnSpPr>
        <p:spPr>
          <a:xfrm flipV="1">
            <a:off x="7198242" y="2339163"/>
            <a:ext cx="2636874" cy="26581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155712" y="3402419"/>
            <a:ext cx="1626781" cy="2020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198242" y="2860158"/>
            <a:ext cx="2137144" cy="25518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CED27CA-DEA8-46D3-9777-CD88F136DAEF}"/>
              </a:ext>
            </a:extLst>
          </p:cNvPr>
          <p:cNvSpPr>
            <a:spLocks noGrp="1"/>
          </p:cNvSpPr>
          <p:nvPr>
            <p:ph type="sldNum" sz="quarter" idx="12"/>
          </p:nvPr>
        </p:nvSpPr>
        <p:spPr/>
        <p:txBody>
          <a:bodyPr/>
          <a:lstStyle/>
          <a:p>
            <a:r>
              <a:rPr lang="en-US"/>
              <a:t>             </a:t>
            </a:r>
            <a:fld id="{8AC7B609-6235-4DF7-8376-3B4225D7EDEF}" type="slidenum">
              <a:rPr lang="en-US" smtClean="0"/>
              <a:pPr/>
              <a:t>109</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3372F9-0BD4-4B00-96BA-B64EA6A2C525}"/>
              </a:ext>
            </a:extLst>
          </p:cNvPr>
          <p:cNvSpPr txBox="1"/>
          <p:nvPr/>
        </p:nvSpPr>
        <p:spPr>
          <a:xfrm>
            <a:off x="723014" y="808074"/>
            <a:ext cx="10866474" cy="2795958"/>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anose="02020603050405020304" pitchFamily="18" charset="0"/>
                <a:cs typeface="Times New Roman" panose="02020603050405020304" pitchFamily="18" charset="0"/>
              </a:rPr>
              <a:t>تمرین</a:t>
            </a:r>
            <a:r>
              <a:rPr lang="fa-IR" sz="2400" dirty="0">
                <a:latin typeface="Times New Roman" panose="02020603050405020304" pitchFamily="18" charset="0"/>
                <a:cs typeface="Times New Roman" panose="02020603050405020304" pitchFamily="18" charset="0"/>
              </a:rPr>
              <a:t>: معادله موج هارمونیک به صورت زیر داده شده است. </a:t>
            </a:r>
            <a:endParaRPr lang="en-US" sz="2400" dirty="0">
              <a:latin typeface="Times New Roman" panose="02020603050405020304" pitchFamily="18" charset="0"/>
              <a:cs typeface="Times New Roman" panose="02020603050405020304" pitchFamily="18" charset="0"/>
            </a:endParaRPr>
          </a:p>
          <a:p>
            <a:pPr algn="just" rtl="1">
              <a:lnSpc>
                <a:spcPct val="150000"/>
              </a:lnSpc>
            </a:pPr>
            <a:endParaRPr lang="en-US" sz="2400" dirty="0">
              <a:latin typeface="Times New Roman" panose="02020603050405020304" pitchFamily="18" charset="0"/>
              <a:cs typeface="Times New Roman" panose="02020603050405020304" pitchFamily="18" charset="0"/>
            </a:endParaRPr>
          </a:p>
          <a:p>
            <a:pPr algn="just" rtl="1">
              <a:lnSpc>
                <a:spcPct val="150000"/>
              </a:lnSpc>
            </a:pPr>
            <a:endParaRPr lang="en-US" sz="2400" dirty="0">
              <a:latin typeface="Times New Roman" panose="02020603050405020304" pitchFamily="18" charset="0"/>
              <a:cs typeface="Times New Roman" panose="02020603050405020304" pitchFamily="18" charset="0"/>
            </a:endParaRPr>
          </a:p>
          <a:p>
            <a:pPr algn="just" rtl="1">
              <a:lnSpc>
                <a:spcPct val="150000"/>
              </a:lnSpc>
            </a:pPr>
            <a:r>
              <a:rPr lang="fa-IR" sz="2400" dirty="0">
                <a:latin typeface="Times New Roman" panose="02020603050405020304" pitchFamily="18" charset="0"/>
                <a:cs typeface="Times New Roman" panose="02020603050405020304" pitchFamily="18" charset="0"/>
              </a:rPr>
              <a:t>طول موج را تعریف کنید و ثابت کنید که </a:t>
            </a:r>
          </a:p>
          <a:p>
            <a:pPr algn="just" rtl="1">
              <a:lnSpc>
                <a:spcPct val="150000"/>
              </a:lnSpc>
            </a:pPr>
            <a:endParaRPr lang="en-US" sz="2400"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78A02651-7BF8-4FC0-9F2F-CCDE1AEC9A9E}"/>
              </a:ext>
            </a:extLst>
          </p:cNvPr>
          <p:cNvGraphicFramePr>
            <a:graphicFrameLocks noChangeAspect="1"/>
          </p:cNvGraphicFramePr>
          <p:nvPr>
            <p:extLst>
              <p:ext uri="{D42A27DB-BD31-4B8C-83A1-F6EECF244321}">
                <p14:modId xmlns:p14="http://schemas.microsoft.com/office/powerpoint/2010/main" val="3772173698"/>
              </p:ext>
            </p:extLst>
          </p:nvPr>
        </p:nvGraphicFramePr>
        <p:xfrm>
          <a:off x="3928730" y="1902120"/>
          <a:ext cx="3403600" cy="393700"/>
        </p:xfrm>
        <a:graphic>
          <a:graphicData uri="http://schemas.openxmlformats.org/presentationml/2006/ole">
            <mc:AlternateContent xmlns:mc="http://schemas.openxmlformats.org/markup-compatibility/2006">
              <mc:Choice xmlns:v="urn:schemas-microsoft-com:vml" Requires="v">
                <p:oleObj name="Equation" r:id="rId2" imgW="3403440" imgH="393480" progId="Equation.DSMT4">
                  <p:embed/>
                </p:oleObj>
              </mc:Choice>
              <mc:Fallback>
                <p:oleObj name="Equation" r:id="rId2" imgW="3403440" imgH="393480" progId="Equation.DSMT4">
                  <p:embed/>
                  <p:pic>
                    <p:nvPicPr>
                      <p:cNvPr id="0" name=""/>
                      <p:cNvPicPr/>
                      <p:nvPr/>
                    </p:nvPicPr>
                    <p:blipFill>
                      <a:blip r:embed="rId3"/>
                      <a:stretch>
                        <a:fillRect/>
                      </a:stretch>
                    </p:blipFill>
                    <p:spPr>
                      <a:xfrm>
                        <a:off x="3928730" y="1902120"/>
                        <a:ext cx="3403600" cy="3937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E1E49650-84AD-42D7-B882-C0E318715C40}"/>
              </a:ext>
            </a:extLst>
          </p:cNvPr>
          <p:cNvGraphicFramePr>
            <a:graphicFrameLocks noChangeAspect="1"/>
          </p:cNvGraphicFramePr>
          <p:nvPr>
            <p:extLst>
              <p:ext uri="{D42A27DB-BD31-4B8C-83A1-F6EECF244321}">
                <p14:modId xmlns:p14="http://schemas.microsoft.com/office/powerpoint/2010/main" val="2613896963"/>
              </p:ext>
            </p:extLst>
          </p:nvPr>
        </p:nvGraphicFramePr>
        <p:xfrm>
          <a:off x="4763238" y="3009900"/>
          <a:ext cx="1054100" cy="838200"/>
        </p:xfrm>
        <a:graphic>
          <a:graphicData uri="http://schemas.openxmlformats.org/presentationml/2006/ole">
            <mc:AlternateContent xmlns:mc="http://schemas.openxmlformats.org/markup-compatibility/2006">
              <mc:Choice xmlns:v="urn:schemas-microsoft-com:vml" Requires="v">
                <p:oleObj name="Equation" r:id="rId4" imgW="1054080" imgH="838080" progId="Equation.DSMT4">
                  <p:embed/>
                </p:oleObj>
              </mc:Choice>
              <mc:Fallback>
                <p:oleObj name="Equation" r:id="rId4" imgW="1054080" imgH="838080" progId="Equation.DSMT4">
                  <p:embed/>
                  <p:pic>
                    <p:nvPicPr>
                      <p:cNvPr id="0" name=""/>
                      <p:cNvPicPr/>
                      <p:nvPr/>
                    </p:nvPicPr>
                    <p:blipFill>
                      <a:blip r:embed="rId5"/>
                      <a:stretch>
                        <a:fillRect/>
                      </a:stretch>
                    </p:blipFill>
                    <p:spPr>
                      <a:xfrm>
                        <a:off x="4763238" y="3009900"/>
                        <a:ext cx="1054100" cy="83820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C1A03910-16D3-43AD-A781-401F9A23D7A2}"/>
              </a:ext>
            </a:extLst>
          </p:cNvPr>
          <p:cNvSpPr>
            <a:spLocks noGrp="1"/>
          </p:cNvSpPr>
          <p:nvPr>
            <p:ph type="sldNum" sz="quarter" idx="12"/>
          </p:nvPr>
        </p:nvSpPr>
        <p:spPr/>
        <p:txBody>
          <a:bodyPr/>
          <a:lstStyle/>
          <a:p>
            <a:r>
              <a:rPr lang="en-US"/>
              <a:t>             </a:t>
            </a:r>
            <a:fld id="{8AC7B609-6235-4DF7-8376-3B4225D7EDEF}" type="slidenum">
              <a:rPr lang="en-US" smtClean="0"/>
              <a:pPr/>
              <a:t>11</a:t>
            </a:fld>
            <a:endParaRPr lang="en-US" dirty="0"/>
          </a:p>
        </p:txBody>
      </p:sp>
    </p:spTree>
    <p:extLst>
      <p:ext uri="{BB962C8B-B14F-4D97-AF65-F5344CB8AC3E}">
        <p14:creationId xmlns:p14="http://schemas.microsoft.com/office/powerpoint/2010/main" val="38570882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p:cNvPicPr>
            <a:picLocks noChangeAspect="1" noChangeArrowheads="1"/>
          </p:cNvPicPr>
          <p:nvPr/>
        </p:nvPicPr>
        <p:blipFill>
          <a:blip r:embed="rId2" cstate="print"/>
          <a:srcRect/>
          <a:stretch>
            <a:fillRect/>
          </a:stretch>
        </p:blipFill>
        <p:spPr bwMode="auto">
          <a:xfrm>
            <a:off x="1768633" y="1191357"/>
            <a:ext cx="5715575" cy="2044212"/>
          </a:xfrm>
          <a:prstGeom prst="rect">
            <a:avLst/>
          </a:prstGeom>
          <a:noFill/>
          <a:ln w="9525">
            <a:noFill/>
            <a:miter lim="800000"/>
            <a:headEnd/>
            <a:tailEnd/>
          </a:ln>
        </p:spPr>
      </p:pic>
      <p:sp>
        <p:nvSpPr>
          <p:cNvPr id="3" name="Rectangle 2"/>
          <p:cNvSpPr/>
          <p:nvPr/>
        </p:nvSpPr>
        <p:spPr>
          <a:xfrm>
            <a:off x="199292" y="320098"/>
            <a:ext cx="11711354" cy="830997"/>
          </a:xfrm>
          <a:prstGeom prst="rect">
            <a:avLst/>
          </a:prstGeom>
        </p:spPr>
        <p:txBody>
          <a:bodyPr wrap="square">
            <a:spAutoFit/>
          </a:bodyPr>
          <a:lstStyle/>
          <a:p>
            <a:r>
              <a:rPr lang="en-US" sz="2400" dirty="0">
                <a:latin typeface="Times New Roman" pitchFamily="18" charset="0"/>
                <a:cs typeface="Times New Roman" pitchFamily="18" charset="0"/>
              </a:rPr>
              <a:t>Assuming that the two interfering beams are of equal amplitude, the irradiance of the fringe system of circles  concentric with the optical axis is given by </a:t>
            </a:r>
          </a:p>
        </p:txBody>
      </p:sp>
      <p:pic>
        <p:nvPicPr>
          <p:cNvPr id="242691" name="Picture 3"/>
          <p:cNvPicPr>
            <a:picLocks noChangeAspect="1" noChangeArrowheads="1"/>
          </p:cNvPicPr>
          <p:nvPr/>
        </p:nvPicPr>
        <p:blipFill>
          <a:blip r:embed="rId3" cstate="print"/>
          <a:srcRect/>
          <a:stretch>
            <a:fillRect/>
          </a:stretch>
        </p:blipFill>
        <p:spPr bwMode="auto">
          <a:xfrm>
            <a:off x="187944" y="3452690"/>
            <a:ext cx="9179161" cy="744171"/>
          </a:xfrm>
          <a:prstGeom prst="rect">
            <a:avLst/>
          </a:prstGeom>
          <a:noFill/>
          <a:ln w="9525">
            <a:noFill/>
            <a:miter lim="800000"/>
            <a:headEnd/>
            <a:tailEnd/>
          </a:ln>
        </p:spPr>
      </p:pic>
      <p:pic>
        <p:nvPicPr>
          <p:cNvPr id="242692" name="Picture 4"/>
          <p:cNvPicPr>
            <a:picLocks noChangeAspect="1" noChangeArrowheads="1"/>
          </p:cNvPicPr>
          <p:nvPr/>
        </p:nvPicPr>
        <p:blipFill>
          <a:blip r:embed="rId4" cstate="print"/>
          <a:srcRect/>
          <a:stretch>
            <a:fillRect/>
          </a:stretch>
        </p:blipFill>
        <p:spPr bwMode="auto">
          <a:xfrm>
            <a:off x="634591" y="4352070"/>
            <a:ext cx="8134271" cy="2271468"/>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A1B7EE33-AA96-4E0A-95A2-2884804C1949}"/>
              </a:ext>
            </a:extLst>
          </p:cNvPr>
          <p:cNvSpPr>
            <a:spLocks noGrp="1"/>
          </p:cNvSpPr>
          <p:nvPr>
            <p:ph type="sldNum" sz="quarter" idx="12"/>
          </p:nvPr>
        </p:nvSpPr>
        <p:spPr/>
        <p:txBody>
          <a:bodyPr/>
          <a:lstStyle/>
          <a:p>
            <a:r>
              <a:rPr lang="en-US"/>
              <a:t>             </a:t>
            </a:r>
            <a:fld id="{8AC7B609-6235-4DF7-8376-3B4225D7EDEF}" type="slidenum">
              <a:rPr lang="en-US" smtClean="0"/>
              <a:pPr/>
              <a:t>110</a:t>
            </a:fld>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p:cNvPicPr>
            <a:picLocks noChangeAspect="1" noChangeArrowheads="1"/>
          </p:cNvPicPr>
          <p:nvPr/>
        </p:nvPicPr>
        <p:blipFill>
          <a:blip r:embed="rId2" cstate="print"/>
          <a:srcRect/>
          <a:stretch>
            <a:fillRect/>
          </a:stretch>
        </p:blipFill>
        <p:spPr bwMode="auto">
          <a:xfrm>
            <a:off x="6356414" y="1013473"/>
            <a:ext cx="1786325" cy="966910"/>
          </a:xfrm>
          <a:prstGeom prst="rect">
            <a:avLst/>
          </a:prstGeom>
          <a:noFill/>
          <a:ln w="9525">
            <a:noFill/>
            <a:miter lim="800000"/>
            <a:headEnd/>
            <a:tailEnd/>
          </a:ln>
        </p:spPr>
      </p:pic>
      <p:sp>
        <p:nvSpPr>
          <p:cNvPr id="3" name="Rectangle 2"/>
          <p:cNvSpPr/>
          <p:nvPr/>
        </p:nvSpPr>
        <p:spPr>
          <a:xfrm>
            <a:off x="199292" y="202866"/>
            <a:ext cx="11277600" cy="830997"/>
          </a:xfrm>
          <a:prstGeom prst="rect">
            <a:avLst/>
          </a:prstGeom>
        </p:spPr>
        <p:txBody>
          <a:bodyPr wrap="square">
            <a:spAutoFit/>
          </a:bodyPr>
          <a:lstStyle/>
          <a:p>
            <a:r>
              <a:rPr lang="en-US" sz="2400" dirty="0">
                <a:latin typeface="Times New Roman" pitchFamily="18" charset="0"/>
                <a:cs typeface="Times New Roman" pitchFamily="18" charset="0"/>
              </a:rPr>
              <a:t>If </a:t>
            </a:r>
            <a:r>
              <a:rPr lang="en-US" sz="2400" b="1" i="1" dirty="0">
                <a:latin typeface="Times New Roman" pitchFamily="18" charset="0"/>
                <a:cs typeface="Times New Roman" pitchFamily="18" charset="0"/>
              </a:rPr>
              <a:t>d</a:t>
            </a:r>
            <a:r>
              <a:rPr lang="en-US" sz="2400" dirty="0">
                <a:latin typeface="Times New Roman" pitchFamily="18" charset="0"/>
                <a:cs typeface="Times New Roman" pitchFamily="18" charset="0"/>
              </a:rPr>
              <a:t> is of such magnitude that the normal rays forming the center of the fringe system that is, the center fringe is dark, then its order, given by </a:t>
            </a:r>
          </a:p>
        </p:txBody>
      </p:sp>
      <p:sp>
        <p:nvSpPr>
          <p:cNvPr id="4" name="Rectangle 3"/>
          <p:cNvSpPr/>
          <p:nvPr/>
        </p:nvSpPr>
        <p:spPr>
          <a:xfrm>
            <a:off x="152399" y="2090282"/>
            <a:ext cx="11769969" cy="830997"/>
          </a:xfrm>
          <a:prstGeom prst="rect">
            <a:avLst/>
          </a:prstGeom>
        </p:spPr>
        <p:txBody>
          <a:bodyPr wrap="square">
            <a:spAutoFit/>
          </a:bodyPr>
          <a:lstStyle/>
          <a:p>
            <a:r>
              <a:rPr lang="en-US" sz="2400" dirty="0">
                <a:latin typeface="Times New Roman" pitchFamily="18" charset="0"/>
                <a:cs typeface="Times New Roman" pitchFamily="18" charset="0"/>
              </a:rPr>
              <a:t>is a larger integer. Neighboring dark fringes decrease in order outwards from the center of the pattern, as cos(</a:t>
            </a:r>
            <a:r>
              <a:rPr lang="el-GR" sz="2400" i="1" dirty="0">
                <a:latin typeface="Times New Roman"/>
                <a:cs typeface="Times New Roman"/>
              </a:rPr>
              <a:t>θ</a:t>
            </a:r>
            <a:r>
              <a:rPr lang="en-US" sz="2400" dirty="0">
                <a:latin typeface="Times New Roman" pitchFamily="18" charset="0"/>
                <a:cs typeface="Times New Roman" pitchFamily="18" charset="0"/>
              </a:rPr>
              <a:t>) decreases from its maximum value of 1. </a:t>
            </a:r>
          </a:p>
        </p:txBody>
      </p:sp>
      <p:sp>
        <p:nvSpPr>
          <p:cNvPr id="5" name="Rectangle 4"/>
          <p:cNvSpPr/>
          <p:nvPr/>
        </p:nvSpPr>
        <p:spPr>
          <a:xfrm>
            <a:off x="257907" y="3248688"/>
            <a:ext cx="11078308" cy="830997"/>
          </a:xfrm>
          <a:prstGeom prst="rect">
            <a:avLst/>
          </a:prstGeom>
        </p:spPr>
        <p:txBody>
          <a:bodyPr wrap="square">
            <a:spAutoFit/>
          </a:bodyPr>
          <a:lstStyle/>
          <a:p>
            <a:r>
              <a:rPr lang="en-US" sz="2400" dirty="0">
                <a:latin typeface="Times New Roman" pitchFamily="18" charset="0"/>
                <a:cs typeface="Times New Roman" pitchFamily="18" charset="0"/>
              </a:rPr>
              <a:t>an increase in the angular separation </a:t>
            </a:r>
            <a:r>
              <a:rPr lang="en-US" sz="2400" i="1" dirty="0">
                <a:latin typeface="Times New Roman"/>
                <a:cs typeface="Times New Roman"/>
              </a:rPr>
              <a:t>∆</a:t>
            </a:r>
            <a:r>
              <a:rPr lang="el-GR" sz="2400" i="1" dirty="0">
                <a:latin typeface="Times New Roman"/>
                <a:cs typeface="Times New Roman"/>
              </a:rPr>
              <a:t>θ</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of a given small fringe interval </a:t>
            </a:r>
            <a:r>
              <a:rPr lang="en-US" sz="2400" i="1" dirty="0">
                <a:latin typeface="Times New Roman"/>
                <a:cs typeface="Times New Roman"/>
              </a:rPr>
              <a:t>∆</a:t>
            </a:r>
            <a:r>
              <a:rPr lang="en-US" sz="2400" i="1" dirty="0">
                <a:latin typeface="Times New Roman" pitchFamily="18" charset="0"/>
                <a:cs typeface="Times New Roman" pitchFamily="18" charset="0"/>
              </a:rPr>
              <a:t>m </a:t>
            </a:r>
            <a:r>
              <a:rPr lang="en-US" sz="2400" dirty="0">
                <a:latin typeface="Times New Roman" pitchFamily="18" charset="0"/>
                <a:cs typeface="Times New Roman" pitchFamily="18" charset="0"/>
              </a:rPr>
              <a:t>as </a:t>
            </a:r>
          </a:p>
          <a:p>
            <a:r>
              <a:rPr lang="en-US" sz="2400" dirty="0">
                <a:latin typeface="Times New Roman" pitchFamily="18" charset="0"/>
                <a:cs typeface="Times New Roman" pitchFamily="18" charset="0"/>
              </a:rPr>
              <a:t>the mirror spacing d becomes smaller, since </a:t>
            </a:r>
          </a:p>
        </p:txBody>
      </p:sp>
      <p:pic>
        <p:nvPicPr>
          <p:cNvPr id="243715" name="Picture 3"/>
          <p:cNvPicPr>
            <a:picLocks noChangeAspect="1" noChangeArrowheads="1"/>
          </p:cNvPicPr>
          <p:nvPr/>
        </p:nvPicPr>
        <p:blipFill>
          <a:blip r:embed="rId3" cstate="print"/>
          <a:srcRect/>
          <a:stretch>
            <a:fillRect/>
          </a:stretch>
        </p:blipFill>
        <p:spPr bwMode="auto">
          <a:xfrm>
            <a:off x="5943599" y="3658332"/>
            <a:ext cx="2659673" cy="934369"/>
          </a:xfrm>
          <a:prstGeom prst="rect">
            <a:avLst/>
          </a:prstGeom>
          <a:noFill/>
          <a:ln w="9525">
            <a:noFill/>
            <a:miter lim="800000"/>
            <a:headEnd/>
            <a:tailEnd/>
          </a:ln>
        </p:spPr>
      </p:pic>
      <p:pic>
        <p:nvPicPr>
          <p:cNvPr id="243716" name="Picture 4"/>
          <p:cNvPicPr>
            <a:picLocks noChangeAspect="1" noChangeArrowheads="1"/>
          </p:cNvPicPr>
          <p:nvPr/>
        </p:nvPicPr>
        <p:blipFill>
          <a:blip r:embed="rId4" cstate="print"/>
          <a:srcRect/>
          <a:stretch>
            <a:fillRect/>
          </a:stretch>
        </p:blipFill>
        <p:spPr bwMode="auto">
          <a:xfrm>
            <a:off x="5100639" y="5926260"/>
            <a:ext cx="1846328" cy="896571"/>
          </a:xfrm>
          <a:prstGeom prst="rect">
            <a:avLst/>
          </a:prstGeom>
          <a:noFill/>
          <a:ln w="9525">
            <a:noFill/>
            <a:miter lim="800000"/>
            <a:headEnd/>
            <a:tailEnd/>
          </a:ln>
        </p:spPr>
      </p:pic>
      <p:sp>
        <p:nvSpPr>
          <p:cNvPr id="8" name="Rectangle 7"/>
          <p:cNvSpPr/>
          <p:nvPr/>
        </p:nvSpPr>
        <p:spPr>
          <a:xfrm>
            <a:off x="328247" y="4810036"/>
            <a:ext cx="11547230" cy="830997"/>
          </a:xfrm>
          <a:prstGeom prst="rect">
            <a:avLst/>
          </a:prstGeom>
        </p:spPr>
        <p:txBody>
          <a:bodyPr wrap="square">
            <a:spAutoFit/>
          </a:bodyPr>
          <a:lstStyle/>
          <a:p>
            <a:r>
              <a:rPr lang="en-US" sz="2400" dirty="0">
                <a:latin typeface="Times New Roman" pitchFamily="18" charset="0"/>
                <a:cs typeface="Times New Roman" pitchFamily="18" charset="0"/>
              </a:rPr>
              <a:t>Equation below suggests an experimental way of either measuring </a:t>
            </a:r>
            <a:r>
              <a:rPr lang="el-GR" sz="2400" i="1" dirty="0">
                <a:latin typeface="Times New Roman"/>
                <a:cs typeface="Times New Roman"/>
              </a:rPr>
              <a:t>λ</a:t>
            </a:r>
            <a:r>
              <a:rPr lang="en-US" sz="2400" dirty="0">
                <a:latin typeface="Times New Roman" pitchFamily="18" charset="0"/>
                <a:cs typeface="Times New Roman" pitchFamily="18" charset="0"/>
              </a:rPr>
              <a:t> when </a:t>
            </a:r>
            <a:r>
              <a:rPr lang="en-US" sz="2400" i="1" dirty="0">
                <a:latin typeface="Times New Roman"/>
                <a:cs typeface="Times New Roman"/>
              </a:rPr>
              <a:t>∆</a:t>
            </a:r>
            <a:r>
              <a:rPr lang="en-US" sz="2400" i="1" dirty="0">
                <a:latin typeface="Times New Roman" pitchFamily="18" charset="0"/>
                <a:cs typeface="Times New Roman" pitchFamily="18" charset="0"/>
              </a:rPr>
              <a:t>d </a:t>
            </a:r>
            <a:r>
              <a:rPr lang="en-US" sz="2400" dirty="0">
                <a:latin typeface="Times New Roman" pitchFamily="18" charset="0"/>
                <a:cs typeface="Times New Roman" pitchFamily="18" charset="0"/>
              </a:rPr>
              <a:t>is known or calibrating the micrometer translation screw when </a:t>
            </a:r>
            <a:r>
              <a:rPr lang="el-GR" sz="2400" i="1" dirty="0">
                <a:latin typeface="Times New Roman"/>
                <a:cs typeface="Times New Roman"/>
              </a:rPr>
              <a:t>λ</a:t>
            </a:r>
            <a:r>
              <a:rPr lang="en-US" sz="2400" dirty="0">
                <a:latin typeface="Times New Roman" pitchFamily="18" charset="0"/>
                <a:cs typeface="Times New Roman" pitchFamily="18" charset="0"/>
              </a:rPr>
              <a:t> is known. </a:t>
            </a:r>
          </a:p>
        </p:txBody>
      </p:sp>
      <p:sp>
        <p:nvSpPr>
          <p:cNvPr id="2" name="Slide Number Placeholder 1">
            <a:extLst>
              <a:ext uri="{FF2B5EF4-FFF2-40B4-BE49-F238E27FC236}">
                <a16:creationId xmlns:a16="http://schemas.microsoft.com/office/drawing/2014/main" id="{1AFBCDCC-8FC9-4C66-973C-8D1D8A4B04B2}"/>
              </a:ext>
            </a:extLst>
          </p:cNvPr>
          <p:cNvSpPr>
            <a:spLocks noGrp="1"/>
          </p:cNvSpPr>
          <p:nvPr>
            <p:ph type="sldNum" sz="quarter" idx="12"/>
          </p:nvPr>
        </p:nvSpPr>
        <p:spPr/>
        <p:txBody>
          <a:bodyPr/>
          <a:lstStyle/>
          <a:p>
            <a:r>
              <a:rPr lang="en-US"/>
              <a:t>             </a:t>
            </a:r>
            <a:fld id="{8AC7B609-6235-4DF7-8376-3B4225D7EDEF}" type="slidenum">
              <a:rPr lang="en-US" smtClean="0"/>
              <a:pPr/>
              <a:t>111</a:t>
            </a:fld>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7FF45D-DC07-4D4A-811E-904281164772}"/>
              </a:ext>
            </a:extLst>
          </p:cNvPr>
          <p:cNvSpPr txBox="1"/>
          <p:nvPr/>
        </p:nvSpPr>
        <p:spPr>
          <a:xfrm>
            <a:off x="318977" y="595423"/>
            <a:ext cx="11492023"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تداخل سنج مایکلسون از لیزری با طول موج 532 نانومتر استفاده شده است. </a:t>
            </a:r>
          </a:p>
          <a:p>
            <a:pPr algn="just" rtl="1">
              <a:lnSpc>
                <a:spcPct val="150000"/>
              </a:lnSpc>
            </a:pPr>
            <a:r>
              <a:rPr lang="fa-IR" sz="2000" dirty="0">
                <a:latin typeface="Times New Roman" panose="02020603050405020304" pitchFamily="18" charset="0"/>
                <a:cs typeface="Times New Roman" panose="02020603050405020304" pitchFamily="18" charset="0"/>
              </a:rPr>
              <a:t>آینه متحرک باید چقدر جابجا گردد تا تاریک مرکزی 35 بار تکرار گردد. (35 بار تبدیل به روشن و سپس تاریک شود)</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F00E534-6767-4243-9CD7-BB07415D7F3B}"/>
              </a:ext>
            </a:extLst>
          </p:cNvPr>
          <p:cNvSpPr>
            <a:spLocks noGrp="1"/>
          </p:cNvSpPr>
          <p:nvPr>
            <p:ph type="sldNum" sz="quarter" idx="12"/>
          </p:nvPr>
        </p:nvSpPr>
        <p:spPr/>
        <p:txBody>
          <a:bodyPr/>
          <a:lstStyle/>
          <a:p>
            <a:r>
              <a:rPr lang="en-US"/>
              <a:t>             </a:t>
            </a:r>
            <a:fld id="{8AC7B609-6235-4DF7-8376-3B4225D7EDEF}" type="slidenum">
              <a:rPr lang="en-US" smtClean="0"/>
              <a:pPr/>
              <a:t>112</a:t>
            </a:fld>
            <a:endParaRPr lang="en-US" dirty="0"/>
          </a:p>
        </p:txBody>
      </p:sp>
    </p:spTree>
    <p:extLst>
      <p:ext uri="{BB962C8B-B14F-4D97-AF65-F5344CB8AC3E}">
        <p14:creationId xmlns:p14="http://schemas.microsoft.com/office/powerpoint/2010/main" val="32380306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798" y="155981"/>
            <a:ext cx="6096000" cy="584775"/>
          </a:xfrm>
          <a:prstGeom prst="rect">
            <a:avLst/>
          </a:prstGeom>
          <a:ln w="38100">
            <a:solidFill>
              <a:srgbClr val="FF0000"/>
            </a:solidFill>
          </a:ln>
        </p:spPr>
        <p:txBody>
          <a:bodyPr>
            <a:spAutoFit/>
          </a:bodyPr>
          <a:lstStyle/>
          <a:p>
            <a:r>
              <a:rPr lang="en-US" sz="3200" dirty="0">
                <a:latin typeface="Times New Roman" pitchFamily="18" charset="0"/>
                <a:cs typeface="Times New Roman" pitchFamily="18" charset="0"/>
              </a:rPr>
              <a:t>Mach-Zehnder  interferometer. </a:t>
            </a:r>
          </a:p>
        </p:txBody>
      </p:sp>
      <p:sp>
        <p:nvSpPr>
          <p:cNvPr id="3" name="Rectangle 2"/>
          <p:cNvSpPr/>
          <p:nvPr/>
        </p:nvSpPr>
        <p:spPr>
          <a:xfrm>
            <a:off x="249455" y="815437"/>
            <a:ext cx="11265876" cy="1569660"/>
          </a:xfrm>
          <a:prstGeom prst="rect">
            <a:avLst/>
          </a:prstGeom>
        </p:spPr>
        <p:txBody>
          <a:bodyPr wrap="square">
            <a:spAutoFit/>
          </a:bodyPr>
          <a:lstStyle/>
          <a:p>
            <a:r>
              <a:rPr lang="en-US" sz="2400" dirty="0">
                <a:latin typeface="Times New Roman" pitchFamily="18" charset="0"/>
                <a:cs typeface="Times New Roman" pitchFamily="18" charset="0"/>
              </a:rPr>
              <a:t>The incident beam of roughly parallel light is divided into two beams at beam splitter BS. Each beam is again totally reflected by mirrors </a:t>
            </a:r>
            <a:r>
              <a:rPr lang="en-US" sz="2400" i="1" dirty="0">
                <a:latin typeface="Times New Roman" pitchFamily="18" charset="0"/>
                <a:cs typeface="Times New Roman" pitchFamily="18" charset="0"/>
              </a:rPr>
              <a:t>M</a:t>
            </a:r>
            <a:r>
              <a:rPr lang="en-US" sz="2400" dirty="0">
                <a:latin typeface="Times New Roman" pitchFamily="18" charset="0"/>
                <a:cs typeface="Times New Roman" pitchFamily="18" charset="0"/>
              </a:rPr>
              <a:t>1 and </a:t>
            </a:r>
            <a:r>
              <a:rPr lang="en-US" sz="2400" i="1" dirty="0">
                <a:latin typeface="Times New Roman" pitchFamily="18" charset="0"/>
                <a:cs typeface="Times New Roman" pitchFamily="18" charset="0"/>
              </a:rPr>
              <a:t>M </a:t>
            </a:r>
            <a:r>
              <a:rPr lang="en-US" sz="2400" dirty="0">
                <a:latin typeface="Times New Roman" pitchFamily="18" charset="0"/>
                <a:cs typeface="Times New Roman" pitchFamily="18" charset="0"/>
              </a:rPr>
              <a:t>2, and the beams are made coincident again by the semitransparent mirror </a:t>
            </a:r>
            <a:r>
              <a:rPr lang="en-US" sz="2400" i="1" dirty="0">
                <a:latin typeface="Times New Roman" pitchFamily="18" charset="0"/>
                <a:cs typeface="Times New Roman" pitchFamily="18" charset="0"/>
              </a:rPr>
              <a:t>M</a:t>
            </a:r>
            <a:r>
              <a:rPr lang="en-US" sz="2400" dirty="0">
                <a:latin typeface="Times New Roman" pitchFamily="18" charset="0"/>
                <a:cs typeface="Times New Roman" pitchFamily="18" charset="0"/>
              </a:rPr>
              <a:t>3. Path lengths of beams 1 and 2 around the rectangular system and through the glass of the beam splitters are identical. </a:t>
            </a:r>
          </a:p>
        </p:txBody>
      </p:sp>
      <p:pic>
        <p:nvPicPr>
          <p:cNvPr id="244738" name="Picture 2"/>
          <p:cNvPicPr>
            <a:picLocks noChangeAspect="1" noChangeArrowheads="1"/>
          </p:cNvPicPr>
          <p:nvPr/>
        </p:nvPicPr>
        <p:blipFill>
          <a:blip r:embed="rId2" cstate="print"/>
          <a:srcRect/>
          <a:stretch>
            <a:fillRect/>
          </a:stretch>
        </p:blipFill>
        <p:spPr bwMode="auto">
          <a:xfrm>
            <a:off x="2148998" y="2741609"/>
            <a:ext cx="6205157" cy="3988533"/>
          </a:xfrm>
          <a:prstGeom prst="rect">
            <a:avLst/>
          </a:prstGeom>
          <a:noFill/>
          <a:ln w="9525">
            <a:noFill/>
            <a:miter lim="800000"/>
            <a:headEnd/>
            <a:tailEnd/>
          </a:ln>
        </p:spPr>
      </p:pic>
      <p:cxnSp>
        <p:nvCxnSpPr>
          <p:cNvPr id="9" name="Straight Connector 8"/>
          <p:cNvCxnSpPr/>
          <p:nvPr/>
        </p:nvCxnSpPr>
        <p:spPr>
          <a:xfrm>
            <a:off x="8431618" y="2785730"/>
            <a:ext cx="0" cy="1371600"/>
          </a:xfrm>
          <a:prstGeom prst="line">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2636884" y="4019107"/>
            <a:ext cx="1818158" cy="1233376"/>
            <a:chOff x="2392335" y="4051005"/>
            <a:chExt cx="1818158" cy="1233376"/>
          </a:xfrm>
        </p:grpSpPr>
        <p:sp>
          <p:nvSpPr>
            <p:cNvPr id="11" name="Rectangle 10"/>
            <p:cNvSpPr/>
            <p:nvPr/>
          </p:nvSpPr>
          <p:spPr>
            <a:xfrm>
              <a:off x="3072810" y="4051005"/>
              <a:ext cx="1137683" cy="1233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392335" y="4221120"/>
              <a:ext cx="691116" cy="579967"/>
            </a:xfrm>
            <a:prstGeom prst="rect">
              <a:avLst/>
            </a:prstGeom>
            <a:noFill/>
          </p:spPr>
          <p:txBody>
            <a:bodyPr wrap="square" rtlCol="0">
              <a:spAutoFit/>
            </a:bodyPr>
            <a:lstStyle/>
            <a:p>
              <a:pPr algn="just" rtl="1">
                <a:lnSpc>
                  <a:spcPct val="150000"/>
                </a:lnSpc>
              </a:pPr>
              <a:r>
                <a:rPr lang="en-US" sz="2400" dirty="0">
                  <a:latin typeface="Times New Roman" panose="02020603050405020304" pitchFamily="18" charset="0"/>
                  <a:cs typeface="Times New Roman" panose="02020603050405020304" pitchFamily="18" charset="0"/>
                </a:rPr>
                <a:t>L</a:t>
              </a:r>
            </a:p>
          </p:txBody>
        </p:sp>
        <p:sp>
          <p:nvSpPr>
            <p:cNvPr id="13" name="TextBox 12"/>
            <p:cNvSpPr txBox="1"/>
            <p:nvPr/>
          </p:nvSpPr>
          <p:spPr>
            <a:xfrm>
              <a:off x="3710763" y="4199860"/>
              <a:ext cx="382772" cy="579967"/>
            </a:xfrm>
            <a:prstGeom prst="rect">
              <a:avLst/>
            </a:prstGeom>
            <a:noFill/>
          </p:spPr>
          <p:txBody>
            <a:bodyPr wrap="square" rtlCol="0">
              <a:spAutoFit/>
            </a:bodyPr>
            <a:lstStyle/>
            <a:p>
              <a:pPr algn="just" rtl="1">
                <a:lnSpc>
                  <a:spcPct val="150000"/>
                </a:lnSpc>
              </a:pPr>
              <a:r>
                <a:rPr lang="en-US" sz="2400" dirty="0">
                  <a:solidFill>
                    <a:srgbClr val="FF0000"/>
                  </a:solidFill>
                  <a:latin typeface="Times New Roman" panose="02020603050405020304" pitchFamily="18" charset="0"/>
                  <a:cs typeface="Times New Roman" panose="02020603050405020304" pitchFamily="18" charset="0"/>
                </a:rPr>
                <a:t>n</a:t>
              </a:r>
            </a:p>
          </p:txBody>
        </p:sp>
      </p:grpSp>
      <p:graphicFrame>
        <p:nvGraphicFramePr>
          <p:cNvPr id="14" name="Object 13"/>
          <p:cNvGraphicFramePr>
            <a:graphicFrameLocks noChangeAspect="1"/>
          </p:cNvGraphicFramePr>
          <p:nvPr>
            <p:extLst>
              <p:ext uri="{D42A27DB-BD31-4B8C-83A1-F6EECF244321}">
                <p14:modId xmlns:p14="http://schemas.microsoft.com/office/powerpoint/2010/main" val="3253077302"/>
              </p:ext>
            </p:extLst>
          </p:nvPr>
        </p:nvGraphicFramePr>
        <p:xfrm>
          <a:off x="8964613" y="2882900"/>
          <a:ext cx="2730500" cy="3403600"/>
        </p:xfrm>
        <a:graphic>
          <a:graphicData uri="http://schemas.openxmlformats.org/presentationml/2006/ole">
            <mc:AlternateContent xmlns:mc="http://schemas.openxmlformats.org/markup-compatibility/2006">
              <mc:Choice xmlns:v="urn:schemas-microsoft-com:vml" Requires="v">
                <p:oleObj name="Equation" r:id="rId3" imgW="2730240" imgH="3403440" progId="Equation.DSMT4">
                  <p:embed/>
                </p:oleObj>
              </mc:Choice>
              <mc:Fallback>
                <p:oleObj name="Equation" r:id="rId3" imgW="2730240" imgH="3403440" progId="Equation.DSMT4">
                  <p:embed/>
                  <p:pic>
                    <p:nvPicPr>
                      <p:cNvPr id="0" name="Picture 1"/>
                      <p:cNvPicPr>
                        <a:picLocks noChangeAspect="1" noChangeArrowheads="1"/>
                      </p:cNvPicPr>
                      <p:nvPr/>
                    </p:nvPicPr>
                    <p:blipFill>
                      <a:blip r:embed="rId4"/>
                      <a:srcRect/>
                      <a:stretch>
                        <a:fillRect/>
                      </a:stretch>
                    </p:blipFill>
                    <p:spPr bwMode="auto">
                      <a:xfrm>
                        <a:off x="8964613" y="2882900"/>
                        <a:ext cx="2730500" cy="340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a:extLst>
              <a:ext uri="{FF2B5EF4-FFF2-40B4-BE49-F238E27FC236}">
                <a16:creationId xmlns:a16="http://schemas.microsoft.com/office/drawing/2014/main" id="{69BF96FB-666C-BA6A-72FA-623EF3DD59D2}"/>
              </a:ext>
            </a:extLst>
          </p:cNvPr>
          <p:cNvSpPr txBox="1"/>
          <p:nvPr/>
        </p:nvSpPr>
        <p:spPr>
          <a:xfrm>
            <a:off x="7506234" y="2317491"/>
            <a:ext cx="1021433" cy="579967"/>
          </a:xfrm>
          <a:prstGeom prst="rect">
            <a:avLst/>
          </a:prstGeom>
          <a:noFill/>
        </p:spPr>
        <p:txBody>
          <a:bodyPr wrap="none" rtlCol="0">
            <a:spAutoFit/>
          </a:bodyPr>
          <a:lstStyle/>
          <a:p>
            <a:pPr algn="just">
              <a:lnSpc>
                <a:spcPct val="150000"/>
              </a:lnSpc>
            </a:pPr>
            <a:r>
              <a:rPr lang="en-US" sz="2400" dirty="0">
                <a:solidFill>
                  <a:srgbClr val="2B09F7"/>
                </a:solidFill>
                <a:latin typeface="Times New Roman" panose="02020603050405020304" pitchFamily="18" charset="0"/>
                <a:cs typeface="Times New Roman" panose="02020603050405020304" pitchFamily="18" charset="0"/>
              </a:rPr>
              <a:t>Screen</a:t>
            </a:r>
          </a:p>
        </p:txBody>
      </p:sp>
      <p:sp>
        <p:nvSpPr>
          <p:cNvPr id="6" name="TextBox 5">
            <a:extLst>
              <a:ext uri="{FF2B5EF4-FFF2-40B4-BE49-F238E27FC236}">
                <a16:creationId xmlns:a16="http://schemas.microsoft.com/office/drawing/2014/main" id="{B7C24424-BAF8-1AA3-EF4E-E13E422D223A}"/>
              </a:ext>
            </a:extLst>
          </p:cNvPr>
          <p:cNvSpPr txBox="1"/>
          <p:nvPr/>
        </p:nvSpPr>
        <p:spPr>
          <a:xfrm>
            <a:off x="4421860" y="4189228"/>
            <a:ext cx="713657" cy="830997"/>
          </a:xfrm>
          <a:prstGeom prst="rect">
            <a:avLst/>
          </a:prstGeom>
          <a:noFill/>
        </p:spPr>
        <p:txBody>
          <a:bodyPr wrap="none" rtlCol="0">
            <a:spAutoFit/>
          </a:bodyPr>
          <a:lstStyle/>
          <a:p>
            <a:pPr algn="just"/>
            <a:r>
              <a:rPr lang="en-US" sz="2400" dirty="0">
                <a:solidFill>
                  <a:srgbClr val="2B09F7"/>
                </a:solidFill>
                <a:latin typeface="Times New Roman" panose="02020603050405020304" pitchFamily="18" charset="0"/>
                <a:cs typeface="Times New Roman" panose="02020603050405020304" pitchFamily="18" charset="0"/>
              </a:rPr>
              <a:t>Gas</a:t>
            </a:r>
          </a:p>
          <a:p>
            <a:pPr algn="just"/>
            <a:r>
              <a:rPr lang="en-US" sz="2400" dirty="0">
                <a:solidFill>
                  <a:srgbClr val="2B09F7"/>
                </a:solidFill>
                <a:latin typeface="Times New Roman" panose="02020603050405020304" pitchFamily="18" charset="0"/>
                <a:cs typeface="Times New Roman" panose="02020603050405020304" pitchFamily="18" charset="0"/>
              </a:rPr>
              <a:t>tube</a:t>
            </a:r>
          </a:p>
        </p:txBody>
      </p:sp>
      <p:sp>
        <p:nvSpPr>
          <p:cNvPr id="7" name="Slide Number Placeholder 6">
            <a:extLst>
              <a:ext uri="{FF2B5EF4-FFF2-40B4-BE49-F238E27FC236}">
                <a16:creationId xmlns:a16="http://schemas.microsoft.com/office/drawing/2014/main" id="{D0BC34F8-6F2A-442C-B6C4-4B3DE69D6068}"/>
              </a:ext>
            </a:extLst>
          </p:cNvPr>
          <p:cNvSpPr>
            <a:spLocks noGrp="1"/>
          </p:cNvSpPr>
          <p:nvPr>
            <p:ph type="sldNum" sz="quarter" idx="12"/>
          </p:nvPr>
        </p:nvSpPr>
        <p:spPr/>
        <p:txBody>
          <a:bodyPr/>
          <a:lstStyle/>
          <a:p>
            <a:r>
              <a:rPr lang="en-US"/>
              <a:t>             </a:t>
            </a:r>
            <a:fld id="{8AC7B609-6235-4DF7-8376-3B4225D7EDEF}" type="slidenum">
              <a:rPr lang="en-US" smtClean="0"/>
              <a:pPr/>
              <a:t>113</a:t>
            </a:fld>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p:cNvPicPr>
            <a:picLocks noChangeAspect="1" noChangeArrowheads="1"/>
          </p:cNvPicPr>
          <p:nvPr/>
        </p:nvPicPr>
        <p:blipFill>
          <a:blip r:embed="rId2" cstate="print"/>
          <a:srcRect/>
          <a:stretch>
            <a:fillRect/>
          </a:stretch>
        </p:blipFill>
        <p:spPr bwMode="auto">
          <a:xfrm>
            <a:off x="519952" y="213550"/>
            <a:ext cx="1823855" cy="447114"/>
          </a:xfrm>
          <a:prstGeom prst="rect">
            <a:avLst/>
          </a:prstGeom>
          <a:noFill/>
          <a:ln w="57150">
            <a:solidFill>
              <a:srgbClr val="FF0000"/>
            </a:solidFill>
            <a:miter lim="800000"/>
            <a:headEnd/>
            <a:tailEnd/>
          </a:ln>
        </p:spPr>
      </p:pic>
      <p:sp>
        <p:nvSpPr>
          <p:cNvPr id="3" name="Rectangle 2"/>
          <p:cNvSpPr/>
          <p:nvPr/>
        </p:nvSpPr>
        <p:spPr>
          <a:xfrm>
            <a:off x="257907" y="762262"/>
            <a:ext cx="11723077" cy="1200329"/>
          </a:xfrm>
          <a:prstGeom prst="rect">
            <a:avLst/>
          </a:prstGeom>
        </p:spPr>
        <p:txBody>
          <a:bodyPr wrap="square">
            <a:spAutoFit/>
          </a:bodyPr>
          <a:lstStyle/>
          <a:p>
            <a:r>
              <a:rPr lang="en-US" sz="2400" dirty="0">
                <a:latin typeface="Times New Roman" pitchFamily="18" charset="0"/>
                <a:cs typeface="Times New Roman" pitchFamily="18" charset="0"/>
              </a:rPr>
              <a:t>The term coherence is used to describe the correlation between phases of  monochromatic radiations. Beams with random phase relationships are, generally speaking, incoherent beams, whereas beams with a constant phase relationship are coherent beams. </a:t>
            </a:r>
          </a:p>
        </p:txBody>
      </p:sp>
      <p:pic>
        <p:nvPicPr>
          <p:cNvPr id="241666" name="Picture 2"/>
          <p:cNvPicPr>
            <a:picLocks noChangeAspect="1" noChangeArrowheads="1"/>
          </p:cNvPicPr>
          <p:nvPr/>
        </p:nvPicPr>
        <p:blipFill>
          <a:blip r:embed="rId3" cstate="print"/>
          <a:srcRect b="46849"/>
          <a:stretch>
            <a:fillRect/>
          </a:stretch>
        </p:blipFill>
        <p:spPr bwMode="auto">
          <a:xfrm>
            <a:off x="701973" y="2072641"/>
            <a:ext cx="11048038" cy="277977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4104" t="52011" r="40594" b="3825"/>
          <a:stretch>
            <a:fillRect/>
          </a:stretch>
        </p:blipFill>
        <p:spPr bwMode="auto">
          <a:xfrm>
            <a:off x="3035807" y="4693920"/>
            <a:ext cx="6949441" cy="2115312"/>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2684001-F9A2-4872-9BC3-02207CC93203}"/>
              </a:ext>
            </a:extLst>
          </p:cNvPr>
          <p:cNvSpPr>
            <a:spLocks noGrp="1"/>
          </p:cNvSpPr>
          <p:nvPr>
            <p:ph type="sldNum" sz="quarter" idx="12"/>
          </p:nvPr>
        </p:nvSpPr>
        <p:spPr/>
        <p:txBody>
          <a:bodyPr/>
          <a:lstStyle/>
          <a:p>
            <a:r>
              <a:rPr lang="en-US"/>
              <a:t>             </a:t>
            </a:r>
            <a:fld id="{8AC7B609-6235-4DF7-8376-3B4225D7EDEF}" type="slidenum">
              <a:rPr lang="en-US" smtClean="0"/>
              <a:pPr/>
              <a:t>114</a:t>
            </a:fld>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610992" y="422031"/>
            <a:ext cx="7688944" cy="418031"/>
            <a:chOff x="610992" y="422031"/>
            <a:chExt cx="7688944" cy="418031"/>
          </a:xfrm>
        </p:grpSpPr>
        <p:pic>
          <p:nvPicPr>
            <p:cNvPr id="242690" name="Picture 2"/>
            <p:cNvPicPr>
              <a:picLocks noChangeAspect="1" noChangeArrowheads="1"/>
            </p:cNvPicPr>
            <p:nvPr/>
          </p:nvPicPr>
          <p:blipFill>
            <a:blip r:embed="rId2" cstate="print"/>
            <a:srcRect/>
            <a:stretch>
              <a:fillRect/>
            </a:stretch>
          </p:blipFill>
          <p:spPr bwMode="auto">
            <a:xfrm>
              <a:off x="610992" y="422031"/>
              <a:ext cx="4755951" cy="339969"/>
            </a:xfrm>
            <a:prstGeom prst="rect">
              <a:avLst/>
            </a:prstGeom>
            <a:noFill/>
            <a:ln w="9525">
              <a:noFill/>
              <a:miter lim="800000"/>
              <a:headEnd/>
              <a:tailEnd/>
            </a:ln>
          </p:spPr>
        </p:pic>
        <p:pic>
          <p:nvPicPr>
            <p:cNvPr id="242691" name="Picture 3"/>
            <p:cNvPicPr>
              <a:picLocks noChangeAspect="1" noChangeArrowheads="1"/>
            </p:cNvPicPr>
            <p:nvPr/>
          </p:nvPicPr>
          <p:blipFill>
            <a:blip r:embed="rId3" cstate="print"/>
            <a:srcRect/>
            <a:stretch>
              <a:fillRect/>
            </a:stretch>
          </p:blipFill>
          <p:spPr bwMode="auto">
            <a:xfrm>
              <a:off x="5416059" y="424229"/>
              <a:ext cx="2883877" cy="415833"/>
            </a:xfrm>
            <a:prstGeom prst="rect">
              <a:avLst/>
            </a:prstGeom>
            <a:noFill/>
            <a:ln w="9525">
              <a:noFill/>
              <a:miter lim="800000"/>
              <a:headEnd/>
              <a:tailEnd/>
            </a:ln>
          </p:spPr>
        </p:pic>
      </p:grpSp>
      <p:grpSp>
        <p:nvGrpSpPr>
          <p:cNvPr id="3" name="Group 9"/>
          <p:cNvGrpSpPr/>
          <p:nvPr/>
        </p:nvGrpSpPr>
        <p:grpSpPr>
          <a:xfrm>
            <a:off x="263079" y="5282574"/>
            <a:ext cx="11598102" cy="1165104"/>
            <a:chOff x="263079" y="2926251"/>
            <a:chExt cx="11598102" cy="1165104"/>
          </a:xfrm>
        </p:grpSpPr>
        <p:pic>
          <p:nvPicPr>
            <p:cNvPr id="242693" name="Picture 5"/>
            <p:cNvPicPr>
              <a:picLocks noChangeAspect="1" noChangeArrowheads="1"/>
            </p:cNvPicPr>
            <p:nvPr/>
          </p:nvPicPr>
          <p:blipFill>
            <a:blip r:embed="rId4" cstate="print"/>
            <a:srcRect/>
            <a:stretch>
              <a:fillRect/>
            </a:stretch>
          </p:blipFill>
          <p:spPr bwMode="auto">
            <a:xfrm>
              <a:off x="263079" y="2926251"/>
              <a:ext cx="2612862" cy="1165102"/>
            </a:xfrm>
            <a:prstGeom prst="rect">
              <a:avLst/>
            </a:prstGeom>
            <a:noFill/>
            <a:ln w="9525">
              <a:noFill/>
              <a:miter lim="800000"/>
              <a:headEnd/>
              <a:tailEnd/>
            </a:ln>
          </p:spPr>
        </p:pic>
        <p:pic>
          <p:nvPicPr>
            <p:cNvPr id="242694" name="Picture 6"/>
            <p:cNvPicPr>
              <a:picLocks noChangeAspect="1" noChangeArrowheads="1"/>
            </p:cNvPicPr>
            <p:nvPr/>
          </p:nvPicPr>
          <p:blipFill>
            <a:blip r:embed="rId5" cstate="print"/>
            <a:srcRect/>
            <a:stretch>
              <a:fillRect/>
            </a:stretch>
          </p:blipFill>
          <p:spPr bwMode="auto">
            <a:xfrm>
              <a:off x="3826324" y="3061312"/>
              <a:ext cx="3677180" cy="1030043"/>
            </a:xfrm>
            <a:prstGeom prst="rect">
              <a:avLst/>
            </a:prstGeom>
            <a:noFill/>
            <a:ln w="9525">
              <a:noFill/>
              <a:miter lim="800000"/>
              <a:headEnd/>
              <a:tailEnd/>
            </a:ln>
          </p:spPr>
        </p:pic>
        <p:pic>
          <p:nvPicPr>
            <p:cNvPr id="242695" name="Picture 7"/>
            <p:cNvPicPr>
              <a:picLocks noChangeAspect="1" noChangeArrowheads="1"/>
            </p:cNvPicPr>
            <p:nvPr/>
          </p:nvPicPr>
          <p:blipFill>
            <a:blip r:embed="rId6" cstate="print"/>
            <a:srcRect/>
            <a:stretch>
              <a:fillRect/>
            </a:stretch>
          </p:blipFill>
          <p:spPr bwMode="auto">
            <a:xfrm>
              <a:off x="8232037" y="3130061"/>
              <a:ext cx="3629144" cy="910859"/>
            </a:xfrm>
            <a:prstGeom prst="rect">
              <a:avLst/>
            </a:prstGeom>
            <a:noFill/>
            <a:ln w="9525">
              <a:noFill/>
              <a:miter lim="800000"/>
              <a:headEnd/>
              <a:tailEnd/>
            </a:ln>
          </p:spPr>
        </p:pic>
      </p:grpSp>
      <p:pic>
        <p:nvPicPr>
          <p:cNvPr id="242696" name="Picture 8"/>
          <p:cNvPicPr>
            <a:picLocks noChangeAspect="1" noChangeArrowheads="1"/>
          </p:cNvPicPr>
          <p:nvPr/>
        </p:nvPicPr>
        <p:blipFill>
          <a:blip r:embed="rId7" cstate="print"/>
          <a:srcRect/>
          <a:stretch>
            <a:fillRect/>
          </a:stretch>
        </p:blipFill>
        <p:spPr bwMode="auto">
          <a:xfrm>
            <a:off x="438636" y="2262554"/>
            <a:ext cx="11537943" cy="2754924"/>
          </a:xfrm>
          <a:prstGeom prst="rect">
            <a:avLst/>
          </a:prstGeom>
          <a:noFill/>
          <a:ln w="9525">
            <a:noFill/>
            <a:miter lim="800000"/>
            <a:headEnd/>
            <a:tailEnd/>
          </a:ln>
        </p:spPr>
      </p:pic>
      <p:grpSp>
        <p:nvGrpSpPr>
          <p:cNvPr id="14" name="Group 13"/>
          <p:cNvGrpSpPr/>
          <p:nvPr/>
        </p:nvGrpSpPr>
        <p:grpSpPr>
          <a:xfrm>
            <a:off x="243840" y="1055078"/>
            <a:ext cx="10168128" cy="897182"/>
            <a:chOff x="243840" y="1055078"/>
            <a:chExt cx="10168128" cy="897182"/>
          </a:xfrm>
        </p:grpSpPr>
        <p:grpSp>
          <p:nvGrpSpPr>
            <p:cNvPr id="12" name="Group 11"/>
            <p:cNvGrpSpPr/>
            <p:nvPr/>
          </p:nvGrpSpPr>
          <p:grpSpPr>
            <a:xfrm>
              <a:off x="3136319" y="1055078"/>
              <a:ext cx="7275649" cy="897182"/>
              <a:chOff x="3136319" y="1055078"/>
              <a:chExt cx="7275649" cy="897182"/>
            </a:xfrm>
          </p:grpSpPr>
          <p:pic>
            <p:nvPicPr>
              <p:cNvPr id="242692" name="Picture 4"/>
              <p:cNvPicPr>
                <a:picLocks noChangeAspect="1" noChangeArrowheads="1"/>
              </p:cNvPicPr>
              <p:nvPr/>
            </p:nvPicPr>
            <p:blipFill>
              <a:blip r:embed="rId8" cstate="print"/>
              <a:srcRect/>
              <a:stretch>
                <a:fillRect/>
              </a:stretch>
            </p:blipFill>
            <p:spPr bwMode="auto">
              <a:xfrm>
                <a:off x="3136319" y="1055078"/>
                <a:ext cx="5994616" cy="897182"/>
              </a:xfrm>
              <a:prstGeom prst="rect">
                <a:avLst/>
              </a:prstGeom>
              <a:noFill/>
              <a:ln w="9525">
                <a:noFill/>
                <a:miter lim="800000"/>
                <a:headEnd/>
                <a:tailEnd/>
              </a:ln>
            </p:spPr>
          </p:pic>
          <p:sp>
            <p:nvSpPr>
              <p:cNvPr id="11" name="TextBox 10"/>
              <p:cNvSpPr txBox="1"/>
              <p:nvPr/>
            </p:nvSpPr>
            <p:spPr>
              <a:xfrm>
                <a:off x="8717280" y="1097280"/>
                <a:ext cx="1694688" cy="579967"/>
              </a:xfrm>
              <a:prstGeom prst="rect">
                <a:avLst/>
              </a:prstGeom>
              <a:noFill/>
            </p:spPr>
            <p:txBody>
              <a:bodyPr wrap="square" rtlCol="0">
                <a:spAutoFit/>
              </a:bodyPr>
              <a:lstStyle/>
              <a:p>
                <a:pPr algn="just" rtl="1">
                  <a:lnSpc>
                    <a:spcPct val="150000"/>
                  </a:lnSpc>
                </a:pPr>
                <a:r>
                  <a:rPr lang="en-US" sz="2400" dirty="0">
                    <a:solidFill>
                      <a:srgbClr val="FF0000"/>
                    </a:solidFill>
                    <a:latin typeface="Times New Roman" panose="02020603050405020304" pitchFamily="18" charset="0"/>
                    <a:cs typeface="Times New Roman" panose="02020603050405020304" pitchFamily="18" charset="0"/>
                  </a:rPr>
                  <a:t>(12-1)</a:t>
                </a:r>
              </a:p>
            </p:txBody>
          </p:sp>
        </p:grpSp>
        <p:sp>
          <p:nvSpPr>
            <p:cNvPr id="13" name="TextBox 12"/>
            <p:cNvSpPr txBox="1"/>
            <p:nvPr/>
          </p:nvSpPr>
          <p:spPr>
            <a:xfrm>
              <a:off x="243840" y="1109472"/>
              <a:ext cx="2731008" cy="579967"/>
            </a:xfrm>
            <a:prstGeom prst="rect">
              <a:avLst/>
            </a:prstGeom>
            <a:noFill/>
          </p:spPr>
          <p:txBody>
            <a:bodyPr wrap="square" rtlCol="0">
              <a:spAutoFit/>
            </a:bodyPr>
            <a:lstStyle/>
            <a:p>
              <a:pPr algn="just" rtl="1">
                <a:lnSpc>
                  <a:spcPct val="150000"/>
                </a:lnSpc>
              </a:pPr>
              <a:r>
                <a:rPr lang="fa-IR" sz="2400" dirty="0">
                  <a:solidFill>
                    <a:srgbClr val="0070C0"/>
                  </a:solidFill>
                  <a:latin typeface="Times New Roman" panose="02020603050405020304" pitchFamily="18" charset="0"/>
                  <a:cs typeface="Times New Roman" panose="02020603050405020304" pitchFamily="18" charset="0"/>
                </a:rPr>
                <a:t>:تابع متنهاهي دوره اي</a:t>
              </a:r>
              <a:endParaRPr lang="en-US" sz="2400" dirty="0">
                <a:solidFill>
                  <a:srgbClr val="0070C0"/>
                </a:solidFill>
                <a:latin typeface="Times New Roman" panose="02020603050405020304" pitchFamily="18" charset="0"/>
                <a:cs typeface="Times New Roman" panose="02020603050405020304" pitchFamily="18" charset="0"/>
              </a:endParaRPr>
            </a:p>
          </p:txBody>
        </p:sp>
      </p:grpSp>
      <p:sp>
        <p:nvSpPr>
          <p:cNvPr id="4" name="Slide Number Placeholder 3">
            <a:extLst>
              <a:ext uri="{FF2B5EF4-FFF2-40B4-BE49-F238E27FC236}">
                <a16:creationId xmlns:a16="http://schemas.microsoft.com/office/drawing/2014/main" id="{D81E068C-0360-46EA-B18A-372E6DBD05AF}"/>
              </a:ext>
            </a:extLst>
          </p:cNvPr>
          <p:cNvSpPr>
            <a:spLocks noGrp="1"/>
          </p:cNvSpPr>
          <p:nvPr>
            <p:ph type="sldNum" sz="quarter" idx="12"/>
          </p:nvPr>
        </p:nvSpPr>
        <p:spPr/>
        <p:txBody>
          <a:bodyPr/>
          <a:lstStyle/>
          <a:p>
            <a:r>
              <a:rPr lang="en-US"/>
              <a:t>             </a:t>
            </a:r>
            <a:fld id="{8AC7B609-6235-4DF7-8376-3B4225D7EDEF}" type="slidenum">
              <a:rPr lang="en-US" smtClean="0"/>
              <a:pPr/>
              <a:t>115</a:t>
            </a:fld>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p:cNvPicPr>
            <a:picLocks noChangeAspect="1" noChangeArrowheads="1"/>
          </p:cNvPicPr>
          <p:nvPr/>
        </p:nvPicPr>
        <p:blipFill>
          <a:blip r:embed="rId2" cstate="print"/>
          <a:srcRect/>
          <a:stretch>
            <a:fillRect/>
          </a:stretch>
        </p:blipFill>
        <p:spPr bwMode="auto">
          <a:xfrm>
            <a:off x="1291142" y="175846"/>
            <a:ext cx="9715901" cy="6435969"/>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DBD1BF5B-3A69-4A8E-A43D-05F940C68484}"/>
              </a:ext>
            </a:extLst>
          </p:cNvPr>
          <p:cNvSpPr>
            <a:spLocks noGrp="1"/>
          </p:cNvSpPr>
          <p:nvPr>
            <p:ph type="sldNum" sz="quarter" idx="12"/>
          </p:nvPr>
        </p:nvSpPr>
        <p:spPr/>
        <p:txBody>
          <a:bodyPr/>
          <a:lstStyle/>
          <a:p>
            <a:r>
              <a:rPr lang="en-US"/>
              <a:t>             </a:t>
            </a:r>
            <a:fld id="{8AC7B609-6235-4DF7-8376-3B4225D7EDEF}" type="slidenum">
              <a:rPr lang="en-US" smtClean="0"/>
              <a:pPr/>
              <a:t>116</a:t>
            </a:fld>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p:cNvPicPr>
            <a:picLocks noChangeAspect="1" noChangeArrowheads="1"/>
          </p:cNvPicPr>
          <p:nvPr/>
        </p:nvPicPr>
        <p:blipFill>
          <a:blip r:embed="rId2" cstate="print"/>
          <a:srcRect/>
          <a:stretch>
            <a:fillRect/>
          </a:stretch>
        </p:blipFill>
        <p:spPr bwMode="auto">
          <a:xfrm>
            <a:off x="1191516" y="633046"/>
            <a:ext cx="10206204" cy="5380891"/>
          </a:xfrm>
          <a:prstGeom prst="rect">
            <a:avLst/>
          </a:prstGeom>
          <a:noFill/>
          <a:ln w="9525">
            <a:noFill/>
            <a:miter lim="800000"/>
            <a:headEnd/>
            <a:tailEnd/>
          </a:ln>
        </p:spPr>
      </p:pic>
      <p:sp>
        <p:nvSpPr>
          <p:cNvPr id="6" name="Slide Number Placeholder 5">
            <a:extLst>
              <a:ext uri="{FF2B5EF4-FFF2-40B4-BE49-F238E27FC236}">
                <a16:creationId xmlns:a16="http://schemas.microsoft.com/office/drawing/2014/main" id="{DBEE49DC-C70A-4172-A309-65B554A9A37D}"/>
              </a:ext>
            </a:extLst>
          </p:cNvPr>
          <p:cNvSpPr>
            <a:spLocks noGrp="1"/>
          </p:cNvSpPr>
          <p:nvPr>
            <p:ph type="sldNum" sz="quarter" idx="12"/>
          </p:nvPr>
        </p:nvSpPr>
        <p:spPr/>
        <p:txBody>
          <a:bodyPr/>
          <a:lstStyle/>
          <a:p>
            <a:r>
              <a:rPr lang="en-US"/>
              <a:t>             </a:t>
            </a:r>
            <a:fld id="{8AC7B609-6235-4DF7-8376-3B4225D7EDEF}" type="slidenum">
              <a:rPr lang="en-US" smtClean="0"/>
              <a:pPr/>
              <a:t>117</a:t>
            </a:fld>
            <a:endParaRPr lang="en-US" dirty="0"/>
          </a:p>
        </p:txBody>
      </p:sp>
      <p:sp>
        <p:nvSpPr>
          <p:cNvPr id="3" name="TextBox 2">
            <a:extLst>
              <a:ext uri="{FF2B5EF4-FFF2-40B4-BE49-F238E27FC236}">
                <a16:creationId xmlns:a16="http://schemas.microsoft.com/office/drawing/2014/main" id="{D0411B4C-FF8F-4138-8C76-4D995838B2F4}"/>
              </a:ext>
            </a:extLst>
          </p:cNvPr>
          <p:cNvSpPr txBox="1"/>
          <p:nvPr/>
        </p:nvSpPr>
        <p:spPr>
          <a:xfrm>
            <a:off x="7612601" y="2112886"/>
            <a:ext cx="630315" cy="600164"/>
          </a:xfrm>
          <a:prstGeom prst="rect">
            <a:avLst/>
          </a:prstGeom>
          <a:noFill/>
        </p:spPr>
        <p:txBody>
          <a:bodyPr wrap="square" rtlCol="0">
            <a:spAutoFit/>
          </a:bodyPr>
          <a:lstStyle/>
          <a:p>
            <a:pPr algn="just" rtl="1">
              <a:lnSpc>
                <a:spcPct val="150000"/>
              </a:lnSpc>
            </a:pPr>
            <a:r>
              <a:rPr lang="en-US" sz="2400" dirty="0">
                <a:latin typeface="Times New Roman" panose="02020603050405020304" pitchFamily="18" charset="0"/>
                <a:cs typeface="B Nazanin" panose="00000400000000000000" pitchFamily="2" charset="-78"/>
              </a:rPr>
              <a:t>,</a:t>
            </a:r>
          </a:p>
        </p:txBody>
      </p:sp>
      <p:graphicFrame>
        <p:nvGraphicFramePr>
          <p:cNvPr id="11" name="Object 10">
            <a:extLst>
              <a:ext uri="{FF2B5EF4-FFF2-40B4-BE49-F238E27FC236}">
                <a16:creationId xmlns:a16="http://schemas.microsoft.com/office/drawing/2014/main" id="{824DB4C2-F81B-44AD-BCA9-142BC7086F10}"/>
              </a:ext>
            </a:extLst>
          </p:cNvPr>
          <p:cNvGraphicFramePr>
            <a:graphicFrameLocks noChangeAspect="1"/>
          </p:cNvGraphicFramePr>
          <p:nvPr>
            <p:extLst>
              <p:ext uri="{D42A27DB-BD31-4B8C-83A1-F6EECF244321}">
                <p14:modId xmlns:p14="http://schemas.microsoft.com/office/powerpoint/2010/main" val="186708045"/>
              </p:ext>
            </p:extLst>
          </p:nvPr>
        </p:nvGraphicFramePr>
        <p:xfrm>
          <a:off x="8429668" y="2222232"/>
          <a:ext cx="927100" cy="490818"/>
        </p:xfrm>
        <a:graphic>
          <a:graphicData uri="http://schemas.openxmlformats.org/presentationml/2006/ole">
            <mc:AlternateContent xmlns:mc="http://schemas.openxmlformats.org/markup-compatibility/2006">
              <mc:Choice xmlns:v="urn:schemas-microsoft-com:vml" Requires="v">
                <p:oleObj name="Equation" r:id="rId3" imgW="431640" imgH="228600" progId="Equation.DSMT4">
                  <p:embed/>
                </p:oleObj>
              </mc:Choice>
              <mc:Fallback>
                <p:oleObj name="Equation" r:id="rId3" imgW="431640" imgH="228600" progId="Equation.DSMT4">
                  <p:embed/>
                  <p:pic>
                    <p:nvPicPr>
                      <p:cNvPr id="0" name=""/>
                      <p:cNvPicPr/>
                      <p:nvPr/>
                    </p:nvPicPr>
                    <p:blipFill>
                      <a:blip r:embed="rId4"/>
                      <a:stretch>
                        <a:fillRect/>
                      </a:stretch>
                    </p:blipFill>
                    <p:spPr>
                      <a:xfrm>
                        <a:off x="8429668" y="2222232"/>
                        <a:ext cx="927100" cy="490818"/>
                      </a:xfrm>
                      <a:prstGeom prst="rect">
                        <a:avLst/>
                      </a:prstGeom>
                    </p:spPr>
                  </p:pic>
                </p:oleObj>
              </mc:Fallback>
            </mc:AlternateContent>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6DB48-749E-4ABE-A55C-6860B6F1D1C8}"/>
              </a:ext>
            </a:extLst>
          </p:cNvPr>
          <p:cNvSpPr>
            <a:spLocks noGrp="1"/>
          </p:cNvSpPr>
          <p:nvPr>
            <p:ph type="sldNum" sz="quarter" idx="12"/>
          </p:nvPr>
        </p:nvSpPr>
        <p:spPr/>
        <p:txBody>
          <a:bodyPr/>
          <a:lstStyle/>
          <a:p>
            <a:r>
              <a:rPr lang="en-US"/>
              <a:t>             </a:t>
            </a:r>
            <a:fld id="{8AC7B609-6235-4DF7-8376-3B4225D7EDEF}" type="slidenum">
              <a:rPr lang="en-US" smtClean="0"/>
              <a:pPr/>
              <a:t>118</a:t>
            </a:fld>
            <a:endParaRPr lang="en-US" dirty="0"/>
          </a:p>
        </p:txBody>
      </p:sp>
      <p:pic>
        <p:nvPicPr>
          <p:cNvPr id="3" name="Picture 2">
            <a:extLst>
              <a:ext uri="{FF2B5EF4-FFF2-40B4-BE49-F238E27FC236}">
                <a16:creationId xmlns:a16="http://schemas.microsoft.com/office/drawing/2014/main" id="{12E010DD-930A-4F38-AAD6-2A4DA309C626}"/>
              </a:ext>
            </a:extLst>
          </p:cNvPr>
          <p:cNvPicPr>
            <a:picLocks noChangeAspect="1"/>
          </p:cNvPicPr>
          <p:nvPr/>
        </p:nvPicPr>
        <p:blipFill>
          <a:blip r:embed="rId2"/>
          <a:stretch>
            <a:fillRect/>
          </a:stretch>
        </p:blipFill>
        <p:spPr>
          <a:xfrm>
            <a:off x="577502" y="286403"/>
            <a:ext cx="4572000" cy="2852928"/>
          </a:xfrm>
          <a:prstGeom prst="rect">
            <a:avLst/>
          </a:prstGeom>
        </p:spPr>
      </p:pic>
      <p:pic>
        <p:nvPicPr>
          <p:cNvPr id="4" name="Picture 3">
            <a:extLst>
              <a:ext uri="{FF2B5EF4-FFF2-40B4-BE49-F238E27FC236}">
                <a16:creationId xmlns:a16="http://schemas.microsoft.com/office/drawing/2014/main" id="{0AB53392-C064-415A-B3C7-EC4B685FEC0F}"/>
              </a:ext>
            </a:extLst>
          </p:cNvPr>
          <p:cNvPicPr>
            <a:picLocks noChangeAspect="1"/>
          </p:cNvPicPr>
          <p:nvPr/>
        </p:nvPicPr>
        <p:blipFill>
          <a:blip r:embed="rId3"/>
          <a:stretch>
            <a:fillRect/>
          </a:stretch>
        </p:blipFill>
        <p:spPr>
          <a:xfrm>
            <a:off x="694460" y="3593392"/>
            <a:ext cx="4572000" cy="2877312"/>
          </a:xfrm>
          <a:prstGeom prst="rect">
            <a:avLst/>
          </a:prstGeom>
        </p:spPr>
      </p:pic>
      <p:graphicFrame>
        <p:nvGraphicFramePr>
          <p:cNvPr id="5" name="Object 4">
            <a:extLst>
              <a:ext uri="{FF2B5EF4-FFF2-40B4-BE49-F238E27FC236}">
                <a16:creationId xmlns:a16="http://schemas.microsoft.com/office/drawing/2014/main" id="{42B7E73F-5A08-4D07-8168-AE0D47875055}"/>
              </a:ext>
            </a:extLst>
          </p:cNvPr>
          <p:cNvGraphicFramePr>
            <a:graphicFrameLocks noChangeAspect="1"/>
          </p:cNvGraphicFramePr>
          <p:nvPr>
            <p:extLst>
              <p:ext uri="{D42A27DB-BD31-4B8C-83A1-F6EECF244321}">
                <p14:modId xmlns:p14="http://schemas.microsoft.com/office/powerpoint/2010/main" val="551988569"/>
              </p:ext>
            </p:extLst>
          </p:nvPr>
        </p:nvGraphicFramePr>
        <p:xfrm>
          <a:off x="6169981" y="439747"/>
          <a:ext cx="2874929" cy="865270"/>
        </p:xfrm>
        <a:graphic>
          <a:graphicData uri="http://schemas.openxmlformats.org/presentationml/2006/ole">
            <mc:AlternateContent xmlns:mc="http://schemas.openxmlformats.org/markup-compatibility/2006">
              <mc:Choice xmlns:v="urn:schemas-microsoft-com:vml" Requires="v">
                <p:oleObj name="Equation" r:id="rId4" imgW="1307880" imgH="393480" progId="Equation.DSMT4">
                  <p:embed/>
                </p:oleObj>
              </mc:Choice>
              <mc:Fallback>
                <p:oleObj name="Equation" r:id="rId4" imgW="1307880" imgH="393480" progId="Equation.DSMT4">
                  <p:embed/>
                  <p:pic>
                    <p:nvPicPr>
                      <p:cNvPr id="0" name=""/>
                      <p:cNvPicPr/>
                      <p:nvPr/>
                    </p:nvPicPr>
                    <p:blipFill>
                      <a:blip r:embed="rId5"/>
                      <a:stretch>
                        <a:fillRect/>
                      </a:stretch>
                    </p:blipFill>
                    <p:spPr>
                      <a:xfrm>
                        <a:off x="6169981" y="439747"/>
                        <a:ext cx="2874929" cy="86527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1E6409E-E86C-4A98-AF86-988247F6839E}"/>
              </a:ext>
            </a:extLst>
          </p:cNvPr>
          <p:cNvGraphicFramePr>
            <a:graphicFrameLocks noChangeAspect="1"/>
          </p:cNvGraphicFramePr>
          <p:nvPr>
            <p:extLst>
              <p:ext uri="{D42A27DB-BD31-4B8C-83A1-F6EECF244321}">
                <p14:modId xmlns:p14="http://schemas.microsoft.com/office/powerpoint/2010/main" val="678752969"/>
              </p:ext>
            </p:extLst>
          </p:nvPr>
        </p:nvGraphicFramePr>
        <p:xfrm>
          <a:off x="5859574" y="3593392"/>
          <a:ext cx="4772941" cy="865270"/>
        </p:xfrm>
        <a:graphic>
          <a:graphicData uri="http://schemas.openxmlformats.org/presentationml/2006/ole">
            <mc:AlternateContent xmlns:mc="http://schemas.openxmlformats.org/markup-compatibility/2006">
              <mc:Choice xmlns:v="urn:schemas-microsoft-com:vml" Requires="v">
                <p:oleObj name="Equation" r:id="rId6" imgW="2171520" imgH="393480" progId="Equation.DSMT4">
                  <p:embed/>
                </p:oleObj>
              </mc:Choice>
              <mc:Fallback>
                <p:oleObj name="Equation" r:id="rId6" imgW="2171520" imgH="393480" progId="Equation.DSMT4">
                  <p:embed/>
                  <p:pic>
                    <p:nvPicPr>
                      <p:cNvPr id="0" name=""/>
                      <p:cNvPicPr/>
                      <p:nvPr/>
                    </p:nvPicPr>
                    <p:blipFill>
                      <a:blip r:embed="rId7"/>
                      <a:stretch>
                        <a:fillRect/>
                      </a:stretch>
                    </p:blipFill>
                    <p:spPr>
                      <a:xfrm>
                        <a:off x="5859574" y="3593392"/>
                        <a:ext cx="4772941" cy="86527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152BD089-1C6B-4D05-AE1A-DE5D112178E8}"/>
              </a:ext>
            </a:extLst>
          </p:cNvPr>
          <p:cNvSpPr txBox="1"/>
          <p:nvPr/>
        </p:nvSpPr>
        <p:spPr>
          <a:xfrm>
            <a:off x="6169981" y="1305017"/>
            <a:ext cx="5237825"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فقط </a:t>
            </a:r>
            <a:r>
              <a:rPr lang="fa-IR" sz="2400" dirty="0" err="1">
                <a:latin typeface="Times New Roman" panose="02020603050405020304" pitchFamily="18" charset="0"/>
                <a:cs typeface="B Nazanin" panose="00000400000000000000" pitchFamily="2" charset="-78"/>
              </a:rPr>
              <a:t>هارمونیک</a:t>
            </a:r>
            <a:r>
              <a:rPr lang="fa-IR" sz="2400" dirty="0">
                <a:latin typeface="Times New Roman" panose="02020603050405020304" pitchFamily="18" charset="0"/>
                <a:cs typeface="B Nazanin" panose="00000400000000000000" pitchFamily="2" charset="-78"/>
              </a:rPr>
              <a:t> اول (پایه) حضور دارد.</a:t>
            </a:r>
            <a:endParaRPr lang="en-US" sz="2400" dirty="0">
              <a:latin typeface="Times New Roman" panose="02020603050405020304" pitchFamily="18" charset="0"/>
              <a:cs typeface="B Nazanin" panose="00000400000000000000" pitchFamily="2" charset="-78"/>
            </a:endParaRPr>
          </a:p>
        </p:txBody>
      </p:sp>
      <p:sp>
        <p:nvSpPr>
          <p:cNvPr id="8" name="TextBox 7">
            <a:extLst>
              <a:ext uri="{FF2B5EF4-FFF2-40B4-BE49-F238E27FC236}">
                <a16:creationId xmlns:a16="http://schemas.microsoft.com/office/drawing/2014/main" id="{4274ACE1-A613-40DC-8F93-F4792BA54166}"/>
              </a:ext>
            </a:extLst>
          </p:cNvPr>
          <p:cNvSpPr txBox="1"/>
          <p:nvPr/>
        </p:nvSpPr>
        <p:spPr>
          <a:xfrm>
            <a:off x="6764784" y="4572000"/>
            <a:ext cx="5033639" cy="600164"/>
          </a:xfrm>
          <a:prstGeom prst="rect">
            <a:avLst/>
          </a:prstGeom>
          <a:noFill/>
        </p:spPr>
        <p:txBody>
          <a:bodyPr wrap="square" rtlCol="0">
            <a:spAutoFit/>
          </a:bodyPr>
          <a:lstStyle/>
          <a:p>
            <a:pPr algn="just" rtl="1">
              <a:lnSpc>
                <a:spcPct val="150000"/>
              </a:lnSpc>
            </a:pPr>
            <a:r>
              <a:rPr lang="fa-IR" sz="2400" dirty="0" err="1">
                <a:latin typeface="Times New Roman" panose="02020603050405020304" pitchFamily="18" charset="0"/>
                <a:cs typeface="B Nazanin" panose="00000400000000000000" pitchFamily="2" charset="-78"/>
              </a:rPr>
              <a:t>هارمونیک</a:t>
            </a:r>
            <a:r>
              <a:rPr lang="fa-IR" sz="2400" dirty="0">
                <a:latin typeface="Times New Roman" panose="02020603050405020304" pitchFamily="18" charset="0"/>
                <a:cs typeface="B Nazanin" panose="00000400000000000000" pitchFamily="2" charset="-78"/>
              </a:rPr>
              <a:t> پایه و سومین </a:t>
            </a:r>
            <a:r>
              <a:rPr lang="fa-IR" sz="2400" dirty="0" err="1">
                <a:latin typeface="Times New Roman" panose="02020603050405020304" pitchFamily="18" charset="0"/>
                <a:cs typeface="B Nazanin" panose="00000400000000000000" pitchFamily="2" charset="-78"/>
              </a:rPr>
              <a:t>هارمونیک</a:t>
            </a:r>
            <a:r>
              <a:rPr lang="fa-IR" sz="2400" dirty="0">
                <a:latin typeface="Times New Roman" panose="02020603050405020304" pitchFamily="18" charset="0"/>
                <a:cs typeface="B Nazanin" panose="00000400000000000000" pitchFamily="2" charset="-78"/>
              </a:rPr>
              <a:t> حضور دارند.</a:t>
            </a:r>
            <a:endParaRPr lang="en-US" sz="2400"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3244415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A50B5-0849-42D5-AD78-AF90836FE31F}"/>
              </a:ext>
            </a:extLst>
          </p:cNvPr>
          <p:cNvSpPr>
            <a:spLocks noGrp="1"/>
          </p:cNvSpPr>
          <p:nvPr>
            <p:ph type="sldNum" sz="quarter" idx="12"/>
          </p:nvPr>
        </p:nvSpPr>
        <p:spPr/>
        <p:txBody>
          <a:bodyPr/>
          <a:lstStyle/>
          <a:p>
            <a:r>
              <a:rPr lang="en-US"/>
              <a:t>             </a:t>
            </a:r>
            <a:fld id="{8AC7B609-6235-4DF7-8376-3B4225D7EDEF}" type="slidenum">
              <a:rPr lang="en-US" smtClean="0"/>
              <a:pPr/>
              <a:t>119</a:t>
            </a:fld>
            <a:endParaRPr lang="en-US" dirty="0"/>
          </a:p>
        </p:txBody>
      </p:sp>
      <p:pic>
        <p:nvPicPr>
          <p:cNvPr id="3" name="Picture 2">
            <a:extLst>
              <a:ext uri="{FF2B5EF4-FFF2-40B4-BE49-F238E27FC236}">
                <a16:creationId xmlns:a16="http://schemas.microsoft.com/office/drawing/2014/main" id="{C5AB6091-FBBB-43D9-AA75-1A82797E06C5}"/>
              </a:ext>
            </a:extLst>
          </p:cNvPr>
          <p:cNvPicPr>
            <a:picLocks noChangeAspect="1"/>
          </p:cNvPicPr>
          <p:nvPr/>
        </p:nvPicPr>
        <p:blipFill>
          <a:blip r:embed="rId2"/>
          <a:stretch>
            <a:fillRect/>
          </a:stretch>
        </p:blipFill>
        <p:spPr>
          <a:xfrm>
            <a:off x="408833" y="352321"/>
            <a:ext cx="4572000" cy="2895600"/>
          </a:xfrm>
          <a:prstGeom prst="rect">
            <a:avLst/>
          </a:prstGeom>
        </p:spPr>
      </p:pic>
      <p:pic>
        <p:nvPicPr>
          <p:cNvPr id="4" name="Picture 3">
            <a:extLst>
              <a:ext uri="{FF2B5EF4-FFF2-40B4-BE49-F238E27FC236}">
                <a16:creationId xmlns:a16="http://schemas.microsoft.com/office/drawing/2014/main" id="{8BBF58B0-1584-4EAE-9C60-B97ADE4E486B}"/>
              </a:ext>
            </a:extLst>
          </p:cNvPr>
          <p:cNvPicPr>
            <a:picLocks noChangeAspect="1"/>
          </p:cNvPicPr>
          <p:nvPr/>
        </p:nvPicPr>
        <p:blipFill>
          <a:blip r:embed="rId3"/>
          <a:stretch>
            <a:fillRect/>
          </a:stretch>
        </p:blipFill>
        <p:spPr>
          <a:xfrm>
            <a:off x="481809" y="3575104"/>
            <a:ext cx="4572000" cy="2895600"/>
          </a:xfrm>
          <a:prstGeom prst="rect">
            <a:avLst/>
          </a:prstGeom>
        </p:spPr>
      </p:pic>
      <p:sp>
        <p:nvSpPr>
          <p:cNvPr id="5" name="TextBox 4">
            <a:extLst>
              <a:ext uri="{FF2B5EF4-FFF2-40B4-BE49-F238E27FC236}">
                <a16:creationId xmlns:a16="http://schemas.microsoft.com/office/drawing/2014/main" id="{90B89279-196B-45EB-A13D-8A613D099534}"/>
              </a:ext>
            </a:extLst>
          </p:cNvPr>
          <p:cNvSpPr txBox="1"/>
          <p:nvPr/>
        </p:nvSpPr>
        <p:spPr>
          <a:xfrm>
            <a:off x="6096000" y="639192"/>
            <a:ext cx="5436093" cy="600164"/>
          </a:xfrm>
          <a:prstGeom prst="rect">
            <a:avLst/>
          </a:prstGeom>
          <a:noFill/>
        </p:spPr>
        <p:txBody>
          <a:bodyPr wrap="square" rtlCol="0">
            <a:spAutoFit/>
          </a:bodyPr>
          <a:lstStyle/>
          <a:p>
            <a:pPr algn="just" rtl="1">
              <a:lnSpc>
                <a:spcPct val="150000"/>
              </a:lnSpc>
            </a:pPr>
            <a:r>
              <a:rPr lang="fa-IR" sz="2400" dirty="0" err="1">
                <a:latin typeface="Times New Roman" panose="02020603050405020304" pitchFamily="18" charset="0"/>
                <a:cs typeface="B Nazanin" panose="00000400000000000000" pitchFamily="2" charset="-78"/>
              </a:rPr>
              <a:t>هارمونیک</a:t>
            </a:r>
            <a:r>
              <a:rPr lang="fa-IR" sz="2400" dirty="0">
                <a:latin typeface="Times New Roman" panose="02020603050405020304" pitchFamily="18" charset="0"/>
                <a:cs typeface="B Nazanin" panose="00000400000000000000" pitchFamily="2" charset="-78"/>
              </a:rPr>
              <a:t> های پایه ، سوم و پنجم حضور دارند.</a:t>
            </a:r>
            <a:endParaRPr lang="en-US" sz="2400" dirty="0">
              <a:latin typeface="Times New Roman" panose="02020603050405020304" pitchFamily="18" charset="0"/>
              <a:cs typeface="B Nazanin" panose="00000400000000000000" pitchFamily="2" charset="-78"/>
            </a:endParaRPr>
          </a:p>
        </p:txBody>
      </p:sp>
      <p:sp>
        <p:nvSpPr>
          <p:cNvPr id="6" name="TextBox 5">
            <a:extLst>
              <a:ext uri="{FF2B5EF4-FFF2-40B4-BE49-F238E27FC236}">
                <a16:creationId xmlns:a16="http://schemas.microsoft.com/office/drawing/2014/main" id="{C24DFF0E-3E3B-459E-AF46-11BB8C17DD6C}"/>
              </a:ext>
            </a:extLst>
          </p:cNvPr>
          <p:cNvSpPr txBox="1"/>
          <p:nvPr/>
        </p:nvSpPr>
        <p:spPr>
          <a:xfrm>
            <a:off x="6232124" y="1882066"/>
            <a:ext cx="5299969" cy="1708160"/>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 هرچه تعداد </a:t>
            </a:r>
            <a:r>
              <a:rPr lang="fa-IR" sz="2400" dirty="0" err="1">
                <a:latin typeface="Times New Roman" panose="02020603050405020304" pitchFamily="18" charset="0"/>
                <a:cs typeface="B Nazanin" panose="00000400000000000000" pitchFamily="2" charset="-78"/>
              </a:rPr>
              <a:t>هارمونیک</a:t>
            </a:r>
            <a:r>
              <a:rPr lang="fa-IR" sz="2400" dirty="0">
                <a:latin typeface="Times New Roman" panose="02020603050405020304" pitchFamily="18" charset="0"/>
                <a:cs typeface="B Nazanin" panose="00000400000000000000" pitchFamily="2" charset="-78"/>
              </a:rPr>
              <a:t> های بیشتری در ساخت تابع شرکت می کند نمودار به شکل واقعی خود نزدیک تر می گردد.</a:t>
            </a:r>
            <a:endParaRPr lang="en-US" sz="2400" dirty="0">
              <a:latin typeface="Times New Roman" panose="02020603050405020304" pitchFamily="18" charset="0"/>
              <a:cs typeface="B Nazanin" panose="00000400000000000000" pitchFamily="2" charset="-78"/>
            </a:endParaRPr>
          </a:p>
        </p:txBody>
      </p:sp>
      <p:sp>
        <p:nvSpPr>
          <p:cNvPr id="7" name="TextBox 6">
            <a:extLst>
              <a:ext uri="{FF2B5EF4-FFF2-40B4-BE49-F238E27FC236}">
                <a16:creationId xmlns:a16="http://schemas.microsoft.com/office/drawing/2014/main" id="{3B987FEF-5CD8-43EA-BA1D-47D2F9AADB7D}"/>
              </a:ext>
            </a:extLst>
          </p:cNvPr>
          <p:cNvSpPr txBox="1"/>
          <p:nvPr/>
        </p:nvSpPr>
        <p:spPr>
          <a:xfrm>
            <a:off x="7830105" y="4385569"/>
            <a:ext cx="3701988"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تا </a:t>
            </a:r>
            <a:r>
              <a:rPr lang="fa-IR" sz="2400" dirty="0" err="1">
                <a:latin typeface="Times New Roman" panose="02020603050405020304" pitchFamily="18" charset="0"/>
                <a:cs typeface="B Nazanin" panose="00000400000000000000" pitchFamily="2" charset="-78"/>
              </a:rPr>
              <a:t>هارمونیک</a:t>
            </a:r>
            <a:r>
              <a:rPr lang="fa-IR" sz="2400" dirty="0">
                <a:latin typeface="Times New Roman" panose="02020603050405020304" pitchFamily="18" charset="0"/>
                <a:cs typeface="B Nazanin" panose="00000400000000000000" pitchFamily="2" charset="-78"/>
              </a:rPr>
              <a:t> یازدهم حضور دارد.</a:t>
            </a:r>
            <a:endParaRPr lang="en-US" sz="2400"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404587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646DEA-3352-4922-8E85-B09B8D535A27}"/>
              </a:ext>
            </a:extLst>
          </p:cNvPr>
          <p:cNvPicPr>
            <a:picLocks noChangeAspect="1"/>
          </p:cNvPicPr>
          <p:nvPr/>
        </p:nvPicPr>
        <p:blipFill>
          <a:blip r:embed="rId2"/>
          <a:stretch>
            <a:fillRect/>
          </a:stretch>
        </p:blipFill>
        <p:spPr>
          <a:xfrm>
            <a:off x="1009650" y="271462"/>
            <a:ext cx="10172700" cy="6315075"/>
          </a:xfrm>
          <a:prstGeom prst="rect">
            <a:avLst/>
          </a:prstGeom>
        </p:spPr>
      </p:pic>
      <p:sp>
        <p:nvSpPr>
          <p:cNvPr id="6" name="Slide Number Placeholder 5">
            <a:extLst>
              <a:ext uri="{FF2B5EF4-FFF2-40B4-BE49-F238E27FC236}">
                <a16:creationId xmlns:a16="http://schemas.microsoft.com/office/drawing/2014/main" id="{67825C50-BAE6-4B23-B884-C834726A8B87}"/>
              </a:ext>
            </a:extLst>
          </p:cNvPr>
          <p:cNvSpPr>
            <a:spLocks noGrp="1"/>
          </p:cNvSpPr>
          <p:nvPr>
            <p:ph type="sldNum" sz="quarter" idx="12"/>
          </p:nvPr>
        </p:nvSpPr>
        <p:spPr/>
        <p:txBody>
          <a:bodyPr/>
          <a:lstStyle/>
          <a:p>
            <a:r>
              <a:rPr lang="en-US"/>
              <a:t>             </a:t>
            </a:r>
            <a:fld id="{8AC7B609-6235-4DF7-8376-3B4225D7EDEF}" type="slidenum">
              <a:rPr lang="en-US" smtClean="0"/>
              <a:pPr/>
              <a:t>12</a:t>
            </a:fld>
            <a:endParaRPr lang="en-US" dirty="0"/>
          </a:p>
        </p:txBody>
      </p:sp>
    </p:spTree>
    <p:extLst>
      <p:ext uri="{BB962C8B-B14F-4D97-AF65-F5344CB8AC3E}">
        <p14:creationId xmlns:p14="http://schemas.microsoft.com/office/powerpoint/2010/main" val="295468856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20993C-5461-49BC-80FF-7178159F2F48}"/>
              </a:ext>
            </a:extLst>
          </p:cNvPr>
          <p:cNvSpPr>
            <a:spLocks noGrp="1"/>
          </p:cNvSpPr>
          <p:nvPr>
            <p:ph type="sldNum" sz="quarter" idx="12"/>
          </p:nvPr>
        </p:nvSpPr>
        <p:spPr/>
        <p:txBody>
          <a:bodyPr/>
          <a:lstStyle/>
          <a:p>
            <a:r>
              <a:rPr lang="en-US"/>
              <a:t>             </a:t>
            </a:r>
            <a:fld id="{8AC7B609-6235-4DF7-8376-3B4225D7EDEF}" type="slidenum">
              <a:rPr lang="en-US" smtClean="0"/>
              <a:pPr/>
              <a:t>120</a:t>
            </a:fld>
            <a:endParaRPr lang="en-US" dirty="0"/>
          </a:p>
        </p:txBody>
      </p:sp>
      <p:pic>
        <p:nvPicPr>
          <p:cNvPr id="3" name="Picture 2">
            <a:extLst>
              <a:ext uri="{FF2B5EF4-FFF2-40B4-BE49-F238E27FC236}">
                <a16:creationId xmlns:a16="http://schemas.microsoft.com/office/drawing/2014/main" id="{8AF3B2D5-962F-4565-8E6C-948CBF33D2B7}"/>
              </a:ext>
            </a:extLst>
          </p:cNvPr>
          <p:cNvPicPr>
            <a:picLocks noChangeAspect="1"/>
          </p:cNvPicPr>
          <p:nvPr/>
        </p:nvPicPr>
        <p:blipFill>
          <a:blip r:embed="rId2"/>
          <a:stretch>
            <a:fillRect/>
          </a:stretch>
        </p:blipFill>
        <p:spPr>
          <a:xfrm>
            <a:off x="503074" y="1107643"/>
            <a:ext cx="7315200" cy="4642714"/>
          </a:xfrm>
          <a:prstGeom prst="rect">
            <a:avLst/>
          </a:prstGeom>
        </p:spPr>
      </p:pic>
      <p:graphicFrame>
        <p:nvGraphicFramePr>
          <p:cNvPr id="4" name="Object 3">
            <a:extLst>
              <a:ext uri="{FF2B5EF4-FFF2-40B4-BE49-F238E27FC236}">
                <a16:creationId xmlns:a16="http://schemas.microsoft.com/office/drawing/2014/main" id="{0AEB22B0-4F54-4D66-B480-CD8A13AD7CEC}"/>
              </a:ext>
            </a:extLst>
          </p:cNvPr>
          <p:cNvGraphicFramePr>
            <a:graphicFrameLocks noChangeAspect="1"/>
          </p:cNvGraphicFramePr>
          <p:nvPr>
            <p:extLst>
              <p:ext uri="{D42A27DB-BD31-4B8C-83A1-F6EECF244321}">
                <p14:modId xmlns:p14="http://schemas.microsoft.com/office/powerpoint/2010/main" val="676409277"/>
              </p:ext>
            </p:extLst>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4927600" y="2667000"/>
                        <a:ext cx="914400" cy="198438"/>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D9CAE4F-7D59-47C8-8CDC-9AE023AD80F8}"/>
              </a:ext>
            </a:extLst>
          </p:cNvPr>
          <p:cNvGraphicFramePr>
            <a:graphicFrameLocks noChangeAspect="1"/>
          </p:cNvGraphicFramePr>
          <p:nvPr>
            <p:extLst>
              <p:ext uri="{D42A27DB-BD31-4B8C-83A1-F6EECF244321}">
                <p14:modId xmlns:p14="http://schemas.microsoft.com/office/powerpoint/2010/main" val="745245844"/>
              </p:ext>
            </p:extLst>
          </p:nvPr>
        </p:nvGraphicFramePr>
        <p:xfrm>
          <a:off x="1014213" y="155435"/>
          <a:ext cx="4445554" cy="805919"/>
        </p:xfrm>
        <a:graphic>
          <a:graphicData uri="http://schemas.openxmlformats.org/presentationml/2006/ole">
            <mc:AlternateContent xmlns:mc="http://schemas.openxmlformats.org/markup-compatibility/2006">
              <mc:Choice xmlns:v="urn:schemas-microsoft-com:vml" Requires="v">
                <p:oleObj name="Equation" r:id="rId5" imgW="2171520" imgH="393480" progId="Equation.DSMT4">
                  <p:embed/>
                </p:oleObj>
              </mc:Choice>
              <mc:Fallback>
                <p:oleObj name="Equation" r:id="rId5" imgW="2171520" imgH="393480" progId="Equation.DSMT4">
                  <p:embed/>
                  <p:pic>
                    <p:nvPicPr>
                      <p:cNvPr id="0" name=""/>
                      <p:cNvPicPr/>
                      <p:nvPr/>
                    </p:nvPicPr>
                    <p:blipFill>
                      <a:blip r:embed="rId6"/>
                      <a:stretch>
                        <a:fillRect/>
                      </a:stretch>
                    </p:blipFill>
                    <p:spPr>
                      <a:xfrm>
                        <a:off x="1014213" y="155435"/>
                        <a:ext cx="4445554" cy="80591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4DAF8A5-8D99-44C1-8A33-56A147309403}"/>
              </a:ext>
            </a:extLst>
          </p:cNvPr>
          <p:cNvGraphicFramePr>
            <a:graphicFrameLocks noChangeAspect="1"/>
          </p:cNvGraphicFramePr>
          <p:nvPr>
            <p:extLst>
              <p:ext uri="{D42A27DB-BD31-4B8C-83A1-F6EECF244321}">
                <p14:modId xmlns:p14="http://schemas.microsoft.com/office/powerpoint/2010/main" val="220006111"/>
              </p:ext>
            </p:extLst>
          </p:nvPr>
        </p:nvGraphicFramePr>
        <p:xfrm>
          <a:off x="967860" y="5896646"/>
          <a:ext cx="8833879" cy="696820"/>
        </p:xfrm>
        <a:graphic>
          <a:graphicData uri="http://schemas.openxmlformats.org/presentationml/2006/ole">
            <mc:AlternateContent xmlns:mc="http://schemas.openxmlformats.org/markup-compatibility/2006">
              <mc:Choice xmlns:v="urn:schemas-microsoft-com:vml" Requires="v">
                <p:oleObj name="Equation" r:id="rId7" imgW="4991040" imgH="393480" progId="Equation.DSMT4">
                  <p:embed/>
                </p:oleObj>
              </mc:Choice>
              <mc:Fallback>
                <p:oleObj name="Equation" r:id="rId7" imgW="4991040" imgH="393480" progId="Equation.DSMT4">
                  <p:embed/>
                  <p:pic>
                    <p:nvPicPr>
                      <p:cNvPr id="0" name=""/>
                      <p:cNvPicPr/>
                      <p:nvPr/>
                    </p:nvPicPr>
                    <p:blipFill>
                      <a:blip r:embed="rId8"/>
                      <a:stretch>
                        <a:fillRect/>
                      </a:stretch>
                    </p:blipFill>
                    <p:spPr>
                      <a:xfrm>
                        <a:off x="967860" y="5896646"/>
                        <a:ext cx="8833879" cy="69682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D44FC6E6-2187-495B-9F41-9E53272123BB}"/>
              </a:ext>
            </a:extLst>
          </p:cNvPr>
          <p:cNvSpPr txBox="1"/>
          <p:nvPr/>
        </p:nvSpPr>
        <p:spPr>
          <a:xfrm>
            <a:off x="8282866" y="1358141"/>
            <a:ext cx="3355064" cy="3370153"/>
          </a:xfrm>
          <a:prstGeom prst="rect">
            <a:avLst/>
          </a:prstGeom>
          <a:noFill/>
        </p:spPr>
        <p:txBody>
          <a:bodyPr wrap="square" rtlCol="0">
            <a:spAutoFit/>
          </a:bodyPr>
          <a:lstStyle/>
          <a:p>
            <a:pPr algn="just" rtl="1">
              <a:lnSpc>
                <a:spcPct val="150000"/>
              </a:lnSpc>
            </a:pPr>
            <a:r>
              <a:rPr lang="fa-IR" sz="2400" dirty="0">
                <a:solidFill>
                  <a:srgbClr val="0070C0"/>
                </a:solidFill>
                <a:latin typeface="Times New Roman" panose="02020603050405020304" pitchFamily="18" charset="0"/>
                <a:cs typeface="B Nazanin" panose="00000400000000000000" pitchFamily="2" charset="-78"/>
              </a:rPr>
              <a:t>نمودار آبی برای حالتی که </a:t>
            </a:r>
            <a:r>
              <a:rPr lang="fa-IR" sz="2400" dirty="0" err="1">
                <a:solidFill>
                  <a:srgbClr val="0070C0"/>
                </a:solidFill>
                <a:latin typeface="Times New Roman" panose="02020603050405020304" pitchFamily="18" charset="0"/>
                <a:cs typeface="B Nazanin" panose="00000400000000000000" pitchFamily="2" charset="-78"/>
              </a:rPr>
              <a:t>هارمونیک</a:t>
            </a:r>
            <a:r>
              <a:rPr lang="fa-IR" sz="2400" dirty="0">
                <a:solidFill>
                  <a:srgbClr val="0070C0"/>
                </a:solidFill>
                <a:latin typeface="Times New Roman" panose="02020603050405020304" pitchFamily="18" charset="0"/>
                <a:cs typeface="B Nazanin" panose="00000400000000000000" pitchFamily="2" charset="-78"/>
              </a:rPr>
              <a:t> اول و سوم حضور دارند.</a:t>
            </a:r>
          </a:p>
          <a:p>
            <a:pPr algn="just" rtl="1">
              <a:lnSpc>
                <a:spcPct val="150000"/>
              </a:lnSpc>
            </a:pPr>
            <a:endParaRPr lang="fa-IR" sz="2400" dirty="0">
              <a:solidFill>
                <a:srgbClr val="0070C0"/>
              </a:solidFill>
              <a:latin typeface="Times New Roman" panose="02020603050405020304" pitchFamily="18" charset="0"/>
              <a:cs typeface="B Nazanin" panose="00000400000000000000" pitchFamily="2" charset="-78"/>
            </a:endParaRPr>
          </a:p>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نمودار قرمز رنگ برای حالتی که تا </a:t>
            </a:r>
            <a:r>
              <a:rPr lang="fa-IR" sz="2400" dirty="0" err="1">
                <a:solidFill>
                  <a:srgbClr val="FF0000"/>
                </a:solidFill>
                <a:latin typeface="Times New Roman" panose="02020603050405020304" pitchFamily="18" charset="0"/>
                <a:cs typeface="B Nazanin" panose="00000400000000000000" pitchFamily="2" charset="-78"/>
              </a:rPr>
              <a:t>هارمونیک</a:t>
            </a:r>
            <a:r>
              <a:rPr lang="fa-IR" sz="2400" dirty="0">
                <a:solidFill>
                  <a:srgbClr val="FF0000"/>
                </a:solidFill>
                <a:latin typeface="Times New Roman" panose="02020603050405020304" pitchFamily="18" charset="0"/>
                <a:cs typeface="B Nazanin" panose="00000400000000000000" pitchFamily="2" charset="-78"/>
              </a:rPr>
              <a:t> 21ام در ساختار تابع حضور و سهم دارند.</a:t>
            </a:r>
            <a:endParaRPr lang="en-US" sz="2400" dirty="0">
              <a:solidFill>
                <a:srgbClr val="FF0000"/>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0874253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CD25C6-2518-4C78-AC82-A617D65BFDF0}"/>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pic>
        <p:nvPicPr>
          <p:cNvPr id="4" name="Picture 3">
            <a:extLst>
              <a:ext uri="{FF2B5EF4-FFF2-40B4-BE49-F238E27FC236}">
                <a16:creationId xmlns:a16="http://schemas.microsoft.com/office/drawing/2014/main" id="{B80EB808-3ECE-4CF4-8506-4A22C2B9C1C1}"/>
              </a:ext>
            </a:extLst>
          </p:cNvPr>
          <p:cNvPicPr>
            <a:picLocks noChangeAspect="1"/>
          </p:cNvPicPr>
          <p:nvPr/>
        </p:nvPicPr>
        <p:blipFill>
          <a:blip r:embed="rId2"/>
          <a:stretch>
            <a:fillRect/>
          </a:stretch>
        </p:blipFill>
        <p:spPr>
          <a:xfrm>
            <a:off x="200579" y="3350218"/>
            <a:ext cx="4937478" cy="3120486"/>
          </a:xfrm>
          <a:prstGeom prst="rect">
            <a:avLst/>
          </a:prstGeom>
        </p:spPr>
      </p:pic>
      <p:sp>
        <p:nvSpPr>
          <p:cNvPr id="5" name="Rectangle 4">
            <a:extLst>
              <a:ext uri="{FF2B5EF4-FFF2-40B4-BE49-F238E27FC236}">
                <a16:creationId xmlns:a16="http://schemas.microsoft.com/office/drawing/2014/main" id="{3B7B6B7E-3A7D-4049-AD72-3422186EAE62}"/>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pic>
        <p:nvPicPr>
          <p:cNvPr id="6" name="Picture 5">
            <a:extLst>
              <a:ext uri="{FF2B5EF4-FFF2-40B4-BE49-F238E27FC236}">
                <a16:creationId xmlns:a16="http://schemas.microsoft.com/office/drawing/2014/main" id="{C0ED23CB-EAB0-4FA0-8A6B-FE4CFFE07FE2}"/>
              </a:ext>
            </a:extLst>
          </p:cNvPr>
          <p:cNvPicPr>
            <a:picLocks noChangeAspect="1"/>
          </p:cNvPicPr>
          <p:nvPr/>
        </p:nvPicPr>
        <p:blipFill>
          <a:blip r:embed="rId3"/>
          <a:stretch>
            <a:fillRect/>
          </a:stretch>
        </p:blipFill>
        <p:spPr>
          <a:xfrm>
            <a:off x="5971607" y="3350218"/>
            <a:ext cx="4887978" cy="3095719"/>
          </a:xfrm>
          <a:prstGeom prst="rect">
            <a:avLst/>
          </a:prstGeom>
        </p:spPr>
      </p:pic>
      <p:pic>
        <p:nvPicPr>
          <p:cNvPr id="8" name="Picture 7">
            <a:extLst>
              <a:ext uri="{FF2B5EF4-FFF2-40B4-BE49-F238E27FC236}">
                <a16:creationId xmlns:a16="http://schemas.microsoft.com/office/drawing/2014/main" id="{2594F406-264F-46B8-A5D0-D7F10A22013A}"/>
              </a:ext>
            </a:extLst>
          </p:cNvPr>
          <p:cNvPicPr>
            <a:picLocks noChangeAspect="1"/>
          </p:cNvPicPr>
          <p:nvPr/>
        </p:nvPicPr>
        <p:blipFill>
          <a:blip r:embed="rId4"/>
          <a:stretch>
            <a:fillRect/>
          </a:stretch>
        </p:blipFill>
        <p:spPr>
          <a:xfrm>
            <a:off x="1197705" y="2321242"/>
            <a:ext cx="2943225" cy="752475"/>
          </a:xfrm>
          <a:prstGeom prst="rect">
            <a:avLst/>
          </a:prstGeom>
        </p:spPr>
      </p:pic>
      <p:sp>
        <p:nvSpPr>
          <p:cNvPr id="9" name="TextBox 8">
            <a:extLst>
              <a:ext uri="{FF2B5EF4-FFF2-40B4-BE49-F238E27FC236}">
                <a16:creationId xmlns:a16="http://schemas.microsoft.com/office/drawing/2014/main" id="{F52A0082-CD28-4BCC-A912-B642966D2021}"/>
              </a:ext>
            </a:extLst>
          </p:cNvPr>
          <p:cNvSpPr txBox="1"/>
          <p:nvPr/>
        </p:nvSpPr>
        <p:spPr>
          <a:xfrm>
            <a:off x="304800" y="365758"/>
            <a:ext cx="4833257" cy="1687963"/>
          </a:xfrm>
          <a:prstGeom prst="rect">
            <a:avLst/>
          </a:prstGeom>
          <a:noFill/>
        </p:spPr>
        <p:txBody>
          <a:bodyPr wrap="square" rtlCol="1">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فقط دو جمله اول یعنی اولین هارمونیک در نظر گرفته شده است و از سهم بقیه </a:t>
            </a:r>
            <a:r>
              <a:rPr lang="fa-IR" sz="2400" dirty="0" err="1">
                <a:latin typeface="Times New Roman" panose="02020603050405020304" pitchFamily="18" charset="0"/>
                <a:cs typeface="Times New Roman" panose="02020603050405020304" pitchFamily="18" charset="0"/>
              </a:rPr>
              <a:t>هارمونیک‌ها</a:t>
            </a:r>
            <a:r>
              <a:rPr lang="fa-IR" sz="2400" dirty="0">
                <a:latin typeface="Times New Roman" panose="02020603050405020304" pitchFamily="18" charset="0"/>
                <a:cs typeface="Times New Roman" panose="02020603050405020304" pitchFamily="18" charset="0"/>
              </a:rPr>
              <a:t> صرفنظر شده است.</a:t>
            </a:r>
          </a:p>
        </p:txBody>
      </p:sp>
      <p:sp>
        <p:nvSpPr>
          <p:cNvPr id="10" name="TextBox 9">
            <a:extLst>
              <a:ext uri="{FF2B5EF4-FFF2-40B4-BE49-F238E27FC236}">
                <a16:creationId xmlns:a16="http://schemas.microsoft.com/office/drawing/2014/main" id="{35472E09-60D5-414C-863F-266ACEF133B5}"/>
              </a:ext>
            </a:extLst>
          </p:cNvPr>
          <p:cNvSpPr txBox="1"/>
          <p:nvPr/>
        </p:nvSpPr>
        <p:spPr>
          <a:xfrm>
            <a:off x="5798014" y="554876"/>
            <a:ext cx="6089186" cy="1687963"/>
          </a:xfrm>
          <a:prstGeom prst="rect">
            <a:avLst/>
          </a:prstGeom>
          <a:noFill/>
        </p:spPr>
        <p:txBody>
          <a:bodyPr wrap="square" rtlCol="1">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تا هارمونیک شماره 55 در نظر گرفته شده است. مشاهده می گردد که چگونه با جمع کردن توابع سینوسی با </a:t>
            </a:r>
            <a:r>
              <a:rPr lang="fa-IR" sz="2400" dirty="0" err="1">
                <a:latin typeface="Times New Roman" panose="02020603050405020304" pitchFamily="18" charset="0"/>
                <a:cs typeface="Times New Roman" panose="02020603050405020304" pitchFamily="18" charset="0"/>
              </a:rPr>
              <a:t>بسامدها</a:t>
            </a:r>
            <a:r>
              <a:rPr lang="fa-IR" sz="2400" dirty="0">
                <a:latin typeface="Times New Roman" panose="02020603050405020304" pitchFamily="18" charset="0"/>
                <a:cs typeface="Times New Roman" panose="02020603050405020304" pitchFamily="18" charset="0"/>
              </a:rPr>
              <a:t> و </a:t>
            </a:r>
            <a:r>
              <a:rPr lang="fa-IR" sz="2400" dirty="0" err="1">
                <a:latin typeface="Times New Roman" panose="02020603050405020304" pitchFamily="18" charset="0"/>
                <a:cs typeface="Times New Roman" panose="02020603050405020304" pitchFamily="18" charset="0"/>
              </a:rPr>
              <a:t>دامنه‌های</a:t>
            </a:r>
            <a:r>
              <a:rPr lang="fa-IR" sz="2400" dirty="0">
                <a:latin typeface="Times New Roman" panose="02020603050405020304" pitchFamily="18" charset="0"/>
                <a:cs typeface="Times New Roman" panose="02020603050405020304" pitchFamily="18" charset="0"/>
              </a:rPr>
              <a:t> مختلف می توان یک موج مربعی ساخت. </a:t>
            </a:r>
          </a:p>
        </p:txBody>
      </p:sp>
      <p:grpSp>
        <p:nvGrpSpPr>
          <p:cNvPr id="13" name="Group 12">
            <a:extLst>
              <a:ext uri="{FF2B5EF4-FFF2-40B4-BE49-F238E27FC236}">
                <a16:creationId xmlns:a16="http://schemas.microsoft.com/office/drawing/2014/main" id="{E19107F3-B532-4446-9E9E-242E0DF1FE7F}"/>
              </a:ext>
            </a:extLst>
          </p:cNvPr>
          <p:cNvGrpSpPr/>
          <p:nvPr/>
        </p:nvGrpSpPr>
        <p:grpSpPr>
          <a:xfrm>
            <a:off x="5335238" y="2493853"/>
            <a:ext cx="6636100" cy="725714"/>
            <a:chOff x="4864967" y="2493853"/>
            <a:chExt cx="6636100" cy="725714"/>
          </a:xfrm>
        </p:grpSpPr>
        <p:pic>
          <p:nvPicPr>
            <p:cNvPr id="11" name="Picture 10">
              <a:extLst>
                <a:ext uri="{FF2B5EF4-FFF2-40B4-BE49-F238E27FC236}">
                  <a16:creationId xmlns:a16="http://schemas.microsoft.com/office/drawing/2014/main" id="{B59B9CB3-01BD-4BA4-A5E3-81048E800E9F}"/>
                </a:ext>
              </a:extLst>
            </p:cNvPr>
            <p:cNvPicPr>
              <a:picLocks noChangeAspect="1"/>
            </p:cNvPicPr>
            <p:nvPr/>
          </p:nvPicPr>
          <p:blipFill rotWithShape="1">
            <a:blip r:embed="rId5"/>
            <a:srcRect r="10297"/>
            <a:stretch/>
          </p:blipFill>
          <p:spPr>
            <a:xfrm>
              <a:off x="4864967" y="2493853"/>
              <a:ext cx="5149890" cy="725714"/>
            </a:xfrm>
            <a:prstGeom prst="rect">
              <a:avLst/>
            </a:prstGeom>
          </p:spPr>
        </p:pic>
        <p:graphicFrame>
          <p:nvGraphicFramePr>
            <p:cNvPr id="12" name="Object 11">
              <a:extLst>
                <a:ext uri="{FF2B5EF4-FFF2-40B4-BE49-F238E27FC236}">
                  <a16:creationId xmlns:a16="http://schemas.microsoft.com/office/drawing/2014/main" id="{D327E7D1-DF02-4524-852D-D63CFDC0EF5D}"/>
                </a:ext>
              </a:extLst>
            </p:cNvPr>
            <p:cNvGraphicFramePr>
              <a:graphicFrameLocks noChangeAspect="1"/>
            </p:cNvGraphicFramePr>
            <p:nvPr/>
          </p:nvGraphicFramePr>
          <p:xfrm>
            <a:off x="10048504" y="2505075"/>
            <a:ext cx="1452563" cy="615950"/>
          </p:xfrm>
          <a:graphic>
            <a:graphicData uri="http://schemas.openxmlformats.org/presentationml/2006/ole">
              <mc:AlternateContent xmlns:mc="http://schemas.openxmlformats.org/markup-compatibility/2006">
                <mc:Choice xmlns:v="urn:schemas-microsoft-com:vml" Requires="v">
                  <p:oleObj name="Equation" r:id="rId6" imgW="1917360" imgH="812520" progId="Equation.DSMT4">
                    <p:embed/>
                  </p:oleObj>
                </mc:Choice>
                <mc:Fallback>
                  <p:oleObj name="Equation" r:id="rId6" imgW="1917360" imgH="812520" progId="Equation.DSMT4">
                    <p:embed/>
                    <p:pic>
                      <p:nvPicPr>
                        <p:cNvPr id="12" name="Object 11">
                          <a:extLst>
                            <a:ext uri="{FF2B5EF4-FFF2-40B4-BE49-F238E27FC236}">
                              <a16:creationId xmlns:a16="http://schemas.microsoft.com/office/drawing/2014/main" id="{D327E7D1-DF02-4524-852D-D63CFDC0EF5D}"/>
                            </a:ext>
                          </a:extLst>
                        </p:cNvPr>
                        <p:cNvPicPr/>
                        <p:nvPr/>
                      </p:nvPicPr>
                      <p:blipFill>
                        <a:blip r:embed="rId7"/>
                        <a:stretch>
                          <a:fillRect/>
                        </a:stretch>
                      </p:blipFill>
                      <p:spPr>
                        <a:xfrm>
                          <a:off x="10048504" y="2505075"/>
                          <a:ext cx="1452563" cy="615950"/>
                        </a:xfrm>
                        <a:prstGeom prst="rect">
                          <a:avLst/>
                        </a:prstGeom>
                      </p:spPr>
                    </p:pic>
                  </p:oleObj>
                </mc:Fallback>
              </mc:AlternateContent>
            </a:graphicData>
          </a:graphic>
        </p:graphicFrame>
      </p:grpSp>
      <p:sp>
        <p:nvSpPr>
          <p:cNvPr id="7" name="Slide Number Placeholder 6">
            <a:extLst>
              <a:ext uri="{FF2B5EF4-FFF2-40B4-BE49-F238E27FC236}">
                <a16:creationId xmlns:a16="http://schemas.microsoft.com/office/drawing/2014/main" id="{77CBCCAC-D905-4270-A6B9-80401889DABB}"/>
              </a:ext>
            </a:extLst>
          </p:cNvPr>
          <p:cNvSpPr>
            <a:spLocks noGrp="1"/>
          </p:cNvSpPr>
          <p:nvPr>
            <p:ph type="sldNum" sz="quarter" idx="12"/>
          </p:nvPr>
        </p:nvSpPr>
        <p:spPr/>
        <p:txBody>
          <a:bodyPr/>
          <a:lstStyle/>
          <a:p>
            <a:r>
              <a:rPr lang="en-US"/>
              <a:t>             </a:t>
            </a:r>
            <a:fld id="{8AC7B609-6235-4DF7-8376-3B4225D7EDEF}" type="slidenum">
              <a:rPr lang="en-US" smtClean="0"/>
              <a:pPr/>
              <a:t>121</a:t>
            </a:fld>
            <a:endParaRPr lang="en-US" dirty="0"/>
          </a:p>
        </p:txBody>
      </p:sp>
    </p:spTree>
    <p:extLst>
      <p:ext uri="{BB962C8B-B14F-4D97-AF65-F5344CB8AC3E}">
        <p14:creationId xmlns:p14="http://schemas.microsoft.com/office/powerpoint/2010/main" val="40053289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p:cNvPicPr>
            <a:picLocks noChangeAspect="1" noChangeArrowheads="1"/>
          </p:cNvPicPr>
          <p:nvPr/>
        </p:nvPicPr>
        <p:blipFill>
          <a:blip r:embed="rId2" cstate="print"/>
          <a:srcRect/>
          <a:stretch>
            <a:fillRect/>
          </a:stretch>
        </p:blipFill>
        <p:spPr bwMode="auto">
          <a:xfrm>
            <a:off x="376442" y="808893"/>
            <a:ext cx="11034543" cy="2097320"/>
          </a:xfrm>
          <a:prstGeom prst="rect">
            <a:avLst/>
          </a:prstGeom>
          <a:noFill/>
          <a:ln w="9525">
            <a:noFill/>
            <a:miter lim="800000"/>
            <a:headEnd/>
            <a:tailEnd/>
          </a:ln>
        </p:spPr>
      </p:pic>
      <p:pic>
        <p:nvPicPr>
          <p:cNvPr id="245763" name="Picture 3"/>
          <p:cNvPicPr>
            <a:picLocks noChangeAspect="1" noChangeArrowheads="1"/>
          </p:cNvPicPr>
          <p:nvPr/>
        </p:nvPicPr>
        <p:blipFill>
          <a:blip r:embed="rId3" cstate="print"/>
          <a:srcRect/>
          <a:stretch>
            <a:fillRect/>
          </a:stretch>
        </p:blipFill>
        <p:spPr bwMode="auto">
          <a:xfrm>
            <a:off x="31578" y="3063625"/>
            <a:ext cx="11964593" cy="174222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C08BCC22-CE07-462D-A8A0-84274F0BF1E7}"/>
              </a:ext>
            </a:extLst>
          </p:cNvPr>
          <p:cNvSpPr>
            <a:spLocks noGrp="1"/>
          </p:cNvSpPr>
          <p:nvPr>
            <p:ph type="sldNum" sz="quarter" idx="12"/>
          </p:nvPr>
        </p:nvSpPr>
        <p:spPr/>
        <p:txBody>
          <a:bodyPr/>
          <a:lstStyle/>
          <a:p>
            <a:r>
              <a:rPr lang="en-US"/>
              <a:t>             </a:t>
            </a:r>
            <a:fld id="{8AC7B609-6235-4DF7-8376-3B4225D7EDEF}" type="slidenum">
              <a:rPr lang="en-US" smtClean="0"/>
              <a:pPr/>
              <a:t>122</a:t>
            </a:fld>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1C0A37-5B82-497E-BD74-EBAA2E52EB1C}"/>
              </a:ext>
            </a:extLst>
          </p:cNvPr>
          <p:cNvSpPr>
            <a:spLocks noGrp="1"/>
          </p:cNvSpPr>
          <p:nvPr>
            <p:ph type="sldNum" sz="quarter" idx="12"/>
          </p:nvPr>
        </p:nvSpPr>
        <p:spPr/>
        <p:txBody>
          <a:bodyPr/>
          <a:lstStyle/>
          <a:p>
            <a:r>
              <a:rPr lang="en-US"/>
              <a:t>             </a:t>
            </a:r>
            <a:fld id="{8AC7B609-6235-4DF7-8376-3B4225D7EDEF}" type="slidenum">
              <a:rPr lang="en-US" smtClean="0"/>
              <a:pPr/>
              <a:t>123</a:t>
            </a:fld>
            <a:endParaRPr lang="en-US" dirty="0"/>
          </a:p>
        </p:txBody>
      </p:sp>
      <p:pic>
        <p:nvPicPr>
          <p:cNvPr id="3" name="Picture 2">
            <a:extLst>
              <a:ext uri="{FF2B5EF4-FFF2-40B4-BE49-F238E27FC236}">
                <a16:creationId xmlns:a16="http://schemas.microsoft.com/office/drawing/2014/main" id="{7BB33C3B-86EA-4FDA-BC90-9AEF0440B1B5}"/>
              </a:ext>
            </a:extLst>
          </p:cNvPr>
          <p:cNvPicPr>
            <a:picLocks noChangeAspect="1" noChangeArrowheads="1"/>
          </p:cNvPicPr>
          <p:nvPr/>
        </p:nvPicPr>
        <p:blipFill>
          <a:blip r:embed="rId2" cstate="print"/>
          <a:srcRect/>
          <a:stretch>
            <a:fillRect/>
          </a:stretch>
        </p:blipFill>
        <p:spPr bwMode="auto">
          <a:xfrm>
            <a:off x="729773" y="531977"/>
            <a:ext cx="10303159" cy="467750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2843839-7B94-4780-91FE-7BE621D770E0}"/>
                  </a:ext>
                </a:extLst>
              </p:cNvPr>
              <p:cNvSpPr txBox="1"/>
              <p:nvPr/>
            </p:nvSpPr>
            <p:spPr>
              <a:xfrm>
                <a:off x="1225119" y="5496134"/>
                <a:ext cx="10111665" cy="616579"/>
              </a:xfrm>
              <a:prstGeom prst="rect">
                <a:avLst/>
              </a:prstGeom>
              <a:noFill/>
            </p:spPr>
            <p:txBody>
              <a:bodyPr wrap="square" rtlCol="0">
                <a:spAutoFit/>
              </a:bodyPr>
              <a:lstStyle/>
              <a:p>
                <a:pPr algn="just" rtl="1">
                  <a:lnSpc>
                    <a:spcPct val="150000"/>
                  </a:lnSpc>
                </a:pPr>
                <a14:m>
                  <m:oMath xmlns:m="http://schemas.openxmlformats.org/officeDocument/2006/math">
                    <m:r>
                      <a:rPr lang="en-US" sz="2400" b="0" i="1" smtClean="0">
                        <a:solidFill>
                          <a:srgbClr val="FF0000"/>
                        </a:solidFill>
                        <a:latin typeface="Cambria Math" panose="02040503050406030204" pitchFamily="18" charset="0"/>
                        <a:cs typeface="B Nazanin" panose="00000400000000000000" pitchFamily="2" charset="-78"/>
                      </a:rPr>
                      <m:t>𝑔</m:t>
                    </m:r>
                    <m:d>
                      <m:dPr>
                        <m:ctrlPr>
                          <a:rPr lang="en-US" sz="2400" b="0" i="1" smtClean="0">
                            <a:solidFill>
                              <a:srgbClr val="FF0000"/>
                            </a:solidFill>
                            <a:latin typeface="Cambria Math" panose="02040503050406030204" pitchFamily="18" charset="0"/>
                            <a:cs typeface="B Nazanin" panose="00000400000000000000" pitchFamily="2" charset="-78"/>
                          </a:rPr>
                        </m:ctrlPr>
                      </m:dPr>
                      <m:e>
                        <m:r>
                          <a:rPr lang="en-US" sz="2400" b="0" i="1"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m:t>𝜔</m:t>
                        </m:r>
                      </m:e>
                    </m:d>
                    <m:r>
                      <a:rPr lang="en-US" sz="2400" b="0" i="1"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m:t> </m:t>
                    </m:r>
                  </m:oMath>
                </a14:m>
                <a:r>
                  <a:rPr lang="fa-IR" sz="2400" dirty="0">
                    <a:solidFill>
                      <a:srgbClr val="FF0000"/>
                    </a:solidFill>
                    <a:latin typeface="Times New Roman" panose="02020603050405020304" pitchFamily="18" charset="0"/>
                    <a:cs typeface="B Nazanin" panose="00000400000000000000" pitchFamily="2" charset="-78"/>
                  </a:rPr>
                  <a:t> را تبدیل فوریه تابع</a:t>
                </a:r>
                <a:r>
                  <a:rPr lang="en-US" sz="2400" dirty="0">
                    <a:solidFill>
                      <a:srgbClr val="FF0000"/>
                    </a:solidFill>
                    <a:cs typeface="B Nazanin" panose="00000400000000000000" pitchFamily="2" charset="-78"/>
                  </a:rPr>
                  <a:t> </a:t>
                </a:r>
                <a14:m>
                  <m:oMath xmlns:m="http://schemas.openxmlformats.org/officeDocument/2006/math">
                    <m:r>
                      <a:rPr lang="en-US" sz="2400" b="0" i="1" smtClean="0">
                        <a:solidFill>
                          <a:srgbClr val="FF0000"/>
                        </a:solidFill>
                        <a:latin typeface="Cambria Math" panose="02040503050406030204" pitchFamily="18" charset="0"/>
                        <a:cs typeface="B Nazanin" panose="00000400000000000000" pitchFamily="2" charset="-78"/>
                      </a:rPr>
                      <m:t>𝑓</m:t>
                    </m:r>
                    <m:r>
                      <a:rPr lang="en-US" sz="2400" b="0" i="1" smtClean="0">
                        <a:solidFill>
                          <a:srgbClr val="FF0000"/>
                        </a:solidFill>
                        <a:latin typeface="Cambria Math" panose="02040503050406030204" pitchFamily="18" charset="0"/>
                        <a:cs typeface="B Nazanin" panose="00000400000000000000" pitchFamily="2" charset="-78"/>
                      </a:rPr>
                      <m:t>(</m:t>
                    </m:r>
                    <m:r>
                      <a:rPr lang="en-US" sz="2400" b="0" i="1" smtClean="0">
                        <a:solidFill>
                          <a:srgbClr val="FF0000"/>
                        </a:solidFill>
                        <a:latin typeface="Cambria Math" panose="02040503050406030204" pitchFamily="18" charset="0"/>
                        <a:cs typeface="B Nazanin" panose="00000400000000000000" pitchFamily="2" charset="-78"/>
                      </a:rPr>
                      <m:t>𝑡</m:t>
                    </m:r>
                    <m:r>
                      <a:rPr lang="en-US" sz="2400" b="0" i="1" smtClean="0">
                        <a:solidFill>
                          <a:srgbClr val="FF0000"/>
                        </a:solidFill>
                        <a:latin typeface="Cambria Math" panose="02040503050406030204" pitchFamily="18" charset="0"/>
                        <a:cs typeface="B Nazanin" panose="00000400000000000000" pitchFamily="2" charset="-78"/>
                      </a:rPr>
                      <m:t>)</m:t>
                    </m:r>
                  </m:oMath>
                </a14:m>
                <a:r>
                  <a:rPr lang="fa-IR" sz="2400" dirty="0">
                    <a:solidFill>
                      <a:srgbClr val="FF0000"/>
                    </a:solidFill>
                    <a:latin typeface="Times New Roman" panose="02020603050405020304" pitchFamily="18" charset="0"/>
                    <a:cs typeface="B Nazanin" panose="00000400000000000000" pitchFamily="2" charset="-78"/>
                  </a:rPr>
                  <a:t>گویند.</a:t>
                </a:r>
                <a:r>
                  <a:rPr lang="en-US" sz="2400" dirty="0">
                    <a:solidFill>
                      <a:srgbClr val="FF0000"/>
                    </a:solidFill>
                    <a:latin typeface="Times New Roman" panose="02020603050405020304" pitchFamily="18" charset="0"/>
                    <a:cs typeface="B Nazanin" panose="00000400000000000000" pitchFamily="2" charset="-78"/>
                  </a:rPr>
                  <a:t> </a:t>
                </a:r>
                <a:r>
                  <a:rPr lang="fa-IR" sz="2400" dirty="0">
                    <a:solidFill>
                      <a:srgbClr val="FF0000"/>
                    </a:solidFill>
                    <a:latin typeface="Times New Roman" panose="02020603050405020304" pitchFamily="18" charset="0"/>
                    <a:cs typeface="B Nazanin" panose="00000400000000000000" pitchFamily="2" charset="-78"/>
                  </a:rPr>
                  <a:t> مقدار </a:t>
                </a:r>
                <a14:m>
                  <m:oMath xmlns:m="http://schemas.openxmlformats.org/officeDocument/2006/math">
                    <m:r>
                      <a:rPr lang="en-US" sz="2400" i="1">
                        <a:solidFill>
                          <a:srgbClr val="FF0000"/>
                        </a:solidFill>
                        <a:latin typeface="Cambria Math" panose="02040503050406030204" pitchFamily="18" charset="0"/>
                        <a:cs typeface="B Nazanin" panose="00000400000000000000" pitchFamily="2" charset="-78"/>
                      </a:rPr>
                      <m:t>𝑔</m:t>
                    </m:r>
                    <m:d>
                      <m:dPr>
                        <m:ctrlPr>
                          <a:rPr lang="en-US" sz="2400" i="1">
                            <a:solidFill>
                              <a:srgbClr val="FF0000"/>
                            </a:solidFill>
                            <a:latin typeface="Cambria Math" panose="02040503050406030204" pitchFamily="18" charset="0"/>
                            <a:cs typeface="B Nazanin" panose="00000400000000000000" pitchFamily="2" charset="-78"/>
                          </a:rPr>
                        </m:ctrlPr>
                      </m:dPr>
                      <m:e>
                        <m:r>
                          <a:rPr lang="en-US" sz="2400" i="1">
                            <a:solidFill>
                              <a:srgbClr val="FF0000"/>
                            </a:solidFill>
                            <a:latin typeface="Cambria Math" panose="02040503050406030204" pitchFamily="18" charset="0"/>
                            <a:ea typeface="Cambria Math" panose="02040503050406030204" pitchFamily="18" charset="0"/>
                            <a:cs typeface="B Nazanin" panose="00000400000000000000" pitchFamily="2" charset="-78"/>
                          </a:rPr>
                          <m:t>𝜔</m:t>
                        </m:r>
                      </m:e>
                    </m:d>
                  </m:oMath>
                </a14:m>
                <a:r>
                  <a:rPr lang="fa-IR" sz="2400" dirty="0">
                    <a:solidFill>
                      <a:srgbClr val="FF0000"/>
                    </a:solidFill>
                    <a:latin typeface="Times New Roman" panose="02020603050405020304" pitchFamily="18" charset="0"/>
                    <a:cs typeface="B Nazanin" panose="00000400000000000000" pitchFamily="2" charset="-78"/>
                  </a:rPr>
                  <a:t> سهم تابع</a:t>
                </a:r>
                <a:r>
                  <a:rPr lang="en-US" sz="2400" dirty="0">
                    <a:solidFill>
                      <a:srgbClr val="FF0000"/>
                    </a:solidFill>
                    <a:latin typeface="Times New Roman" panose="02020603050405020304" pitchFamily="18" charset="0"/>
                    <a:cs typeface="B Nazanin" panose="00000400000000000000" pitchFamily="2" charset="-78"/>
                  </a:rPr>
                  <a:t> </a:t>
                </a:r>
                <a14:m>
                  <m:oMath xmlns:m="http://schemas.openxmlformats.org/officeDocument/2006/math">
                    <m:sSup>
                      <m:sSupPr>
                        <m:ctrlPr>
                          <a:rPr lang="fa-IR" sz="2400" i="1">
                            <a:solidFill>
                              <a:srgbClr val="FF0000"/>
                            </a:solidFill>
                            <a:latin typeface="Cambria Math" panose="02040503050406030204" pitchFamily="18" charset="0"/>
                            <a:cs typeface="B Nazanin" panose="00000400000000000000" pitchFamily="2" charset="-78"/>
                          </a:rPr>
                        </m:ctrlPr>
                      </m:sSupPr>
                      <m:e>
                        <m:r>
                          <a:rPr lang="en-US" sz="2400" i="1">
                            <a:solidFill>
                              <a:srgbClr val="FF0000"/>
                            </a:solidFill>
                            <a:latin typeface="Cambria Math" panose="02040503050406030204" pitchFamily="18" charset="0"/>
                            <a:cs typeface="B Nazanin" panose="00000400000000000000" pitchFamily="2" charset="-78"/>
                          </a:rPr>
                          <m:t>𝑒</m:t>
                        </m:r>
                      </m:e>
                      <m:sup>
                        <m:r>
                          <a:rPr lang="en-US" sz="2400" i="1">
                            <a:solidFill>
                              <a:srgbClr val="FF0000"/>
                            </a:solidFill>
                            <a:latin typeface="Cambria Math" panose="02040503050406030204" pitchFamily="18" charset="0"/>
                            <a:cs typeface="B Nazanin" panose="00000400000000000000" pitchFamily="2" charset="-78"/>
                          </a:rPr>
                          <m:t>𝑖</m:t>
                        </m:r>
                        <m:r>
                          <a:rPr lang="en-US" sz="2400" i="1">
                            <a:solidFill>
                              <a:srgbClr val="FF0000"/>
                            </a:solidFill>
                            <a:latin typeface="Cambria Math" panose="02040503050406030204" pitchFamily="18" charset="0"/>
                            <a:ea typeface="Cambria Math" panose="02040503050406030204" pitchFamily="18" charset="0"/>
                            <a:cs typeface="B Nazanin" panose="00000400000000000000" pitchFamily="2" charset="-78"/>
                          </a:rPr>
                          <m:t>𝜔</m:t>
                        </m:r>
                        <m:r>
                          <a:rPr lang="en-US" sz="2400" i="1">
                            <a:solidFill>
                              <a:srgbClr val="FF0000"/>
                            </a:solidFill>
                            <a:latin typeface="Cambria Math" panose="02040503050406030204" pitchFamily="18" charset="0"/>
                            <a:ea typeface="Cambria Math" panose="02040503050406030204" pitchFamily="18" charset="0"/>
                            <a:cs typeface="B Nazanin" panose="00000400000000000000" pitchFamily="2" charset="-78"/>
                          </a:rPr>
                          <m:t>𝑡</m:t>
                        </m:r>
                      </m:sup>
                    </m:sSup>
                  </m:oMath>
                </a14:m>
                <a:r>
                  <a:rPr lang="fa-IR" sz="2400" dirty="0">
                    <a:solidFill>
                      <a:srgbClr val="FF0000"/>
                    </a:solidFill>
                    <a:latin typeface="Times New Roman" panose="02020603050405020304" pitchFamily="18" charset="0"/>
                    <a:cs typeface="B Nazanin" panose="00000400000000000000" pitchFamily="2" charset="-78"/>
                  </a:rPr>
                  <a:t> در ساخت تابع </a:t>
                </a:r>
                <a14:m>
                  <m:oMath xmlns:m="http://schemas.openxmlformats.org/officeDocument/2006/math">
                    <m:r>
                      <a:rPr lang="en-US" sz="2400" i="1">
                        <a:solidFill>
                          <a:srgbClr val="FF0000"/>
                        </a:solidFill>
                        <a:latin typeface="Cambria Math" panose="02040503050406030204" pitchFamily="18" charset="0"/>
                        <a:cs typeface="B Nazanin" panose="00000400000000000000" pitchFamily="2" charset="-78"/>
                      </a:rPr>
                      <m:t>𝑓</m:t>
                    </m:r>
                    <m:r>
                      <a:rPr lang="en-US" sz="2400" i="1">
                        <a:solidFill>
                          <a:srgbClr val="FF0000"/>
                        </a:solidFill>
                        <a:latin typeface="Cambria Math" panose="02040503050406030204" pitchFamily="18" charset="0"/>
                        <a:cs typeface="B Nazanin" panose="00000400000000000000" pitchFamily="2" charset="-78"/>
                      </a:rPr>
                      <m:t>(</m:t>
                    </m:r>
                    <m:r>
                      <a:rPr lang="en-US" sz="2400" i="1">
                        <a:solidFill>
                          <a:srgbClr val="FF0000"/>
                        </a:solidFill>
                        <a:latin typeface="Cambria Math" panose="02040503050406030204" pitchFamily="18" charset="0"/>
                        <a:cs typeface="B Nazanin" panose="00000400000000000000" pitchFamily="2" charset="-78"/>
                      </a:rPr>
                      <m:t>𝑡</m:t>
                    </m:r>
                    <m:r>
                      <a:rPr lang="en-US" sz="2400" i="1">
                        <a:solidFill>
                          <a:srgbClr val="FF0000"/>
                        </a:solidFill>
                        <a:latin typeface="Cambria Math" panose="02040503050406030204" pitchFamily="18" charset="0"/>
                        <a:cs typeface="B Nazanin" panose="00000400000000000000" pitchFamily="2" charset="-78"/>
                      </a:rPr>
                      <m:t>)</m:t>
                    </m:r>
                  </m:oMath>
                </a14:m>
                <a:r>
                  <a:rPr lang="fa-IR" sz="2400" dirty="0">
                    <a:solidFill>
                      <a:srgbClr val="FF0000"/>
                    </a:solidFill>
                    <a:latin typeface="Times New Roman" panose="02020603050405020304" pitchFamily="18" charset="0"/>
                    <a:cs typeface="B Nazanin" panose="00000400000000000000" pitchFamily="2" charset="-78"/>
                  </a:rPr>
                  <a:t> را می دهد.</a:t>
                </a:r>
                <a:endParaRPr lang="en-US" sz="2400" dirty="0">
                  <a:solidFill>
                    <a:srgbClr val="FF0000"/>
                  </a:solidFill>
                  <a:latin typeface="Times New Roman" panose="02020603050405020304" pitchFamily="18" charset="0"/>
                  <a:cs typeface="B Nazanin" panose="00000400000000000000" pitchFamily="2" charset="-78"/>
                </a:endParaRPr>
              </a:p>
            </p:txBody>
          </p:sp>
        </mc:Choice>
        <mc:Fallback xmlns="">
          <p:sp>
            <p:nvSpPr>
              <p:cNvPr id="4" name="TextBox 3">
                <a:extLst>
                  <a:ext uri="{FF2B5EF4-FFF2-40B4-BE49-F238E27FC236}">
                    <a16:creationId xmlns:a16="http://schemas.microsoft.com/office/drawing/2014/main" id="{92843839-7B94-4780-91FE-7BE621D770E0}"/>
                  </a:ext>
                </a:extLst>
              </p:cNvPr>
              <p:cNvSpPr txBox="1">
                <a:spLocks noRot="1" noChangeAspect="1" noMove="1" noResize="1" noEditPoints="1" noAdjustHandles="1" noChangeArrowheads="1" noChangeShapeType="1" noTextEdit="1"/>
              </p:cNvSpPr>
              <p:nvPr/>
            </p:nvSpPr>
            <p:spPr>
              <a:xfrm>
                <a:off x="1225119" y="5496134"/>
                <a:ext cx="10111665" cy="616579"/>
              </a:xfrm>
              <a:prstGeom prst="rect">
                <a:avLst/>
              </a:prstGeom>
              <a:blipFill>
                <a:blip r:embed="rId3"/>
                <a:stretch>
                  <a:fillRect b="-24752"/>
                </a:stretch>
              </a:blipFill>
            </p:spPr>
            <p:txBody>
              <a:bodyPr/>
              <a:lstStyle/>
              <a:p>
                <a:r>
                  <a:rPr lang="en-US">
                    <a:noFill/>
                  </a:rPr>
                  <a:t> </a:t>
                </a:r>
              </a:p>
            </p:txBody>
          </p:sp>
        </mc:Fallback>
      </mc:AlternateContent>
    </p:spTree>
    <p:extLst>
      <p:ext uri="{BB962C8B-B14F-4D97-AF65-F5344CB8AC3E}">
        <p14:creationId xmlns:p14="http://schemas.microsoft.com/office/powerpoint/2010/main" val="236753198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E68C42-C5EC-4509-B2F9-FBD4D5C21E58}"/>
              </a:ext>
            </a:extLst>
          </p:cNvPr>
          <p:cNvSpPr>
            <a:spLocks noGrp="1"/>
          </p:cNvSpPr>
          <p:nvPr>
            <p:ph type="sldNum" sz="quarter" idx="12"/>
          </p:nvPr>
        </p:nvSpPr>
        <p:spPr/>
        <p:txBody>
          <a:bodyPr/>
          <a:lstStyle/>
          <a:p>
            <a:r>
              <a:rPr lang="en-US"/>
              <a:t>             </a:t>
            </a:r>
            <a:fld id="{8AC7B609-6235-4DF7-8376-3B4225D7EDEF}" type="slidenum">
              <a:rPr lang="en-US" smtClean="0"/>
              <a:pPr/>
              <a:t>124</a:t>
            </a:fld>
            <a:endParaRPr lang="en-US" dirty="0"/>
          </a:p>
        </p:txBody>
      </p:sp>
      <p:pic>
        <p:nvPicPr>
          <p:cNvPr id="3" name="Picture 3">
            <a:extLst>
              <a:ext uri="{FF2B5EF4-FFF2-40B4-BE49-F238E27FC236}">
                <a16:creationId xmlns:a16="http://schemas.microsoft.com/office/drawing/2014/main" id="{6E766DB0-CED6-4358-B8C6-AC5E3EA3E9AF}"/>
              </a:ext>
            </a:extLst>
          </p:cNvPr>
          <p:cNvPicPr>
            <a:picLocks noChangeAspect="1" noChangeArrowheads="1"/>
          </p:cNvPicPr>
          <p:nvPr/>
        </p:nvPicPr>
        <p:blipFill>
          <a:blip r:embed="rId2" cstate="print"/>
          <a:srcRect/>
          <a:stretch>
            <a:fillRect/>
          </a:stretch>
        </p:blipFill>
        <p:spPr bwMode="auto">
          <a:xfrm>
            <a:off x="254557" y="750277"/>
            <a:ext cx="11193396" cy="3928086"/>
          </a:xfrm>
          <a:prstGeom prst="rect">
            <a:avLst/>
          </a:prstGeom>
          <a:noFill/>
          <a:ln w="9525">
            <a:noFill/>
            <a:miter lim="800000"/>
            <a:headEnd/>
            <a:tailEnd/>
          </a:ln>
        </p:spPr>
      </p:pic>
      <p:pic>
        <p:nvPicPr>
          <p:cNvPr id="4" name="Picture 2">
            <a:extLst>
              <a:ext uri="{FF2B5EF4-FFF2-40B4-BE49-F238E27FC236}">
                <a16:creationId xmlns:a16="http://schemas.microsoft.com/office/drawing/2014/main" id="{84F2BFB9-5461-4D80-BD46-F7B15EC1A4A0}"/>
              </a:ext>
            </a:extLst>
          </p:cNvPr>
          <p:cNvPicPr>
            <a:picLocks noChangeAspect="1" noChangeArrowheads="1"/>
          </p:cNvPicPr>
          <p:nvPr/>
        </p:nvPicPr>
        <p:blipFill>
          <a:blip r:embed="rId3" cstate="print"/>
          <a:srcRect/>
          <a:stretch>
            <a:fillRect/>
          </a:stretch>
        </p:blipFill>
        <p:spPr bwMode="auto">
          <a:xfrm>
            <a:off x="272856" y="269632"/>
            <a:ext cx="7802514" cy="544146"/>
          </a:xfrm>
          <a:prstGeom prst="rect">
            <a:avLst/>
          </a:prstGeom>
          <a:noFill/>
          <a:ln w="9525">
            <a:noFill/>
            <a:miter lim="800000"/>
            <a:headEnd/>
            <a:tailEnd/>
          </a:ln>
        </p:spPr>
      </p:pic>
      <p:pic>
        <p:nvPicPr>
          <p:cNvPr id="5" name="Picture 4">
            <a:extLst>
              <a:ext uri="{FF2B5EF4-FFF2-40B4-BE49-F238E27FC236}">
                <a16:creationId xmlns:a16="http://schemas.microsoft.com/office/drawing/2014/main" id="{9B9CAD32-0595-4CC2-8322-755D34C08486}"/>
              </a:ext>
            </a:extLst>
          </p:cNvPr>
          <p:cNvPicPr>
            <a:picLocks noChangeAspect="1" noChangeArrowheads="1"/>
          </p:cNvPicPr>
          <p:nvPr/>
        </p:nvPicPr>
        <p:blipFill>
          <a:blip r:embed="rId4" cstate="print"/>
          <a:srcRect/>
          <a:stretch>
            <a:fillRect/>
          </a:stretch>
        </p:blipFill>
        <p:spPr bwMode="auto">
          <a:xfrm>
            <a:off x="218299" y="4644536"/>
            <a:ext cx="7483641" cy="396387"/>
          </a:xfrm>
          <a:prstGeom prst="rect">
            <a:avLst/>
          </a:prstGeom>
          <a:noFill/>
          <a:ln w="9525">
            <a:noFill/>
            <a:miter lim="800000"/>
            <a:headEnd/>
            <a:tailEnd/>
          </a:ln>
        </p:spPr>
      </p:pic>
      <p:pic>
        <p:nvPicPr>
          <p:cNvPr id="6" name="Picture 5">
            <a:extLst>
              <a:ext uri="{FF2B5EF4-FFF2-40B4-BE49-F238E27FC236}">
                <a16:creationId xmlns:a16="http://schemas.microsoft.com/office/drawing/2014/main" id="{72C8CE4E-7B33-4EB1-9C40-C499523C2DFE}"/>
              </a:ext>
            </a:extLst>
          </p:cNvPr>
          <p:cNvPicPr>
            <a:picLocks noChangeAspect="1" noChangeArrowheads="1"/>
          </p:cNvPicPr>
          <p:nvPr/>
        </p:nvPicPr>
        <p:blipFill>
          <a:blip r:embed="rId5" cstate="print"/>
          <a:srcRect/>
          <a:stretch>
            <a:fillRect/>
          </a:stretch>
        </p:blipFill>
        <p:spPr bwMode="auto">
          <a:xfrm>
            <a:off x="3012995" y="5068643"/>
            <a:ext cx="4592230" cy="1449387"/>
          </a:xfrm>
          <a:prstGeom prst="rect">
            <a:avLst/>
          </a:prstGeom>
          <a:noFill/>
          <a:ln w="9525">
            <a:noFill/>
            <a:miter lim="800000"/>
            <a:headEnd/>
            <a:tailEnd/>
          </a:ln>
        </p:spPr>
      </p:pic>
      <p:sp>
        <p:nvSpPr>
          <p:cNvPr id="10" name="Left Brace 9">
            <a:extLst>
              <a:ext uri="{FF2B5EF4-FFF2-40B4-BE49-F238E27FC236}">
                <a16:creationId xmlns:a16="http://schemas.microsoft.com/office/drawing/2014/main" id="{04221A25-9CC2-4835-A67F-70A44390C83B}"/>
              </a:ext>
            </a:extLst>
          </p:cNvPr>
          <p:cNvSpPr/>
          <p:nvPr/>
        </p:nvSpPr>
        <p:spPr>
          <a:xfrm>
            <a:off x="8819665" y="4644536"/>
            <a:ext cx="603682" cy="1280371"/>
          </a:xfrm>
          <a:prstGeom prst="leftBrace">
            <a:avLst/>
          </a:prstGeom>
          <a:ln>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57A38D0A-F2EA-4816-8ECF-557F80D372BA}"/>
              </a:ext>
            </a:extLst>
          </p:cNvPr>
          <p:cNvSpPr txBox="1"/>
          <p:nvPr/>
        </p:nvSpPr>
        <p:spPr>
          <a:xfrm>
            <a:off x="598269" y="5348983"/>
            <a:ext cx="2414726" cy="888705"/>
          </a:xfrm>
          <a:prstGeom prst="rect">
            <a:avLst/>
          </a:prstGeom>
          <a:noFill/>
        </p:spPr>
        <p:txBody>
          <a:bodyPr wrap="square" rtlCol="0">
            <a:spAutoFit/>
          </a:bodyPr>
          <a:lstStyle/>
          <a:p>
            <a:pPr algn="just" rtl="1">
              <a:lnSpc>
                <a:spcPct val="150000"/>
              </a:lnSpc>
            </a:pPr>
            <a:r>
              <a:rPr lang="fa-IR" dirty="0" err="1">
                <a:solidFill>
                  <a:srgbClr val="FF0000"/>
                </a:solidFill>
                <a:latin typeface="Times New Roman" panose="02020603050405020304" pitchFamily="18" charset="0"/>
                <a:cs typeface="B Nazanin" panose="00000400000000000000" pitchFamily="2" charset="-78"/>
              </a:rPr>
              <a:t>هرگاه</a:t>
            </a:r>
            <a:r>
              <a:rPr lang="fa-IR" dirty="0">
                <a:solidFill>
                  <a:srgbClr val="FF0000"/>
                </a:solidFill>
                <a:latin typeface="Times New Roman" panose="02020603050405020304" pitchFamily="18" charset="0"/>
                <a:cs typeface="B Nazanin" panose="00000400000000000000" pitchFamily="2" charset="-78"/>
              </a:rPr>
              <a:t> وسط پالس را مبدا زمان انتخاب کنیم.</a:t>
            </a:r>
            <a:endParaRPr lang="en-US" dirty="0">
              <a:solidFill>
                <a:srgbClr val="FF0000"/>
              </a:solidFill>
              <a:latin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B6E9020-D89C-490B-AFF1-C3FC7F134F9C}"/>
                  </a:ext>
                </a:extLst>
              </p:cNvPr>
              <p:cNvSpPr txBox="1"/>
              <p:nvPr/>
            </p:nvSpPr>
            <p:spPr>
              <a:xfrm>
                <a:off x="6942338" y="508986"/>
                <a:ext cx="4731798" cy="2305696"/>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یک پالس با طول پالس </a:t>
                </a:r>
                <a14:m>
                  <m:oMath xmlns:m="http://schemas.openxmlformats.org/officeDocument/2006/math">
                    <m:sSub>
                      <m:sSubPr>
                        <m:ctrlPr>
                          <a:rPr lang="fa-IR" sz="2400" i="1" smtClean="0">
                            <a:latin typeface="Cambria Math" panose="02040503050406030204" pitchFamily="18" charset="0"/>
                            <a:cs typeface="B Nazanin" panose="00000400000000000000" pitchFamily="2" charset="-78"/>
                          </a:rPr>
                        </m:ctrlPr>
                      </m:sSubPr>
                      <m:e>
                        <m:r>
                          <a:rPr lang="fa-IR" sz="2400" i="1" smtClean="0">
                            <a:latin typeface="Cambria Math" panose="02040503050406030204" pitchFamily="18" charset="0"/>
                            <a:ea typeface="Cambria Math" panose="02040503050406030204" pitchFamily="18" charset="0"/>
                            <a:cs typeface="B Nazanin" panose="00000400000000000000" pitchFamily="2" charset="-78"/>
                          </a:rPr>
                          <m:t>𝜏</m:t>
                        </m:r>
                      </m:e>
                      <m:sub>
                        <m:r>
                          <a:rPr lang="fa-IR" sz="2400" b="0" i="1" smtClean="0">
                            <a:latin typeface="Cambria Math" panose="02040503050406030204" pitchFamily="18" charset="0"/>
                            <a:cs typeface="B Nazanin" panose="00000400000000000000" pitchFamily="2" charset="-78"/>
                          </a:rPr>
                          <m:t>0</m:t>
                        </m:r>
                      </m:sub>
                    </m:sSub>
                  </m:oMath>
                </a14:m>
                <a:endParaRPr lang="fa-IR" sz="2400" dirty="0">
                  <a:latin typeface="Times New Roman" panose="02020603050405020304" pitchFamily="18" charset="0"/>
                  <a:cs typeface="B Nazanin" panose="00000400000000000000" pitchFamily="2" charset="-78"/>
                </a:endParaRPr>
              </a:p>
              <a:p>
                <a:pPr algn="just" rtl="1">
                  <a:lnSpc>
                    <a:spcPct val="150000"/>
                  </a:lnSpc>
                </a:pPr>
                <a:r>
                  <a:rPr lang="fa-IR" sz="2400" dirty="0">
                    <a:latin typeface="Times New Roman" panose="02020603050405020304" pitchFamily="18" charset="0"/>
                    <a:cs typeface="B Nazanin" panose="00000400000000000000" pitchFamily="2" charset="-78"/>
                  </a:rPr>
                  <a:t>نوسانات میدان الکتریکی این پالس به شکل </a:t>
                </a:r>
                <a:r>
                  <a:rPr lang="fa-IR" sz="2400" dirty="0" err="1">
                    <a:latin typeface="Times New Roman" panose="02020603050405020304" pitchFamily="18" charset="0"/>
                    <a:cs typeface="B Nazanin" panose="00000400000000000000" pitchFamily="2" charset="-78"/>
                  </a:rPr>
                  <a:t>هارمونیک</a:t>
                </a:r>
                <a:r>
                  <a:rPr lang="fa-IR" sz="2400" dirty="0">
                    <a:latin typeface="Times New Roman" panose="02020603050405020304" pitchFamily="18" charset="0"/>
                    <a:cs typeface="B Nazanin" panose="00000400000000000000" pitchFamily="2" charset="-78"/>
                  </a:rPr>
                  <a:t> </a:t>
                </a:r>
                <a14:m>
                  <m:oMath xmlns:m="http://schemas.openxmlformats.org/officeDocument/2006/math">
                    <m:d>
                      <m:dPr>
                        <m:ctrlPr>
                          <a:rPr lang="en-US" sz="2400" b="0" i="1" smtClean="0">
                            <a:latin typeface="Cambria Math" panose="02040503050406030204" pitchFamily="18" charset="0"/>
                            <a:cs typeface="B Nazanin" panose="00000400000000000000" pitchFamily="2" charset="-78"/>
                          </a:rPr>
                        </m:ctrlPr>
                      </m:dPr>
                      <m:e>
                        <m:r>
                          <a:rPr lang="en-US" sz="2400" b="0" i="1" smtClean="0">
                            <a:latin typeface="Cambria Math" panose="02040503050406030204" pitchFamily="18" charset="0"/>
                            <a:cs typeface="B Nazanin" panose="00000400000000000000" pitchFamily="2" charset="-78"/>
                          </a:rPr>
                          <m:t>𝑐𝑜𝑠</m:t>
                        </m:r>
                        <m:sSub>
                          <m:sSubPr>
                            <m:ctrlPr>
                              <a:rPr lang="en-US" sz="2400" b="0" i="1" smtClean="0">
                                <a:latin typeface="Cambria Math" panose="02040503050406030204" pitchFamily="18" charset="0"/>
                                <a:cs typeface="B Nazanin" panose="00000400000000000000" pitchFamily="2" charset="-78"/>
                              </a:rPr>
                            </m:ctrlPr>
                          </m:sSubPr>
                          <m:e>
                            <m:r>
                              <a:rPr lang="en-US" sz="2400" b="0" i="1" smtClean="0">
                                <a:latin typeface="Cambria Math" panose="02040503050406030204" pitchFamily="18" charset="0"/>
                                <a:ea typeface="Cambria Math" panose="02040503050406030204" pitchFamily="18" charset="0"/>
                                <a:cs typeface="B Nazanin" panose="00000400000000000000" pitchFamily="2" charset="-78"/>
                              </a:rPr>
                              <m:t>𝜔</m:t>
                            </m:r>
                          </m:e>
                          <m:sub>
                            <m:r>
                              <a:rPr lang="en-US" sz="2400" b="0" i="1" smtClean="0">
                                <a:latin typeface="Cambria Math" panose="02040503050406030204" pitchFamily="18" charset="0"/>
                                <a:cs typeface="B Nazanin" panose="00000400000000000000" pitchFamily="2" charset="-78"/>
                              </a:rPr>
                              <m:t>0</m:t>
                            </m:r>
                          </m:sub>
                        </m:sSub>
                        <m:r>
                          <a:rPr lang="en-US" sz="2400" b="0" i="1" smtClean="0">
                            <a:latin typeface="Cambria Math" panose="02040503050406030204" pitchFamily="18" charset="0"/>
                            <a:cs typeface="B Nazanin" panose="00000400000000000000" pitchFamily="2" charset="-78"/>
                          </a:rPr>
                          <m:t>𝑡</m:t>
                        </m:r>
                      </m:e>
                    </m:d>
                    <m:r>
                      <a:rPr lang="en-US" sz="2400" b="0" i="1" smtClean="0">
                        <a:latin typeface="Cambria Math" panose="02040503050406030204" pitchFamily="18" charset="0"/>
                        <a:cs typeface="B Nazanin" panose="00000400000000000000" pitchFamily="2" charset="-78"/>
                      </a:rPr>
                      <m:t>,</m:t>
                    </m:r>
                    <m:r>
                      <a:rPr lang="en-US" sz="2400" b="0" i="0" smtClean="0">
                        <a:latin typeface="Cambria Math" panose="02040503050406030204" pitchFamily="18" charset="0"/>
                        <a:cs typeface="B Nazanin" panose="00000400000000000000" pitchFamily="2" charset="-78"/>
                      </a:rPr>
                      <m:t>(</m:t>
                    </m:r>
                    <m:r>
                      <m:rPr>
                        <m:sty m:val="p"/>
                      </m:rPr>
                      <a:rPr lang="en-US" sz="2400" b="0" i="0" smtClean="0">
                        <a:latin typeface="Cambria Math" panose="02040503050406030204" pitchFamily="18" charset="0"/>
                        <a:cs typeface="B Nazanin" panose="00000400000000000000" pitchFamily="2" charset="-78"/>
                      </a:rPr>
                      <m:t>sin</m:t>
                    </m:r>
                    <m:sSub>
                      <m:sSubPr>
                        <m:ctrlPr>
                          <a:rPr lang="en-US" sz="2400" b="0" i="1" smtClean="0">
                            <a:latin typeface="Cambria Math" panose="02040503050406030204" pitchFamily="18" charset="0"/>
                            <a:cs typeface="B Nazanin" panose="00000400000000000000" pitchFamily="2" charset="-78"/>
                          </a:rPr>
                        </m:ctrlPr>
                      </m:sSubPr>
                      <m:e>
                        <m:r>
                          <a:rPr lang="en-US" sz="2400" b="0" i="1" smtClean="0">
                            <a:latin typeface="Cambria Math" panose="02040503050406030204" pitchFamily="18" charset="0"/>
                            <a:ea typeface="Cambria Math" panose="02040503050406030204" pitchFamily="18" charset="0"/>
                            <a:cs typeface="B Nazanin" panose="00000400000000000000" pitchFamily="2" charset="-78"/>
                          </a:rPr>
                          <m:t>𝜔</m:t>
                        </m:r>
                      </m:e>
                      <m:sub>
                        <m:r>
                          <a:rPr lang="en-US" sz="2400" b="0" i="1" smtClean="0">
                            <a:latin typeface="Cambria Math" panose="02040503050406030204" pitchFamily="18" charset="0"/>
                            <a:cs typeface="B Nazanin" panose="00000400000000000000" pitchFamily="2" charset="-78"/>
                          </a:rPr>
                          <m:t>0</m:t>
                        </m:r>
                      </m:sub>
                    </m:sSub>
                    <m:r>
                      <a:rPr lang="en-US" sz="2400" b="0" i="1" smtClean="0">
                        <a:latin typeface="Cambria Math" panose="02040503050406030204" pitchFamily="18" charset="0"/>
                        <a:cs typeface="B Nazanin" panose="00000400000000000000" pitchFamily="2" charset="-78"/>
                      </a:rPr>
                      <m:t>𝑡</m:t>
                    </m:r>
                    <m:r>
                      <a:rPr lang="en-US" sz="2400" b="0" i="1" smtClean="0">
                        <a:latin typeface="Cambria Math" panose="02040503050406030204" pitchFamily="18" charset="0"/>
                        <a:cs typeface="B Nazanin" panose="00000400000000000000" pitchFamily="2" charset="-78"/>
                      </a:rPr>
                      <m:t>)</m:t>
                    </m:r>
                  </m:oMath>
                </a14:m>
                <a:r>
                  <a:rPr lang="fa-IR" sz="2400" dirty="0">
                    <a:latin typeface="Times New Roman" panose="02020603050405020304" pitchFamily="18" charset="0"/>
                    <a:cs typeface="B Nazanin" panose="00000400000000000000" pitchFamily="2" charset="-78"/>
                  </a:rPr>
                  <a:t>یا </a:t>
                </a:r>
                <a14:m>
                  <m:oMath xmlns:m="http://schemas.openxmlformats.org/officeDocument/2006/math">
                    <m:sSup>
                      <m:sSupPr>
                        <m:ctrlPr>
                          <a:rPr lang="fa-IR" sz="2400" i="1" smtClean="0">
                            <a:latin typeface="Cambria Math" panose="02040503050406030204" pitchFamily="18" charset="0"/>
                            <a:cs typeface="B Nazanin" panose="00000400000000000000" pitchFamily="2" charset="-78"/>
                          </a:rPr>
                        </m:ctrlPr>
                      </m:sSupPr>
                      <m:e>
                        <m:r>
                          <a:rPr lang="en-US" sz="2400" b="0" i="1" smtClean="0">
                            <a:latin typeface="Cambria Math" panose="02040503050406030204" pitchFamily="18" charset="0"/>
                            <a:cs typeface="B Nazanin" panose="00000400000000000000" pitchFamily="2" charset="-78"/>
                          </a:rPr>
                          <m:t>𝑒</m:t>
                        </m:r>
                      </m:e>
                      <m:sup>
                        <m:r>
                          <a:rPr lang="en-US" sz="2400" b="0" i="1" smtClean="0">
                            <a:latin typeface="Cambria Math" panose="02040503050406030204" pitchFamily="18" charset="0"/>
                            <a:cs typeface="B Nazanin" panose="00000400000000000000" pitchFamily="2" charset="-78"/>
                          </a:rPr>
                          <m:t>−</m:t>
                        </m:r>
                        <m:r>
                          <a:rPr lang="en-US" sz="2400" b="0" i="1" smtClean="0">
                            <a:latin typeface="Cambria Math" panose="02040503050406030204" pitchFamily="18" charset="0"/>
                            <a:cs typeface="B Nazanin" panose="00000400000000000000" pitchFamily="2" charset="-78"/>
                          </a:rPr>
                          <m:t>𝑖</m:t>
                        </m:r>
                        <m:sSub>
                          <m:sSubPr>
                            <m:ctrlPr>
                              <a:rPr lang="en-US" sz="2400" b="0" i="1" smtClean="0">
                                <a:latin typeface="Cambria Math" panose="02040503050406030204" pitchFamily="18" charset="0"/>
                                <a:cs typeface="B Nazanin" panose="00000400000000000000" pitchFamily="2" charset="-78"/>
                              </a:rPr>
                            </m:ctrlPr>
                          </m:sSubPr>
                          <m:e>
                            <m:r>
                              <a:rPr lang="en-US" sz="2400" i="1">
                                <a:latin typeface="Cambria Math" panose="02040503050406030204" pitchFamily="18" charset="0"/>
                                <a:ea typeface="Cambria Math" panose="02040503050406030204" pitchFamily="18" charset="0"/>
                                <a:cs typeface="B Nazanin" panose="00000400000000000000" pitchFamily="2" charset="-78"/>
                              </a:rPr>
                              <m:t>𝜔</m:t>
                            </m:r>
                          </m:e>
                          <m:sub>
                            <m:r>
                              <a:rPr lang="en-US" sz="2400" b="0" i="1" smtClean="0">
                                <a:latin typeface="Cambria Math" panose="02040503050406030204" pitchFamily="18" charset="0"/>
                                <a:cs typeface="B Nazanin" panose="00000400000000000000" pitchFamily="2" charset="-78"/>
                              </a:rPr>
                              <m:t>0</m:t>
                            </m:r>
                          </m:sub>
                        </m:sSub>
                        <m:r>
                          <a:rPr lang="en-US" sz="2400" b="0" i="1" smtClean="0">
                            <a:latin typeface="Cambria Math" panose="02040503050406030204" pitchFamily="18" charset="0"/>
                            <a:cs typeface="B Nazanin" panose="00000400000000000000" pitchFamily="2" charset="-78"/>
                          </a:rPr>
                          <m:t>𝑡</m:t>
                        </m:r>
                      </m:sup>
                    </m:sSup>
                  </m:oMath>
                </a14:m>
                <a:r>
                  <a:rPr lang="en-US" sz="2400" dirty="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است.</a:t>
                </a:r>
                <a:endParaRPr lang="en-US" sz="2400" dirty="0">
                  <a:latin typeface="Times New Roman" panose="02020603050405020304" pitchFamily="18" charset="0"/>
                  <a:cs typeface="B Nazanin" panose="00000400000000000000" pitchFamily="2" charset="-78"/>
                </a:endParaRPr>
              </a:p>
            </p:txBody>
          </p:sp>
        </mc:Choice>
        <mc:Fallback xmlns="">
          <p:sp>
            <p:nvSpPr>
              <p:cNvPr id="8" name="TextBox 7">
                <a:extLst>
                  <a:ext uri="{FF2B5EF4-FFF2-40B4-BE49-F238E27FC236}">
                    <a16:creationId xmlns:a16="http://schemas.microsoft.com/office/drawing/2014/main" id="{5B6E9020-D89C-490B-AFF1-C3FC7F134F9C}"/>
                  </a:ext>
                </a:extLst>
              </p:cNvPr>
              <p:cNvSpPr txBox="1">
                <a:spLocks noRot="1" noChangeAspect="1" noMove="1" noResize="1" noEditPoints="1" noAdjustHandles="1" noChangeArrowheads="1" noChangeShapeType="1" noTextEdit="1"/>
              </p:cNvSpPr>
              <p:nvPr/>
            </p:nvSpPr>
            <p:spPr>
              <a:xfrm>
                <a:off x="6942338" y="508986"/>
                <a:ext cx="4731798" cy="2305696"/>
              </a:xfrm>
              <a:prstGeom prst="rect">
                <a:avLst/>
              </a:prstGeom>
              <a:blipFill>
                <a:blip r:embed="rId7"/>
                <a:stretch>
                  <a:fillRect l="-3737" r="-1933" b="-4485"/>
                </a:stretch>
              </a:blipFill>
            </p:spPr>
            <p:txBody>
              <a:bodyPr/>
              <a:lstStyle/>
              <a:p>
                <a:r>
                  <a:rPr lang="en-US">
                    <a:noFill/>
                  </a:rPr>
                  <a:t> </a:t>
                </a:r>
              </a:p>
            </p:txBody>
          </p:sp>
        </mc:Fallback>
      </mc:AlternateContent>
      <p:graphicFrame>
        <p:nvGraphicFramePr>
          <p:cNvPr id="11" name="Object 10">
            <a:extLst>
              <a:ext uri="{FF2B5EF4-FFF2-40B4-BE49-F238E27FC236}">
                <a16:creationId xmlns:a16="http://schemas.microsoft.com/office/drawing/2014/main" id="{A5E3C4BB-D20A-45F5-B42C-374C0CADADA6}"/>
              </a:ext>
            </a:extLst>
          </p:cNvPr>
          <p:cNvGraphicFramePr>
            <a:graphicFrameLocks noChangeAspect="1"/>
          </p:cNvGraphicFramePr>
          <p:nvPr>
            <p:extLst>
              <p:ext uri="{D42A27DB-BD31-4B8C-83A1-F6EECF244321}">
                <p14:modId xmlns:p14="http://schemas.microsoft.com/office/powerpoint/2010/main" val="2478497183"/>
              </p:ext>
            </p:extLst>
          </p:nvPr>
        </p:nvGraphicFramePr>
        <p:xfrm>
          <a:off x="8022022" y="5153149"/>
          <a:ext cx="752507" cy="354121"/>
        </p:xfrm>
        <a:graphic>
          <a:graphicData uri="http://schemas.openxmlformats.org/presentationml/2006/ole">
            <mc:AlternateContent xmlns:mc="http://schemas.openxmlformats.org/markup-compatibility/2006">
              <mc:Choice xmlns:v="urn:schemas-microsoft-com:vml" Requires="v">
                <p:oleObj name="Equation" r:id="rId8" imgW="431640" imgH="203040" progId="Equation.DSMT4">
                  <p:embed/>
                </p:oleObj>
              </mc:Choice>
              <mc:Fallback>
                <p:oleObj name="Equation" r:id="rId8" imgW="431640" imgH="203040" progId="Equation.DSMT4">
                  <p:embed/>
                  <p:pic>
                    <p:nvPicPr>
                      <p:cNvPr id="0" name=""/>
                      <p:cNvPicPr/>
                      <p:nvPr/>
                    </p:nvPicPr>
                    <p:blipFill>
                      <a:blip r:embed="rId9"/>
                      <a:stretch>
                        <a:fillRect/>
                      </a:stretch>
                    </p:blipFill>
                    <p:spPr>
                      <a:xfrm>
                        <a:off x="8022022" y="5153149"/>
                        <a:ext cx="752507" cy="354121"/>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DAE795F5-35AD-4E29-8DE0-A2F3A9FD2BA1}"/>
              </a:ext>
            </a:extLst>
          </p:cNvPr>
          <p:cNvGraphicFramePr>
            <a:graphicFrameLocks noChangeAspect="1"/>
          </p:cNvGraphicFramePr>
          <p:nvPr>
            <p:extLst>
              <p:ext uri="{D42A27DB-BD31-4B8C-83A1-F6EECF244321}">
                <p14:modId xmlns:p14="http://schemas.microsoft.com/office/powerpoint/2010/main" val="2883791746"/>
              </p:ext>
            </p:extLst>
          </p:nvPr>
        </p:nvGraphicFramePr>
        <p:xfrm>
          <a:off x="9308237" y="4716230"/>
          <a:ext cx="668905" cy="396388"/>
        </p:xfrm>
        <a:graphic>
          <a:graphicData uri="http://schemas.openxmlformats.org/presentationml/2006/ole">
            <mc:AlternateContent xmlns:mc="http://schemas.openxmlformats.org/markup-compatibility/2006">
              <mc:Choice xmlns:v="urn:schemas-microsoft-com:vml" Requires="v">
                <p:oleObj name="Equation" r:id="rId10" imgW="342720" imgH="203040" progId="Equation.DSMT4">
                  <p:embed/>
                </p:oleObj>
              </mc:Choice>
              <mc:Fallback>
                <p:oleObj name="Equation" r:id="rId10" imgW="342720" imgH="203040" progId="Equation.DSMT4">
                  <p:embed/>
                  <p:pic>
                    <p:nvPicPr>
                      <p:cNvPr id="0" name=""/>
                      <p:cNvPicPr/>
                      <p:nvPr/>
                    </p:nvPicPr>
                    <p:blipFill>
                      <a:blip r:embed="rId11"/>
                      <a:stretch>
                        <a:fillRect/>
                      </a:stretch>
                    </p:blipFill>
                    <p:spPr>
                      <a:xfrm>
                        <a:off x="9308237" y="4716230"/>
                        <a:ext cx="668905" cy="396388"/>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BE89E777-9311-4CD5-9F98-FF8B201D24FC}"/>
              </a:ext>
            </a:extLst>
          </p:cNvPr>
          <p:cNvSpPr txBox="1"/>
          <p:nvPr/>
        </p:nvSpPr>
        <p:spPr>
          <a:xfrm>
            <a:off x="9131805" y="5284721"/>
            <a:ext cx="492711" cy="579967"/>
          </a:xfrm>
          <a:prstGeom prst="rect">
            <a:avLst/>
          </a:prstGeom>
          <a:noFill/>
        </p:spPr>
        <p:txBody>
          <a:bodyPr wrap="square" rtlCol="0">
            <a:spAutoFit/>
          </a:bodyPr>
          <a:lstStyle/>
          <a:p>
            <a:pPr algn="just" rtl="1">
              <a:lnSpc>
                <a:spcPct val="150000"/>
              </a:lnSpc>
            </a:pPr>
            <a:r>
              <a:rPr lang="en-US" sz="2400" dirty="0">
                <a:latin typeface="Times New Roman" panose="02020603050405020304" pitchFamily="18" charset="0"/>
                <a:cs typeface="B Nazanin" panose="00000400000000000000" pitchFamily="2" charset="-78"/>
              </a:rPr>
              <a:t>0</a:t>
            </a:r>
          </a:p>
        </p:txBody>
      </p:sp>
      <p:graphicFrame>
        <p:nvGraphicFramePr>
          <p:cNvPr id="14" name="Object 13">
            <a:extLst>
              <a:ext uri="{FF2B5EF4-FFF2-40B4-BE49-F238E27FC236}">
                <a16:creationId xmlns:a16="http://schemas.microsoft.com/office/drawing/2014/main" id="{5DDA847C-878E-490B-8499-A8EA37E423B2}"/>
              </a:ext>
            </a:extLst>
          </p:cNvPr>
          <p:cNvGraphicFramePr>
            <a:graphicFrameLocks noChangeAspect="1"/>
          </p:cNvGraphicFramePr>
          <p:nvPr>
            <p:extLst>
              <p:ext uri="{D42A27DB-BD31-4B8C-83A1-F6EECF244321}">
                <p14:modId xmlns:p14="http://schemas.microsoft.com/office/powerpoint/2010/main" val="3196058220"/>
              </p:ext>
            </p:extLst>
          </p:nvPr>
        </p:nvGraphicFramePr>
        <p:xfrm>
          <a:off x="10624941" y="4716231"/>
          <a:ext cx="1012989" cy="396387"/>
        </p:xfrm>
        <a:graphic>
          <a:graphicData uri="http://schemas.openxmlformats.org/presentationml/2006/ole">
            <mc:AlternateContent xmlns:mc="http://schemas.openxmlformats.org/markup-compatibility/2006">
              <mc:Choice xmlns:v="urn:schemas-microsoft-com:vml" Requires="v">
                <p:oleObj name="Equation" r:id="rId12" imgW="583920" imgH="228600" progId="Equation.DSMT4">
                  <p:embed/>
                </p:oleObj>
              </mc:Choice>
              <mc:Fallback>
                <p:oleObj name="Equation" r:id="rId12" imgW="583920" imgH="228600" progId="Equation.DSMT4">
                  <p:embed/>
                  <p:pic>
                    <p:nvPicPr>
                      <p:cNvPr id="0" name=""/>
                      <p:cNvPicPr/>
                      <p:nvPr/>
                    </p:nvPicPr>
                    <p:blipFill>
                      <a:blip r:embed="rId13"/>
                      <a:stretch>
                        <a:fillRect/>
                      </a:stretch>
                    </p:blipFill>
                    <p:spPr>
                      <a:xfrm>
                        <a:off x="10624941" y="4716231"/>
                        <a:ext cx="1012989" cy="396387"/>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D15E2F94-8BD1-4A25-A155-50F8264672B2}"/>
              </a:ext>
            </a:extLst>
          </p:cNvPr>
          <p:cNvSpPr txBox="1"/>
          <p:nvPr/>
        </p:nvSpPr>
        <p:spPr>
          <a:xfrm>
            <a:off x="10005654" y="4474789"/>
            <a:ext cx="366923" cy="579967"/>
          </a:xfrm>
          <a:prstGeom prst="rect">
            <a:avLst/>
          </a:prstGeom>
          <a:noFill/>
        </p:spPr>
        <p:txBody>
          <a:bodyPr wrap="square" rtlCol="0">
            <a:spAutoFit/>
          </a:bodyPr>
          <a:lstStyle/>
          <a:p>
            <a:pPr algn="just" rtl="1">
              <a:lnSpc>
                <a:spcPct val="150000"/>
              </a:lnSpc>
            </a:pPr>
            <a:r>
              <a:rPr lang="en-US" sz="2400" dirty="0">
                <a:latin typeface="Times New Roman" panose="02020603050405020304" pitchFamily="18" charset="0"/>
                <a:cs typeface="B Nazanin" panose="00000400000000000000" pitchFamily="2" charset="-78"/>
              </a:rPr>
              <a:t>;</a:t>
            </a:r>
          </a:p>
        </p:txBody>
      </p:sp>
      <p:sp>
        <p:nvSpPr>
          <p:cNvPr id="17" name="TextBox 16">
            <a:extLst>
              <a:ext uri="{FF2B5EF4-FFF2-40B4-BE49-F238E27FC236}">
                <a16:creationId xmlns:a16="http://schemas.microsoft.com/office/drawing/2014/main" id="{ECBD179E-33C7-47B3-B942-2431E2D5F560}"/>
              </a:ext>
            </a:extLst>
          </p:cNvPr>
          <p:cNvSpPr txBox="1"/>
          <p:nvPr/>
        </p:nvSpPr>
        <p:spPr>
          <a:xfrm>
            <a:off x="10019950" y="5348982"/>
            <a:ext cx="1876127" cy="461665"/>
          </a:xfrm>
          <a:prstGeom prst="rect">
            <a:avLst/>
          </a:prstGeom>
          <a:noFill/>
        </p:spPr>
        <p:txBody>
          <a:bodyPr wrap="square">
            <a:spAutoFit/>
          </a:bodyPr>
          <a:lstStyle/>
          <a:p>
            <a:r>
              <a:rPr lang="en-US" sz="2400" dirty="0">
                <a:latin typeface="Times New Roman" panose="02020603050405020304" pitchFamily="18" charset="0"/>
                <a:cs typeface="B Nazanin" panose="00000400000000000000" pitchFamily="2" charset="-78"/>
              </a:rPr>
              <a:t>;</a:t>
            </a:r>
            <a:r>
              <a:rPr lang="fa-IR" sz="2400" dirty="0">
                <a:latin typeface="Times New Roman" panose="02020603050405020304" pitchFamily="18" charset="0"/>
                <a:cs typeface="B Nazanin" panose="00000400000000000000" pitchFamily="2" charset="-78"/>
              </a:rPr>
              <a:t>هر جای دیگر   </a:t>
            </a:r>
            <a:endParaRPr lang="en-US" sz="2400" dirty="0"/>
          </a:p>
        </p:txBody>
      </p:sp>
      <p:sp>
        <p:nvSpPr>
          <p:cNvPr id="18" name="TextBox 17">
            <a:extLst>
              <a:ext uri="{FF2B5EF4-FFF2-40B4-BE49-F238E27FC236}">
                <a16:creationId xmlns:a16="http://schemas.microsoft.com/office/drawing/2014/main" id="{C767B2E2-A387-431B-AAEA-48468CFF0F69}"/>
              </a:ext>
            </a:extLst>
          </p:cNvPr>
          <p:cNvSpPr txBox="1"/>
          <p:nvPr/>
        </p:nvSpPr>
        <p:spPr>
          <a:xfrm>
            <a:off x="7554898" y="5881973"/>
            <a:ext cx="4119238" cy="473206"/>
          </a:xfrm>
          <a:prstGeom prst="rect">
            <a:avLst/>
          </a:prstGeom>
          <a:noFill/>
        </p:spPr>
        <p:txBody>
          <a:bodyPr wrap="square" rtlCol="0">
            <a:spAutoFit/>
          </a:bodyPr>
          <a:lstStyle/>
          <a:p>
            <a:pPr algn="just" rtl="1">
              <a:lnSpc>
                <a:spcPct val="150000"/>
              </a:lnSpc>
            </a:pPr>
            <a:r>
              <a:rPr lang="fa-IR" dirty="0" err="1">
                <a:solidFill>
                  <a:srgbClr val="FF0000"/>
                </a:solidFill>
                <a:latin typeface="Times New Roman" panose="02020603050405020304" pitchFamily="18" charset="0"/>
                <a:cs typeface="B Nazanin" panose="00000400000000000000" pitchFamily="2" charset="-78"/>
              </a:rPr>
              <a:t>هرگاه</a:t>
            </a:r>
            <a:r>
              <a:rPr lang="fa-IR" dirty="0">
                <a:solidFill>
                  <a:srgbClr val="FF0000"/>
                </a:solidFill>
                <a:latin typeface="Times New Roman" panose="02020603050405020304" pitchFamily="18" charset="0"/>
                <a:cs typeface="B Nazanin" panose="00000400000000000000" pitchFamily="2" charset="-78"/>
              </a:rPr>
              <a:t> شروع پالس را مبدا زمان فرض کنیم.</a:t>
            </a:r>
            <a:endParaRPr lang="en-US" dirty="0">
              <a:solidFill>
                <a:srgbClr val="FF0000"/>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8738709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p:cNvPicPr>
            <a:picLocks noChangeAspect="1" noChangeArrowheads="1"/>
          </p:cNvPicPr>
          <p:nvPr/>
        </p:nvPicPr>
        <p:blipFill>
          <a:blip r:embed="rId2" cstate="print"/>
          <a:srcRect/>
          <a:stretch>
            <a:fillRect/>
          </a:stretch>
        </p:blipFill>
        <p:spPr bwMode="auto">
          <a:xfrm>
            <a:off x="2006059" y="433754"/>
            <a:ext cx="6568274" cy="1178048"/>
          </a:xfrm>
          <a:prstGeom prst="rect">
            <a:avLst/>
          </a:prstGeom>
          <a:noFill/>
          <a:ln w="9525">
            <a:noFill/>
            <a:miter lim="800000"/>
            <a:headEnd/>
            <a:tailEnd/>
          </a:ln>
        </p:spPr>
      </p:pic>
      <p:pic>
        <p:nvPicPr>
          <p:cNvPr id="249859" name="Picture 3"/>
          <p:cNvPicPr>
            <a:picLocks noChangeAspect="1" noChangeArrowheads="1"/>
          </p:cNvPicPr>
          <p:nvPr/>
        </p:nvPicPr>
        <p:blipFill>
          <a:blip r:embed="rId3" cstate="print"/>
          <a:srcRect/>
          <a:stretch>
            <a:fillRect/>
          </a:stretch>
        </p:blipFill>
        <p:spPr bwMode="auto">
          <a:xfrm>
            <a:off x="1868502" y="1781908"/>
            <a:ext cx="6372952" cy="2075717"/>
          </a:xfrm>
          <a:prstGeom prst="rect">
            <a:avLst/>
          </a:prstGeom>
          <a:noFill/>
          <a:ln w="9525">
            <a:noFill/>
            <a:miter lim="800000"/>
            <a:headEnd/>
            <a:tailEnd/>
          </a:ln>
        </p:spPr>
      </p:pic>
      <p:pic>
        <p:nvPicPr>
          <p:cNvPr id="249860" name="Picture 4"/>
          <p:cNvPicPr>
            <a:picLocks noChangeAspect="1" noChangeArrowheads="1"/>
          </p:cNvPicPr>
          <p:nvPr/>
        </p:nvPicPr>
        <p:blipFill>
          <a:blip r:embed="rId4" cstate="print"/>
          <a:srcRect/>
          <a:stretch>
            <a:fillRect/>
          </a:stretch>
        </p:blipFill>
        <p:spPr bwMode="auto">
          <a:xfrm>
            <a:off x="1598622" y="4179758"/>
            <a:ext cx="8580550" cy="2058010"/>
          </a:xfrm>
          <a:prstGeom prst="rect">
            <a:avLst/>
          </a:prstGeom>
          <a:noFill/>
          <a:ln w="9525">
            <a:noFill/>
            <a:miter lim="800000"/>
            <a:headEnd/>
            <a:tailEnd/>
          </a:ln>
        </p:spPr>
      </p:pic>
      <p:sp>
        <p:nvSpPr>
          <p:cNvPr id="13" name="Slide Number Placeholder 12">
            <a:extLst>
              <a:ext uri="{FF2B5EF4-FFF2-40B4-BE49-F238E27FC236}">
                <a16:creationId xmlns:a16="http://schemas.microsoft.com/office/drawing/2014/main" id="{E0383749-7495-4526-B2B8-A04B3EAE5517}"/>
              </a:ext>
            </a:extLst>
          </p:cNvPr>
          <p:cNvSpPr>
            <a:spLocks noGrp="1"/>
          </p:cNvSpPr>
          <p:nvPr>
            <p:ph type="sldNum" sz="quarter" idx="12"/>
          </p:nvPr>
        </p:nvSpPr>
        <p:spPr/>
        <p:txBody>
          <a:bodyPr/>
          <a:lstStyle/>
          <a:p>
            <a:r>
              <a:rPr lang="en-US"/>
              <a:t>             </a:t>
            </a:r>
            <a:fld id="{8AC7B609-6235-4DF7-8376-3B4225D7EDEF}" type="slidenum">
              <a:rPr lang="en-US" smtClean="0"/>
              <a:pPr/>
              <a:t>125</a:t>
            </a:fld>
            <a:endParaRPr lang="en-US" dirty="0"/>
          </a:p>
        </p:txBody>
      </p:sp>
      <p:cxnSp>
        <p:nvCxnSpPr>
          <p:cNvPr id="39" name="Straight Arrow Connector 38">
            <a:extLst>
              <a:ext uri="{FF2B5EF4-FFF2-40B4-BE49-F238E27FC236}">
                <a16:creationId xmlns:a16="http://schemas.microsoft.com/office/drawing/2014/main" id="{B5FC9288-3BBF-40A7-B696-CA638643424D}"/>
              </a:ext>
            </a:extLst>
          </p:cNvPr>
          <p:cNvCxnSpPr/>
          <p:nvPr/>
        </p:nvCxnSpPr>
        <p:spPr>
          <a:xfrm>
            <a:off x="4962617" y="4500978"/>
            <a:ext cx="142042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3" name="TextBox 42">
            <a:extLst>
              <a:ext uri="{FF2B5EF4-FFF2-40B4-BE49-F238E27FC236}">
                <a16:creationId xmlns:a16="http://schemas.microsoft.com/office/drawing/2014/main" id="{04E20AE2-D9D4-43F5-BDF1-AA56B1A01B1A}"/>
              </a:ext>
            </a:extLst>
          </p:cNvPr>
          <p:cNvSpPr txBox="1"/>
          <p:nvPr/>
        </p:nvSpPr>
        <p:spPr>
          <a:xfrm>
            <a:off x="6383045" y="4027731"/>
            <a:ext cx="1349406"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رابطه </a:t>
            </a:r>
            <a:r>
              <a:rPr lang="fa-IR" sz="2400" dirty="0" err="1">
                <a:latin typeface="Times New Roman" panose="02020603050405020304" pitchFamily="18" charset="0"/>
                <a:cs typeface="B Nazanin" panose="00000400000000000000" pitchFamily="2" charset="-78"/>
              </a:rPr>
              <a:t>اویلر</a:t>
            </a:r>
            <a:endParaRPr lang="en-US" sz="2400" dirty="0">
              <a:latin typeface="Times New Roman" panose="02020603050405020304" pitchFamily="18" charset="0"/>
              <a:cs typeface="B Nazanin" panose="00000400000000000000" pitchFamily="2" charset="-78"/>
            </a:endParaRPr>
          </a:p>
        </p:txBody>
      </p:sp>
      <p:graphicFrame>
        <p:nvGraphicFramePr>
          <p:cNvPr id="44" name="Object 43">
            <a:extLst>
              <a:ext uri="{FF2B5EF4-FFF2-40B4-BE49-F238E27FC236}">
                <a16:creationId xmlns:a16="http://schemas.microsoft.com/office/drawing/2014/main" id="{4B3341D8-B7A5-477C-9C8D-F2C51F417CC4}"/>
              </a:ext>
            </a:extLst>
          </p:cNvPr>
          <p:cNvGraphicFramePr>
            <a:graphicFrameLocks noChangeAspect="1"/>
          </p:cNvGraphicFramePr>
          <p:nvPr>
            <p:extLst>
              <p:ext uri="{D42A27DB-BD31-4B8C-83A1-F6EECF244321}">
                <p14:modId xmlns:p14="http://schemas.microsoft.com/office/powerpoint/2010/main" val="3355309029"/>
              </p:ext>
            </p:extLst>
          </p:nvPr>
        </p:nvGraphicFramePr>
        <p:xfrm>
          <a:off x="7914541" y="4058100"/>
          <a:ext cx="3236556" cy="539426"/>
        </p:xfrm>
        <a:graphic>
          <a:graphicData uri="http://schemas.openxmlformats.org/presentationml/2006/ole">
            <mc:AlternateContent xmlns:mc="http://schemas.openxmlformats.org/markup-compatibility/2006">
              <mc:Choice xmlns:v="urn:schemas-microsoft-com:vml" Requires="v">
                <p:oleObj name="Equation" r:id="rId5" imgW="1218960" imgH="203040" progId="Equation.DSMT4">
                  <p:embed/>
                </p:oleObj>
              </mc:Choice>
              <mc:Fallback>
                <p:oleObj name="Equation" r:id="rId5" imgW="1218960" imgH="203040" progId="Equation.DSMT4">
                  <p:embed/>
                  <p:pic>
                    <p:nvPicPr>
                      <p:cNvPr id="0" name=""/>
                      <p:cNvPicPr/>
                      <p:nvPr/>
                    </p:nvPicPr>
                    <p:blipFill>
                      <a:blip r:embed="rId6"/>
                      <a:stretch>
                        <a:fillRect/>
                      </a:stretch>
                    </p:blipFill>
                    <p:spPr>
                      <a:xfrm>
                        <a:off x="7914541" y="4058100"/>
                        <a:ext cx="3236556" cy="539426"/>
                      </a:xfrm>
                      <a:prstGeom prst="rect">
                        <a:avLst/>
                      </a:prstGeom>
                    </p:spPr>
                  </p:pic>
                </p:oleObj>
              </mc:Fallback>
            </mc:AlternateContent>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879789" y="211391"/>
            <a:ext cx="8432422" cy="849968"/>
            <a:chOff x="758418" y="457200"/>
            <a:chExt cx="10033790" cy="1073394"/>
          </a:xfrm>
        </p:grpSpPr>
        <p:pic>
          <p:nvPicPr>
            <p:cNvPr id="250882" name="Picture 2"/>
            <p:cNvPicPr>
              <a:picLocks noChangeAspect="1" noChangeArrowheads="1"/>
            </p:cNvPicPr>
            <p:nvPr/>
          </p:nvPicPr>
          <p:blipFill>
            <a:blip r:embed="rId2" cstate="print"/>
            <a:srcRect/>
            <a:stretch>
              <a:fillRect/>
            </a:stretch>
          </p:blipFill>
          <p:spPr bwMode="auto">
            <a:xfrm>
              <a:off x="758418" y="597876"/>
              <a:ext cx="2635047" cy="836002"/>
            </a:xfrm>
            <a:prstGeom prst="rect">
              <a:avLst/>
            </a:prstGeom>
            <a:noFill/>
            <a:ln w="9525">
              <a:noFill/>
              <a:miter lim="800000"/>
              <a:headEnd/>
              <a:tailEnd/>
            </a:ln>
          </p:spPr>
        </p:pic>
        <p:pic>
          <p:nvPicPr>
            <p:cNvPr id="250883" name="Picture 3"/>
            <p:cNvPicPr>
              <a:picLocks noChangeAspect="1" noChangeArrowheads="1"/>
            </p:cNvPicPr>
            <p:nvPr/>
          </p:nvPicPr>
          <p:blipFill>
            <a:blip r:embed="rId3" cstate="print"/>
            <a:srcRect/>
            <a:stretch>
              <a:fillRect/>
            </a:stretch>
          </p:blipFill>
          <p:spPr bwMode="auto">
            <a:xfrm>
              <a:off x="5323010" y="457200"/>
              <a:ext cx="5469198" cy="1073394"/>
            </a:xfrm>
            <a:prstGeom prst="rect">
              <a:avLst/>
            </a:prstGeom>
            <a:noFill/>
            <a:ln w="9525">
              <a:noFill/>
              <a:miter lim="800000"/>
              <a:headEnd/>
              <a:tailEnd/>
            </a:ln>
          </p:spPr>
        </p:pic>
      </p:grpSp>
      <p:pic>
        <p:nvPicPr>
          <p:cNvPr id="250884" name="Picture 4"/>
          <p:cNvPicPr>
            <a:picLocks noChangeAspect="1" noChangeArrowheads="1"/>
          </p:cNvPicPr>
          <p:nvPr/>
        </p:nvPicPr>
        <p:blipFill>
          <a:blip r:embed="rId4" cstate="print"/>
          <a:srcRect/>
          <a:stretch>
            <a:fillRect/>
          </a:stretch>
        </p:blipFill>
        <p:spPr bwMode="auto">
          <a:xfrm>
            <a:off x="1281781" y="1281830"/>
            <a:ext cx="9889410" cy="343144"/>
          </a:xfrm>
          <a:prstGeom prst="rect">
            <a:avLst/>
          </a:prstGeom>
          <a:noFill/>
          <a:ln w="9525">
            <a:noFill/>
            <a:miter lim="800000"/>
            <a:headEnd/>
            <a:tailEnd/>
          </a:ln>
        </p:spPr>
      </p:pic>
      <p:sp>
        <p:nvSpPr>
          <p:cNvPr id="5" name="Rectangle 4"/>
          <p:cNvSpPr/>
          <p:nvPr/>
        </p:nvSpPr>
        <p:spPr>
          <a:xfrm>
            <a:off x="234462" y="1845445"/>
            <a:ext cx="11676183" cy="1569660"/>
          </a:xfrm>
          <a:prstGeom prst="rect">
            <a:avLst/>
          </a:prstGeom>
        </p:spPr>
        <p:txBody>
          <a:bodyPr wrap="square">
            <a:spAutoFit/>
          </a:bodyPr>
          <a:lstStyle/>
          <a:p>
            <a:r>
              <a:rPr lang="en-US" sz="2400" dirty="0">
                <a:latin typeface="Times New Roman" pitchFamily="18" charset="0"/>
                <a:cs typeface="Times New Roman" pitchFamily="18" charset="0"/>
              </a:rPr>
              <a:t>Notice that the shorter the wave train of  (the smaller the lifetime), the wider is the central maximum. This means that the harmonic waves making important contributions  to the actual wave train span a greater frequency interval. We take the half-width of  the central maximum, or 2</a:t>
            </a:r>
            <a:r>
              <a:rPr lang="el-GR" sz="2400" i="1" dirty="0">
                <a:latin typeface="Times New Roman"/>
                <a:cs typeface="Times New Roman"/>
              </a:rPr>
              <a:t>π</a:t>
            </a:r>
            <a:r>
              <a:rPr lang="en-US" sz="2400" i="1" dirty="0">
                <a:latin typeface="Times New Roman"/>
                <a:cs typeface="Times New Roman"/>
              </a:rPr>
              <a:t>/</a:t>
            </a:r>
            <a:r>
              <a:rPr lang="el-GR" sz="2400" i="1" dirty="0">
                <a:latin typeface="Times New Roman"/>
                <a:cs typeface="Times New Roman"/>
              </a:rPr>
              <a:t>τ</a:t>
            </a:r>
            <a:r>
              <a:rPr lang="en-US" sz="2400" baseline="-25000" dirty="0">
                <a:latin typeface="Times New Roman"/>
                <a:cs typeface="Times New Roman"/>
              </a:rPr>
              <a:t>0</a:t>
            </a:r>
            <a:r>
              <a:rPr lang="en-US" sz="2400" dirty="0">
                <a:latin typeface="Times New Roman" pitchFamily="18" charset="0"/>
                <a:cs typeface="Times New Roman" pitchFamily="18" charset="0"/>
              </a:rPr>
              <a:t>, to indicate in a rough way the range of dominant frequencies required. </a:t>
            </a:r>
          </a:p>
        </p:txBody>
      </p:sp>
      <p:pic>
        <p:nvPicPr>
          <p:cNvPr id="250885" name="Picture 5"/>
          <p:cNvPicPr>
            <a:picLocks noChangeAspect="1" noChangeArrowheads="1"/>
          </p:cNvPicPr>
          <p:nvPr/>
        </p:nvPicPr>
        <p:blipFill>
          <a:blip r:embed="rId5" cstate="print"/>
          <a:srcRect/>
          <a:stretch>
            <a:fillRect/>
          </a:stretch>
        </p:blipFill>
        <p:spPr bwMode="auto">
          <a:xfrm>
            <a:off x="2666094" y="3401158"/>
            <a:ext cx="6677803" cy="3292719"/>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9D55EB70-2924-4EB0-A0B6-F490AFFF0507}"/>
              </a:ext>
            </a:extLst>
          </p:cNvPr>
          <p:cNvSpPr>
            <a:spLocks noGrp="1"/>
          </p:cNvSpPr>
          <p:nvPr>
            <p:ph type="sldNum" sz="quarter" idx="12"/>
          </p:nvPr>
        </p:nvSpPr>
        <p:spPr/>
        <p:txBody>
          <a:bodyPr/>
          <a:lstStyle/>
          <a:p>
            <a:r>
              <a:rPr lang="en-US"/>
              <a:t>             </a:t>
            </a:r>
            <a:fld id="{8AC7B609-6235-4DF7-8376-3B4225D7EDEF}" type="slidenum">
              <a:rPr lang="en-US" smtClean="0"/>
              <a:pPr/>
              <a:t>126</a:t>
            </a:fld>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p:cNvPicPr>
            <a:picLocks noChangeAspect="1" noChangeArrowheads="1"/>
          </p:cNvPicPr>
          <p:nvPr/>
        </p:nvPicPr>
        <p:blipFill>
          <a:blip r:embed="rId2" cstate="print"/>
          <a:srcRect/>
          <a:stretch>
            <a:fillRect/>
          </a:stretch>
        </p:blipFill>
        <p:spPr bwMode="auto">
          <a:xfrm>
            <a:off x="708065" y="1755764"/>
            <a:ext cx="10757498" cy="3565281"/>
          </a:xfrm>
          <a:prstGeom prst="rect">
            <a:avLst/>
          </a:prstGeom>
          <a:noFill/>
          <a:ln w="9525">
            <a:noFill/>
            <a:miter lim="800000"/>
            <a:headEnd/>
            <a:tailEnd/>
          </a:ln>
        </p:spPr>
      </p:pic>
      <p:sp>
        <p:nvSpPr>
          <p:cNvPr id="3" name="Rectangle 2"/>
          <p:cNvSpPr/>
          <p:nvPr/>
        </p:nvSpPr>
        <p:spPr>
          <a:xfrm>
            <a:off x="422031" y="495944"/>
            <a:ext cx="11383107" cy="830997"/>
          </a:xfrm>
          <a:prstGeom prst="rect">
            <a:avLst/>
          </a:prstGeom>
        </p:spPr>
        <p:txBody>
          <a:bodyPr wrap="square">
            <a:spAutoFit/>
          </a:bodyPr>
          <a:lstStyle/>
          <a:p>
            <a:r>
              <a:rPr lang="en-US" sz="2400" dirty="0">
                <a:latin typeface="Times New Roman" pitchFamily="18" charset="0"/>
                <a:cs typeface="Times New Roman" pitchFamily="18" charset="0"/>
              </a:rPr>
              <a:t>a measure of the frequency band centered around </a:t>
            </a:r>
            <a:r>
              <a:rPr lang="el-GR" sz="2400" i="1" dirty="0">
                <a:latin typeface="Times New Roman"/>
                <a:cs typeface="Times New Roman"/>
              </a:rPr>
              <a:t>ω</a:t>
            </a:r>
            <a:r>
              <a:rPr lang="en-US" sz="2400" baseline="-25000" dirty="0">
                <a:latin typeface="Times New Roman"/>
                <a:cs typeface="Times New Roman"/>
              </a:rPr>
              <a:t>0</a:t>
            </a:r>
            <a:r>
              <a:rPr lang="en-US" sz="2400" dirty="0">
                <a:latin typeface="Times New Roman" pitchFamily="18" charset="0"/>
                <a:cs typeface="Times New Roman" pitchFamily="18" charset="0"/>
              </a:rPr>
              <a:t> required to represent the harmonic wave train of frequency </a:t>
            </a:r>
            <a:r>
              <a:rPr lang="el-GR" sz="2400" i="1" dirty="0">
                <a:latin typeface="Times New Roman"/>
                <a:cs typeface="Times New Roman"/>
              </a:rPr>
              <a:t>ω</a:t>
            </a:r>
            <a:r>
              <a:rPr lang="en-US" sz="2400" baseline="-25000" dirty="0">
                <a:latin typeface="Times New Roman"/>
                <a:cs typeface="Times New Roman"/>
              </a:rPr>
              <a:t>0</a:t>
            </a:r>
            <a:r>
              <a:rPr lang="en-US" sz="2400" dirty="0">
                <a:latin typeface="Times New Roman" pitchFamily="18" charset="0"/>
                <a:cs typeface="Times New Roman" pitchFamily="18" charset="0"/>
              </a:rPr>
              <a:t> and  lifetime </a:t>
            </a:r>
            <a:r>
              <a:rPr lang="el-GR" sz="2400" i="1" dirty="0">
                <a:latin typeface="Times New Roman"/>
                <a:cs typeface="Times New Roman"/>
              </a:rPr>
              <a:t>τ</a:t>
            </a:r>
            <a:r>
              <a:rPr lang="en-US" sz="2400" baseline="-25000" dirty="0">
                <a:latin typeface="Times New Roman"/>
                <a:cs typeface="Times New Roman"/>
              </a:rPr>
              <a:t>0</a:t>
            </a:r>
            <a:r>
              <a:rPr lang="en-US" sz="2400" dirty="0">
                <a:latin typeface="Times New Roman" pitchFamily="18" charset="0"/>
                <a:cs typeface="Times New Roman" pitchFamily="18" charset="0"/>
              </a:rPr>
              <a:t>, </a:t>
            </a:r>
          </a:p>
        </p:txBody>
      </p:sp>
      <p:sp>
        <p:nvSpPr>
          <p:cNvPr id="2" name="Slide Number Placeholder 1">
            <a:extLst>
              <a:ext uri="{FF2B5EF4-FFF2-40B4-BE49-F238E27FC236}">
                <a16:creationId xmlns:a16="http://schemas.microsoft.com/office/drawing/2014/main" id="{C03B6730-FA30-4FD1-B0C2-46E8606393EB}"/>
              </a:ext>
            </a:extLst>
          </p:cNvPr>
          <p:cNvSpPr>
            <a:spLocks noGrp="1"/>
          </p:cNvSpPr>
          <p:nvPr>
            <p:ph type="sldNum" sz="quarter" idx="12"/>
          </p:nvPr>
        </p:nvSpPr>
        <p:spPr/>
        <p:txBody>
          <a:bodyPr/>
          <a:lstStyle/>
          <a:p>
            <a:r>
              <a:rPr lang="en-US"/>
              <a:t>             </a:t>
            </a:r>
            <a:fld id="{8AC7B609-6235-4DF7-8376-3B4225D7EDEF}" type="slidenum">
              <a:rPr lang="en-US" smtClean="0"/>
              <a:pPr/>
              <a:t>127</a:t>
            </a:fld>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2"/>
          <p:cNvPicPr>
            <a:picLocks noChangeAspect="1" noChangeArrowheads="1"/>
          </p:cNvPicPr>
          <p:nvPr/>
        </p:nvPicPr>
        <p:blipFill>
          <a:blip r:embed="rId2" cstate="print"/>
          <a:srcRect/>
          <a:stretch>
            <a:fillRect/>
          </a:stretch>
        </p:blipFill>
        <p:spPr bwMode="auto">
          <a:xfrm>
            <a:off x="323314" y="422032"/>
            <a:ext cx="7494391" cy="488340"/>
          </a:xfrm>
          <a:prstGeom prst="rect">
            <a:avLst/>
          </a:prstGeom>
          <a:noFill/>
          <a:ln w="9525">
            <a:noFill/>
            <a:miter lim="800000"/>
            <a:headEnd/>
            <a:tailEnd/>
          </a:ln>
        </p:spPr>
      </p:pic>
      <p:pic>
        <p:nvPicPr>
          <p:cNvPr id="252931" name="Picture 3"/>
          <p:cNvPicPr>
            <a:picLocks noChangeAspect="1" noChangeArrowheads="1"/>
          </p:cNvPicPr>
          <p:nvPr/>
        </p:nvPicPr>
        <p:blipFill>
          <a:blip r:embed="rId3" cstate="print"/>
          <a:srcRect/>
          <a:stretch>
            <a:fillRect/>
          </a:stretch>
        </p:blipFill>
        <p:spPr bwMode="auto">
          <a:xfrm>
            <a:off x="1477108" y="952537"/>
            <a:ext cx="9854920" cy="5306496"/>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359F3AF4-C081-4A86-A0C0-1126AA2BAFC1}"/>
              </a:ext>
            </a:extLst>
          </p:cNvPr>
          <p:cNvSpPr>
            <a:spLocks noGrp="1"/>
          </p:cNvSpPr>
          <p:nvPr>
            <p:ph type="sldNum" sz="quarter" idx="12"/>
          </p:nvPr>
        </p:nvSpPr>
        <p:spPr/>
        <p:txBody>
          <a:bodyPr/>
          <a:lstStyle/>
          <a:p>
            <a:r>
              <a:rPr lang="en-US"/>
              <a:t>             </a:t>
            </a:r>
            <a:fld id="{8AC7B609-6235-4DF7-8376-3B4225D7EDEF}" type="slidenum">
              <a:rPr lang="en-US" smtClean="0"/>
              <a:pPr/>
              <a:t>128</a:t>
            </a:fld>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p:cNvPicPr>
            <a:picLocks noChangeAspect="1" noChangeArrowheads="1"/>
          </p:cNvPicPr>
          <p:nvPr/>
        </p:nvPicPr>
        <p:blipFill>
          <a:blip r:embed="rId2" cstate="print"/>
          <a:srcRect/>
          <a:stretch>
            <a:fillRect/>
          </a:stretch>
        </p:blipFill>
        <p:spPr bwMode="auto">
          <a:xfrm>
            <a:off x="684707" y="397495"/>
            <a:ext cx="10825409" cy="608427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C5552FC4-CEE0-422C-B938-DDBD8ACC7839}"/>
              </a:ext>
            </a:extLst>
          </p:cNvPr>
          <p:cNvSpPr>
            <a:spLocks noGrp="1"/>
          </p:cNvSpPr>
          <p:nvPr>
            <p:ph type="sldNum" sz="quarter" idx="12"/>
          </p:nvPr>
        </p:nvSpPr>
        <p:spPr/>
        <p:txBody>
          <a:bodyPr/>
          <a:lstStyle/>
          <a:p>
            <a:r>
              <a:rPr lang="en-US"/>
              <a:t>             </a:t>
            </a:r>
            <a:fld id="{8AC7B609-6235-4DF7-8376-3B4225D7EDEF}" type="slidenum">
              <a:rPr lang="en-US" smtClean="0"/>
              <a:pPr/>
              <a:t>129</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1DE6CD-6A04-4A30-84FD-0F031A58B439}"/>
              </a:ext>
            </a:extLst>
          </p:cNvPr>
          <p:cNvSpPr>
            <a:spLocks noGrp="1"/>
          </p:cNvSpPr>
          <p:nvPr>
            <p:ph type="sldNum" sz="quarter" idx="12"/>
          </p:nvPr>
        </p:nvSpPr>
        <p:spPr/>
        <p:txBody>
          <a:bodyPr/>
          <a:lstStyle/>
          <a:p>
            <a:r>
              <a:rPr lang="en-US"/>
              <a:t>             </a:t>
            </a:r>
            <a:fld id="{8AC7B609-6235-4DF7-8376-3B4225D7EDEF}" type="slidenum">
              <a:rPr lang="en-US" smtClean="0"/>
              <a:pPr/>
              <a:t>13</a:t>
            </a:fld>
            <a:endParaRPr lang="en-US" dirty="0"/>
          </a:p>
        </p:txBody>
      </p:sp>
      <p:pic>
        <p:nvPicPr>
          <p:cNvPr id="6" name="Picture 5">
            <a:extLst>
              <a:ext uri="{FF2B5EF4-FFF2-40B4-BE49-F238E27FC236}">
                <a16:creationId xmlns:a16="http://schemas.microsoft.com/office/drawing/2014/main" id="{91F22138-980B-4C9A-AC13-D09F1B00C5A7}"/>
              </a:ext>
            </a:extLst>
          </p:cNvPr>
          <p:cNvPicPr>
            <a:picLocks noChangeAspect="1"/>
          </p:cNvPicPr>
          <p:nvPr/>
        </p:nvPicPr>
        <p:blipFill>
          <a:blip r:embed="rId2"/>
          <a:stretch>
            <a:fillRect/>
          </a:stretch>
        </p:blipFill>
        <p:spPr>
          <a:xfrm>
            <a:off x="1204912" y="605677"/>
            <a:ext cx="9782175" cy="4248150"/>
          </a:xfrm>
          <a:prstGeom prst="rect">
            <a:avLst/>
          </a:prstGeom>
        </p:spPr>
      </p:pic>
      <p:grpSp>
        <p:nvGrpSpPr>
          <p:cNvPr id="10" name="Group 9">
            <a:extLst>
              <a:ext uri="{FF2B5EF4-FFF2-40B4-BE49-F238E27FC236}">
                <a16:creationId xmlns:a16="http://schemas.microsoft.com/office/drawing/2014/main" id="{032DC93A-43B9-4C31-8328-C8861E4A345B}"/>
              </a:ext>
            </a:extLst>
          </p:cNvPr>
          <p:cNvGrpSpPr/>
          <p:nvPr/>
        </p:nvGrpSpPr>
        <p:grpSpPr>
          <a:xfrm>
            <a:off x="872316" y="5440419"/>
            <a:ext cx="9035426" cy="649415"/>
            <a:chOff x="803445" y="5906585"/>
            <a:chExt cx="10936941" cy="649415"/>
          </a:xfrm>
        </p:grpSpPr>
        <p:pic>
          <p:nvPicPr>
            <p:cNvPr id="7" name="Picture 6">
              <a:extLst>
                <a:ext uri="{FF2B5EF4-FFF2-40B4-BE49-F238E27FC236}">
                  <a16:creationId xmlns:a16="http://schemas.microsoft.com/office/drawing/2014/main" id="{BA2A366E-7592-41E1-BD8E-385C4EE3C4DE}"/>
                </a:ext>
              </a:extLst>
            </p:cNvPr>
            <p:cNvPicPr>
              <a:picLocks noChangeAspect="1"/>
            </p:cNvPicPr>
            <p:nvPr/>
          </p:nvPicPr>
          <p:blipFill>
            <a:blip r:embed="rId3"/>
            <a:stretch>
              <a:fillRect/>
            </a:stretch>
          </p:blipFill>
          <p:spPr>
            <a:xfrm>
              <a:off x="7061947" y="6003550"/>
              <a:ext cx="1600200" cy="552450"/>
            </a:xfrm>
            <a:prstGeom prst="rect">
              <a:avLst/>
            </a:prstGeom>
          </p:spPr>
        </p:pic>
        <p:pic>
          <p:nvPicPr>
            <p:cNvPr id="8" name="Picture 7">
              <a:extLst>
                <a:ext uri="{FF2B5EF4-FFF2-40B4-BE49-F238E27FC236}">
                  <a16:creationId xmlns:a16="http://schemas.microsoft.com/office/drawing/2014/main" id="{569810B8-4D66-443B-84B4-33D6DF8AC006}"/>
                </a:ext>
              </a:extLst>
            </p:cNvPr>
            <p:cNvPicPr>
              <a:picLocks noChangeAspect="1"/>
            </p:cNvPicPr>
            <p:nvPr/>
          </p:nvPicPr>
          <p:blipFill>
            <a:blip r:embed="rId4"/>
            <a:stretch>
              <a:fillRect/>
            </a:stretch>
          </p:blipFill>
          <p:spPr>
            <a:xfrm>
              <a:off x="3440045" y="6082609"/>
              <a:ext cx="1314451" cy="371475"/>
            </a:xfrm>
            <a:prstGeom prst="rect">
              <a:avLst/>
            </a:prstGeom>
          </p:spPr>
        </p:pic>
        <p:sp>
          <p:nvSpPr>
            <p:cNvPr id="9" name="TextBox 8">
              <a:extLst>
                <a:ext uri="{FF2B5EF4-FFF2-40B4-BE49-F238E27FC236}">
                  <a16:creationId xmlns:a16="http://schemas.microsoft.com/office/drawing/2014/main" id="{893FE16A-B596-4F72-A2C5-51B977E16A60}"/>
                </a:ext>
              </a:extLst>
            </p:cNvPr>
            <p:cNvSpPr txBox="1"/>
            <p:nvPr/>
          </p:nvSpPr>
          <p:spPr>
            <a:xfrm>
              <a:off x="803445" y="5906585"/>
              <a:ext cx="10936941"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هر عدد مختلط به صورت                    را </a:t>
              </a:r>
              <a:r>
                <a:rPr lang="fa-IR" sz="2400" dirty="0" err="1">
                  <a:latin typeface="Times New Roman" panose="02020603050405020304" pitchFamily="18" charset="0"/>
                  <a:cs typeface="B Nazanin" panose="00000400000000000000" pitchFamily="2" charset="-78"/>
                </a:rPr>
                <a:t>می‌توان</a:t>
              </a:r>
              <a:r>
                <a:rPr lang="fa-IR" sz="2400" dirty="0">
                  <a:latin typeface="Times New Roman" panose="02020603050405020304" pitchFamily="18" charset="0"/>
                  <a:cs typeface="B Nazanin" panose="00000400000000000000" pitchFamily="2" charset="-78"/>
                </a:rPr>
                <a:t> به صورت                  نوشت.         </a:t>
              </a:r>
              <a:endParaRPr lang="en-US" sz="2400" dirty="0">
                <a:latin typeface="Times New Roman" panose="02020603050405020304" pitchFamily="18" charset="0"/>
                <a:cs typeface="B Nazanin" panose="00000400000000000000" pitchFamily="2" charset="-78"/>
              </a:endParaRPr>
            </a:p>
          </p:txBody>
        </p:sp>
      </p:grpSp>
    </p:spTree>
    <p:extLst>
      <p:ext uri="{BB962C8B-B14F-4D97-AF65-F5344CB8AC3E}">
        <p14:creationId xmlns:p14="http://schemas.microsoft.com/office/powerpoint/2010/main" val="295468856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140960" y="117230"/>
            <a:ext cx="9456702" cy="6682155"/>
            <a:chOff x="1140960" y="117230"/>
            <a:chExt cx="9456702" cy="6682155"/>
          </a:xfrm>
        </p:grpSpPr>
        <p:pic>
          <p:nvPicPr>
            <p:cNvPr id="254978" name="Picture 2"/>
            <p:cNvPicPr>
              <a:picLocks noChangeAspect="1" noChangeArrowheads="1"/>
            </p:cNvPicPr>
            <p:nvPr/>
          </p:nvPicPr>
          <p:blipFill>
            <a:blip r:embed="rId2" cstate="print"/>
            <a:srcRect b="4958"/>
            <a:stretch>
              <a:fillRect/>
            </a:stretch>
          </p:blipFill>
          <p:spPr bwMode="auto">
            <a:xfrm>
              <a:off x="1227256" y="117230"/>
              <a:ext cx="9370406" cy="6271847"/>
            </a:xfrm>
            <a:prstGeom prst="rect">
              <a:avLst/>
            </a:prstGeom>
            <a:noFill/>
            <a:ln w="9525">
              <a:noFill/>
              <a:miter lim="800000"/>
              <a:headEnd/>
              <a:tailEnd/>
            </a:ln>
          </p:spPr>
        </p:pic>
        <p:sp>
          <p:nvSpPr>
            <p:cNvPr id="3" name="TextBox 2"/>
            <p:cNvSpPr txBox="1"/>
            <p:nvPr/>
          </p:nvSpPr>
          <p:spPr>
            <a:xfrm>
              <a:off x="1140960" y="6219418"/>
              <a:ext cx="1958998" cy="579967"/>
            </a:xfrm>
            <a:prstGeom prst="rect">
              <a:avLst/>
            </a:prstGeom>
            <a:noFill/>
          </p:spPr>
          <p:txBody>
            <a:bodyPr wrap="none" rtlCol="0">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around 11 km.</a:t>
              </a:r>
            </a:p>
          </p:txBody>
        </p:sp>
      </p:grpSp>
      <p:sp>
        <p:nvSpPr>
          <p:cNvPr id="4" name="Slide Number Placeholder 3">
            <a:extLst>
              <a:ext uri="{FF2B5EF4-FFF2-40B4-BE49-F238E27FC236}">
                <a16:creationId xmlns:a16="http://schemas.microsoft.com/office/drawing/2014/main" id="{57258B83-2150-42D3-9085-8B0E899DDF29}"/>
              </a:ext>
            </a:extLst>
          </p:cNvPr>
          <p:cNvSpPr>
            <a:spLocks noGrp="1"/>
          </p:cNvSpPr>
          <p:nvPr>
            <p:ph type="sldNum" sz="quarter" idx="12"/>
          </p:nvPr>
        </p:nvSpPr>
        <p:spPr/>
        <p:txBody>
          <a:bodyPr/>
          <a:lstStyle/>
          <a:p>
            <a:r>
              <a:rPr lang="en-US"/>
              <a:t>             </a:t>
            </a:r>
            <a:fld id="{8AC7B609-6235-4DF7-8376-3B4225D7EDEF}" type="slidenum">
              <a:rPr lang="en-US" smtClean="0"/>
              <a:pPr/>
              <a:t>130</a:t>
            </a:fld>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p:cNvPicPr>
            <a:picLocks noChangeAspect="1" noChangeArrowheads="1"/>
          </p:cNvPicPr>
          <p:nvPr/>
        </p:nvPicPr>
        <p:blipFill>
          <a:blip r:embed="rId2" cstate="print"/>
          <a:srcRect/>
          <a:stretch>
            <a:fillRect/>
          </a:stretch>
        </p:blipFill>
        <p:spPr bwMode="auto">
          <a:xfrm>
            <a:off x="277321" y="626568"/>
            <a:ext cx="11518531" cy="4941893"/>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B979FD56-B449-4063-BC2B-EF2F89CEC675}"/>
              </a:ext>
            </a:extLst>
          </p:cNvPr>
          <p:cNvSpPr>
            <a:spLocks noGrp="1"/>
          </p:cNvSpPr>
          <p:nvPr>
            <p:ph type="sldNum" sz="quarter" idx="12"/>
          </p:nvPr>
        </p:nvSpPr>
        <p:spPr/>
        <p:txBody>
          <a:bodyPr/>
          <a:lstStyle/>
          <a:p>
            <a:r>
              <a:rPr lang="en-US"/>
              <a:t>             </a:t>
            </a:r>
            <a:fld id="{8AC7B609-6235-4DF7-8376-3B4225D7EDEF}" type="slidenum">
              <a:rPr lang="en-US" smtClean="0"/>
              <a:pPr/>
              <a:t>131</a:t>
            </a:fld>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p:cNvPicPr>
            <a:picLocks noChangeAspect="1" noChangeArrowheads="1"/>
          </p:cNvPicPr>
          <p:nvPr/>
        </p:nvPicPr>
        <p:blipFill>
          <a:blip r:embed="rId2" cstate="print"/>
          <a:srcRect/>
          <a:stretch>
            <a:fillRect/>
          </a:stretch>
        </p:blipFill>
        <p:spPr bwMode="auto">
          <a:xfrm>
            <a:off x="565931" y="126373"/>
            <a:ext cx="4773324" cy="492192"/>
          </a:xfrm>
          <a:prstGeom prst="rect">
            <a:avLst/>
          </a:prstGeom>
          <a:noFill/>
          <a:ln w="38100">
            <a:solidFill>
              <a:srgbClr val="FF0000"/>
            </a:solidFill>
            <a:miter lim="800000"/>
            <a:headEnd/>
            <a:tailEnd/>
          </a:ln>
        </p:spPr>
      </p:pic>
      <p:sp>
        <p:nvSpPr>
          <p:cNvPr id="3" name="Rectangle 2"/>
          <p:cNvSpPr/>
          <p:nvPr/>
        </p:nvSpPr>
        <p:spPr>
          <a:xfrm>
            <a:off x="212867" y="749351"/>
            <a:ext cx="11711354" cy="1569660"/>
          </a:xfrm>
          <a:prstGeom prst="rect">
            <a:avLst/>
          </a:prstGeom>
        </p:spPr>
        <p:txBody>
          <a:bodyPr wrap="square">
            <a:spAutoFit/>
          </a:bodyPr>
          <a:lstStyle/>
          <a:p>
            <a:pPr algn="just"/>
            <a:r>
              <a:rPr lang="en-US" sz="2400" dirty="0">
                <a:latin typeface="Times New Roman" pitchFamily="18" charset="0"/>
                <a:cs typeface="Times New Roman" pitchFamily="18" charset="0"/>
              </a:rPr>
              <a:t>For Fraunhofer diffraction, the source must be far enough away so that the wavefronts of light reaching the slit are essentially plane. Of course, this is easily accomplished in practice by placing the source in the focal plane of a positive lens. Similarly, we consider the observation screen to be effectively at infinity by using another lens on the other side of the slit, </a:t>
            </a:r>
          </a:p>
        </p:txBody>
      </p:sp>
      <p:pic>
        <p:nvPicPr>
          <p:cNvPr id="241667" name="Picture 3"/>
          <p:cNvPicPr>
            <a:picLocks noChangeAspect="1" noChangeArrowheads="1"/>
          </p:cNvPicPr>
          <p:nvPr/>
        </p:nvPicPr>
        <p:blipFill>
          <a:blip r:embed="rId3" cstate="print"/>
          <a:srcRect/>
          <a:stretch>
            <a:fillRect/>
          </a:stretch>
        </p:blipFill>
        <p:spPr bwMode="auto">
          <a:xfrm>
            <a:off x="2348847" y="2307246"/>
            <a:ext cx="6779639" cy="4550752"/>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763D162C-BAC4-41FE-A0D9-510C0772C1B2}"/>
              </a:ext>
            </a:extLst>
          </p:cNvPr>
          <p:cNvSpPr>
            <a:spLocks noGrp="1"/>
          </p:cNvSpPr>
          <p:nvPr>
            <p:ph type="sldNum" sz="quarter" idx="12"/>
          </p:nvPr>
        </p:nvSpPr>
        <p:spPr/>
        <p:txBody>
          <a:bodyPr/>
          <a:lstStyle/>
          <a:p>
            <a:r>
              <a:rPr lang="en-US"/>
              <a:t>             </a:t>
            </a:r>
            <a:fld id="{8AC7B609-6235-4DF7-8376-3B4225D7EDEF}" type="slidenum">
              <a:rPr lang="en-US" smtClean="0"/>
              <a:pPr/>
              <a:t>132</a:t>
            </a:fld>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p:cNvPicPr>
            <a:picLocks noChangeAspect="1" noChangeArrowheads="1"/>
          </p:cNvPicPr>
          <p:nvPr/>
        </p:nvPicPr>
        <p:blipFill>
          <a:blip r:embed="rId2" cstate="print"/>
          <a:srcRect/>
          <a:stretch>
            <a:fillRect/>
          </a:stretch>
        </p:blipFill>
        <p:spPr bwMode="auto">
          <a:xfrm>
            <a:off x="654444" y="139175"/>
            <a:ext cx="10506614" cy="1611771"/>
          </a:xfrm>
          <a:prstGeom prst="rect">
            <a:avLst/>
          </a:prstGeom>
          <a:noFill/>
          <a:ln w="9525">
            <a:noFill/>
            <a:miter lim="800000"/>
            <a:headEnd/>
            <a:tailEnd/>
          </a:ln>
        </p:spPr>
      </p:pic>
      <p:pic>
        <p:nvPicPr>
          <p:cNvPr id="242691" name="Picture 3"/>
          <p:cNvPicPr>
            <a:picLocks noChangeAspect="1" noChangeArrowheads="1"/>
          </p:cNvPicPr>
          <p:nvPr/>
        </p:nvPicPr>
        <p:blipFill>
          <a:blip r:embed="rId3" cstate="print"/>
          <a:srcRect/>
          <a:stretch>
            <a:fillRect/>
          </a:stretch>
        </p:blipFill>
        <p:spPr bwMode="auto">
          <a:xfrm>
            <a:off x="4670354" y="2026850"/>
            <a:ext cx="2851292" cy="884122"/>
          </a:xfrm>
          <a:prstGeom prst="rect">
            <a:avLst/>
          </a:prstGeom>
          <a:noFill/>
          <a:ln w="9525">
            <a:noFill/>
            <a:miter lim="800000"/>
            <a:headEnd/>
            <a:tailEnd/>
          </a:ln>
        </p:spPr>
      </p:pic>
      <p:pic>
        <p:nvPicPr>
          <p:cNvPr id="242692" name="Picture 4"/>
          <p:cNvPicPr>
            <a:picLocks noChangeAspect="1" noChangeArrowheads="1"/>
          </p:cNvPicPr>
          <p:nvPr/>
        </p:nvPicPr>
        <p:blipFill>
          <a:blip r:embed="rId4" cstate="print"/>
          <a:srcRect/>
          <a:stretch>
            <a:fillRect/>
          </a:stretch>
        </p:blipFill>
        <p:spPr bwMode="auto">
          <a:xfrm>
            <a:off x="1464581" y="3229655"/>
            <a:ext cx="8979302" cy="427945"/>
          </a:xfrm>
          <a:prstGeom prst="rect">
            <a:avLst/>
          </a:prstGeom>
          <a:noFill/>
          <a:ln w="9525">
            <a:noFill/>
            <a:miter lim="800000"/>
            <a:headEnd/>
            <a:tailEnd/>
          </a:ln>
        </p:spPr>
      </p:pic>
      <p:sp>
        <p:nvSpPr>
          <p:cNvPr id="5" name="Rectangle 4"/>
          <p:cNvSpPr/>
          <p:nvPr/>
        </p:nvSpPr>
        <p:spPr>
          <a:xfrm>
            <a:off x="360948" y="3803124"/>
            <a:ext cx="11381873" cy="1200329"/>
          </a:xfrm>
          <a:prstGeom prst="rect">
            <a:avLst/>
          </a:prstGeom>
        </p:spPr>
        <p:txBody>
          <a:bodyPr wrap="square">
            <a:spAutoFit/>
          </a:bodyPr>
          <a:lstStyle/>
          <a:p>
            <a:r>
              <a:rPr lang="en-US" sz="2400" dirty="0">
                <a:latin typeface="Times New Roman" pitchFamily="18" charset="0"/>
                <a:cs typeface="Times New Roman" pitchFamily="18" charset="0"/>
              </a:rPr>
              <a:t>Let us set </a:t>
            </a:r>
            <a:r>
              <a:rPr lang="en-US" sz="2400" i="1" dirty="0">
                <a:latin typeface="Times New Roman" pitchFamily="18" charset="0"/>
                <a:cs typeface="Times New Roman" pitchFamily="18" charset="0"/>
              </a:rPr>
              <a:t>r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r</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 for the wave from the interval </a:t>
            </a:r>
            <a:r>
              <a:rPr lang="en-US" sz="2400" i="1" dirty="0">
                <a:latin typeface="Times New Roman" pitchFamily="18" charset="0"/>
                <a:cs typeface="Times New Roman" pitchFamily="18" charset="0"/>
              </a:rPr>
              <a:t>ds</a:t>
            </a:r>
            <a:r>
              <a:rPr lang="en-US" sz="2400" dirty="0">
                <a:latin typeface="Times New Roman" pitchFamily="18" charset="0"/>
                <a:cs typeface="Times New Roman" pitchFamily="18" charset="0"/>
              </a:rPr>
              <a:t> at </a:t>
            </a:r>
            <a:r>
              <a:rPr lang="en-US" sz="2400" i="1" dirty="0">
                <a:latin typeface="Times New Roman" pitchFamily="18" charset="0"/>
                <a:cs typeface="Times New Roman" pitchFamily="18" charset="0"/>
              </a:rPr>
              <a:t>s</a:t>
            </a:r>
            <a:r>
              <a:rPr lang="en-US" sz="2400" dirty="0">
                <a:latin typeface="Times New Roman" pitchFamily="18" charset="0"/>
                <a:cs typeface="Times New Roman" pitchFamily="18" charset="0"/>
              </a:rPr>
              <a:t> = 0. Then for any other wave originating at the interval </a:t>
            </a:r>
            <a:r>
              <a:rPr lang="en-US" sz="2400" i="1" dirty="0">
                <a:latin typeface="Times New Roman" pitchFamily="18" charset="0"/>
                <a:cs typeface="Times New Roman" pitchFamily="18" charset="0"/>
              </a:rPr>
              <a:t>ds</a:t>
            </a:r>
            <a:r>
              <a:rPr lang="en-US" sz="2400" dirty="0">
                <a:latin typeface="Times New Roman" pitchFamily="18" charset="0"/>
                <a:cs typeface="Times New Roman" pitchFamily="18" charset="0"/>
              </a:rPr>
              <a:t> at height s, taking the difference in phase into account, the differential field at P is </a:t>
            </a:r>
          </a:p>
        </p:txBody>
      </p:sp>
      <p:pic>
        <p:nvPicPr>
          <p:cNvPr id="242693" name="Picture 5"/>
          <p:cNvPicPr>
            <a:picLocks noChangeAspect="1" noChangeArrowheads="1"/>
          </p:cNvPicPr>
          <p:nvPr/>
        </p:nvPicPr>
        <p:blipFill>
          <a:blip r:embed="rId5" cstate="print"/>
          <a:srcRect/>
          <a:stretch>
            <a:fillRect/>
          </a:stretch>
        </p:blipFill>
        <p:spPr bwMode="auto">
          <a:xfrm>
            <a:off x="4975412" y="5048918"/>
            <a:ext cx="3604274" cy="97583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C307408C-8B1F-4AAB-90E8-F96A11838BA6}"/>
              </a:ext>
            </a:extLst>
          </p:cNvPr>
          <p:cNvSpPr>
            <a:spLocks noGrp="1"/>
          </p:cNvSpPr>
          <p:nvPr>
            <p:ph type="sldNum" sz="quarter" idx="12"/>
          </p:nvPr>
        </p:nvSpPr>
        <p:spPr/>
        <p:txBody>
          <a:bodyPr/>
          <a:lstStyle/>
          <a:p>
            <a:r>
              <a:rPr lang="en-US"/>
              <a:t>             </a:t>
            </a:r>
            <a:fld id="{8AC7B609-6235-4DF7-8376-3B4225D7EDEF}" type="slidenum">
              <a:rPr lang="en-US" smtClean="0"/>
              <a:pPr/>
              <a:t>133</a:t>
            </a:fld>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p:cNvPicPr>
            <a:picLocks noChangeAspect="1" noChangeArrowheads="1"/>
          </p:cNvPicPr>
          <p:nvPr/>
        </p:nvPicPr>
        <p:blipFill>
          <a:blip r:embed="rId2" cstate="print"/>
          <a:srcRect/>
          <a:stretch>
            <a:fillRect/>
          </a:stretch>
        </p:blipFill>
        <p:spPr bwMode="auto">
          <a:xfrm>
            <a:off x="445477" y="266897"/>
            <a:ext cx="11500094" cy="2816028"/>
          </a:xfrm>
          <a:prstGeom prst="rect">
            <a:avLst/>
          </a:prstGeom>
          <a:noFill/>
          <a:ln w="9525">
            <a:noFill/>
            <a:miter lim="800000"/>
            <a:headEnd/>
            <a:tailEnd/>
          </a:ln>
        </p:spPr>
      </p:pic>
      <p:pic>
        <p:nvPicPr>
          <p:cNvPr id="243715" name="Picture 3"/>
          <p:cNvPicPr>
            <a:picLocks noChangeAspect="1" noChangeArrowheads="1"/>
          </p:cNvPicPr>
          <p:nvPr/>
        </p:nvPicPr>
        <p:blipFill>
          <a:blip r:embed="rId3" cstate="print"/>
          <a:srcRect/>
          <a:stretch>
            <a:fillRect/>
          </a:stretch>
        </p:blipFill>
        <p:spPr bwMode="auto">
          <a:xfrm>
            <a:off x="4457204" y="3117070"/>
            <a:ext cx="2521665" cy="610867"/>
          </a:xfrm>
          <a:prstGeom prst="rect">
            <a:avLst/>
          </a:prstGeom>
          <a:noFill/>
          <a:ln w="9525">
            <a:noFill/>
            <a:miter lim="800000"/>
            <a:headEnd/>
            <a:tailEnd/>
          </a:ln>
        </p:spPr>
      </p:pic>
      <p:pic>
        <p:nvPicPr>
          <p:cNvPr id="243716" name="Picture 4"/>
          <p:cNvPicPr>
            <a:picLocks noChangeAspect="1" noChangeArrowheads="1"/>
          </p:cNvPicPr>
          <p:nvPr/>
        </p:nvPicPr>
        <p:blipFill>
          <a:blip r:embed="rId4" cstate="print"/>
          <a:srcRect/>
          <a:stretch>
            <a:fillRect/>
          </a:stretch>
        </p:blipFill>
        <p:spPr bwMode="auto">
          <a:xfrm>
            <a:off x="257908" y="3962330"/>
            <a:ext cx="11571409" cy="2621278"/>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91DB49ED-8429-4EB1-833C-CC0922A45C66}"/>
              </a:ext>
            </a:extLst>
          </p:cNvPr>
          <p:cNvSpPr>
            <a:spLocks noGrp="1"/>
          </p:cNvSpPr>
          <p:nvPr>
            <p:ph type="sldNum" sz="quarter" idx="12"/>
          </p:nvPr>
        </p:nvSpPr>
        <p:spPr/>
        <p:txBody>
          <a:bodyPr/>
          <a:lstStyle/>
          <a:p>
            <a:r>
              <a:rPr lang="en-US"/>
              <a:t>             </a:t>
            </a:r>
            <a:fld id="{8AC7B609-6235-4DF7-8376-3B4225D7EDEF}" type="slidenum">
              <a:rPr lang="en-US" smtClean="0"/>
              <a:pPr/>
              <a:t>134</a:t>
            </a:fld>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p:cNvPicPr>
            <a:picLocks noChangeAspect="1" noChangeArrowheads="1"/>
          </p:cNvPicPr>
          <p:nvPr/>
        </p:nvPicPr>
        <p:blipFill>
          <a:blip r:embed="rId2" cstate="print"/>
          <a:srcRect/>
          <a:stretch>
            <a:fillRect/>
          </a:stretch>
        </p:blipFill>
        <p:spPr bwMode="auto">
          <a:xfrm>
            <a:off x="1667434" y="398585"/>
            <a:ext cx="7858031" cy="1584524"/>
          </a:xfrm>
          <a:prstGeom prst="rect">
            <a:avLst/>
          </a:prstGeom>
          <a:noFill/>
          <a:ln w="9525">
            <a:noFill/>
            <a:miter lim="800000"/>
            <a:headEnd/>
            <a:tailEnd/>
          </a:ln>
        </p:spPr>
      </p:pic>
      <p:pic>
        <p:nvPicPr>
          <p:cNvPr id="244739" name="Picture 3"/>
          <p:cNvPicPr>
            <a:picLocks noChangeAspect="1" noChangeArrowheads="1"/>
          </p:cNvPicPr>
          <p:nvPr/>
        </p:nvPicPr>
        <p:blipFill>
          <a:blip r:embed="rId3" cstate="print"/>
          <a:srcRect/>
          <a:stretch>
            <a:fillRect/>
          </a:stretch>
        </p:blipFill>
        <p:spPr bwMode="auto">
          <a:xfrm>
            <a:off x="412262" y="2297725"/>
            <a:ext cx="7942508" cy="370376"/>
          </a:xfrm>
          <a:prstGeom prst="rect">
            <a:avLst/>
          </a:prstGeom>
          <a:noFill/>
          <a:ln w="9525">
            <a:noFill/>
            <a:miter lim="800000"/>
            <a:headEnd/>
            <a:tailEnd/>
          </a:ln>
        </p:spPr>
      </p:pic>
      <p:grpSp>
        <p:nvGrpSpPr>
          <p:cNvPr id="2" name="Group 8"/>
          <p:cNvGrpSpPr/>
          <p:nvPr/>
        </p:nvGrpSpPr>
        <p:grpSpPr>
          <a:xfrm>
            <a:off x="668216" y="2952017"/>
            <a:ext cx="10566766" cy="1148496"/>
            <a:chOff x="668216" y="2952017"/>
            <a:chExt cx="10566766" cy="1148496"/>
          </a:xfrm>
        </p:grpSpPr>
        <p:pic>
          <p:nvPicPr>
            <p:cNvPr id="244740" name="Picture 4"/>
            <p:cNvPicPr>
              <a:picLocks noChangeAspect="1" noChangeArrowheads="1"/>
            </p:cNvPicPr>
            <p:nvPr/>
          </p:nvPicPr>
          <p:blipFill>
            <a:blip r:embed="rId4" cstate="print"/>
            <a:srcRect/>
            <a:stretch>
              <a:fillRect/>
            </a:stretch>
          </p:blipFill>
          <p:spPr bwMode="auto">
            <a:xfrm>
              <a:off x="668216" y="2952017"/>
              <a:ext cx="3487249" cy="1148496"/>
            </a:xfrm>
            <a:prstGeom prst="rect">
              <a:avLst/>
            </a:prstGeom>
            <a:noFill/>
            <a:ln w="9525">
              <a:noFill/>
              <a:miter lim="800000"/>
              <a:headEnd/>
              <a:tailEnd/>
            </a:ln>
          </p:spPr>
        </p:pic>
        <p:pic>
          <p:nvPicPr>
            <p:cNvPr id="244741" name="Picture 5"/>
            <p:cNvPicPr>
              <a:picLocks noChangeAspect="1" noChangeArrowheads="1"/>
            </p:cNvPicPr>
            <p:nvPr/>
          </p:nvPicPr>
          <p:blipFill>
            <a:blip r:embed="rId5" cstate="print"/>
            <a:srcRect/>
            <a:stretch>
              <a:fillRect/>
            </a:stretch>
          </p:blipFill>
          <p:spPr bwMode="auto">
            <a:xfrm>
              <a:off x="5287108" y="2953971"/>
              <a:ext cx="5947874" cy="1009236"/>
            </a:xfrm>
            <a:prstGeom prst="rect">
              <a:avLst/>
            </a:prstGeom>
            <a:noFill/>
            <a:ln w="9525">
              <a:noFill/>
              <a:miter lim="800000"/>
              <a:headEnd/>
              <a:tailEnd/>
            </a:ln>
          </p:spPr>
        </p:pic>
        <p:sp>
          <p:nvSpPr>
            <p:cNvPr id="8" name="Right Arrow 7"/>
            <p:cNvSpPr/>
            <p:nvPr/>
          </p:nvSpPr>
          <p:spPr>
            <a:xfrm>
              <a:off x="4185139" y="3341076"/>
              <a:ext cx="890953" cy="199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10"/>
          <p:cNvGrpSpPr/>
          <p:nvPr/>
        </p:nvGrpSpPr>
        <p:grpSpPr>
          <a:xfrm>
            <a:off x="357798" y="4302369"/>
            <a:ext cx="10645949" cy="2157046"/>
            <a:chOff x="357798" y="4302369"/>
            <a:chExt cx="10645949" cy="2157046"/>
          </a:xfrm>
        </p:grpSpPr>
        <p:pic>
          <p:nvPicPr>
            <p:cNvPr id="244742" name="Picture 6"/>
            <p:cNvPicPr>
              <a:picLocks noChangeAspect="1" noChangeArrowheads="1"/>
            </p:cNvPicPr>
            <p:nvPr/>
          </p:nvPicPr>
          <p:blipFill>
            <a:blip r:embed="rId6" cstate="print"/>
            <a:srcRect/>
            <a:stretch>
              <a:fillRect/>
            </a:stretch>
          </p:blipFill>
          <p:spPr bwMode="auto">
            <a:xfrm>
              <a:off x="357798" y="4302369"/>
              <a:ext cx="6796177" cy="2028092"/>
            </a:xfrm>
            <a:prstGeom prst="rect">
              <a:avLst/>
            </a:prstGeom>
            <a:noFill/>
            <a:ln w="9525">
              <a:noFill/>
              <a:miter lim="800000"/>
              <a:headEnd/>
              <a:tailEnd/>
            </a:ln>
          </p:spPr>
        </p:pic>
        <p:pic>
          <p:nvPicPr>
            <p:cNvPr id="244743" name="Picture 7"/>
            <p:cNvPicPr>
              <a:picLocks noChangeAspect="1" noChangeArrowheads="1"/>
            </p:cNvPicPr>
            <p:nvPr/>
          </p:nvPicPr>
          <p:blipFill>
            <a:blip r:embed="rId7" cstate="print"/>
            <a:srcRect/>
            <a:stretch>
              <a:fillRect/>
            </a:stretch>
          </p:blipFill>
          <p:spPr bwMode="auto">
            <a:xfrm>
              <a:off x="7712685" y="5293213"/>
              <a:ext cx="3291062" cy="1166202"/>
            </a:xfrm>
            <a:prstGeom prst="rect">
              <a:avLst/>
            </a:prstGeom>
            <a:noFill/>
            <a:ln w="28575">
              <a:solidFill>
                <a:srgbClr val="FF0000"/>
              </a:solidFill>
              <a:miter lim="800000"/>
              <a:headEnd/>
              <a:tailEnd/>
            </a:ln>
          </p:spPr>
        </p:pic>
        <p:sp>
          <p:nvSpPr>
            <p:cNvPr id="10" name="Right Arrow 9"/>
            <p:cNvSpPr/>
            <p:nvPr/>
          </p:nvSpPr>
          <p:spPr>
            <a:xfrm>
              <a:off x="7033846" y="5756031"/>
              <a:ext cx="644769" cy="175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DADCC0E8-D374-46E6-BAAA-6A0BBB9A3DC7}"/>
              </a:ext>
            </a:extLst>
          </p:cNvPr>
          <p:cNvSpPr>
            <a:spLocks noGrp="1"/>
          </p:cNvSpPr>
          <p:nvPr>
            <p:ph type="sldNum" sz="quarter" idx="12"/>
          </p:nvPr>
        </p:nvSpPr>
        <p:spPr/>
        <p:txBody>
          <a:bodyPr/>
          <a:lstStyle/>
          <a:p>
            <a:r>
              <a:rPr lang="en-US"/>
              <a:t>             </a:t>
            </a:r>
            <a:fld id="{8AC7B609-6235-4DF7-8376-3B4225D7EDEF}" type="slidenum">
              <a:rPr lang="en-US" smtClean="0"/>
              <a:pPr/>
              <a:t>135</a:t>
            </a:fld>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p:cNvPicPr>
            <a:picLocks noChangeAspect="1" noChangeArrowheads="1"/>
          </p:cNvPicPr>
          <p:nvPr/>
        </p:nvPicPr>
        <p:blipFill>
          <a:blip r:embed="rId2" cstate="print"/>
          <a:srcRect/>
          <a:stretch>
            <a:fillRect/>
          </a:stretch>
        </p:blipFill>
        <p:spPr bwMode="auto">
          <a:xfrm>
            <a:off x="388675" y="303257"/>
            <a:ext cx="11582744" cy="1724835"/>
          </a:xfrm>
          <a:prstGeom prst="rect">
            <a:avLst/>
          </a:prstGeom>
          <a:noFill/>
          <a:ln w="9525">
            <a:noFill/>
            <a:miter lim="800000"/>
            <a:headEnd/>
            <a:tailEnd/>
          </a:ln>
        </p:spPr>
      </p:pic>
      <p:pic>
        <p:nvPicPr>
          <p:cNvPr id="245763" name="Picture 3"/>
          <p:cNvPicPr>
            <a:picLocks noChangeAspect="1" noChangeArrowheads="1"/>
          </p:cNvPicPr>
          <p:nvPr/>
        </p:nvPicPr>
        <p:blipFill>
          <a:blip r:embed="rId3" cstate="print"/>
          <a:srcRect/>
          <a:stretch>
            <a:fillRect/>
          </a:stretch>
        </p:blipFill>
        <p:spPr bwMode="auto">
          <a:xfrm>
            <a:off x="3934338" y="2145323"/>
            <a:ext cx="4352780" cy="1155823"/>
          </a:xfrm>
          <a:prstGeom prst="rect">
            <a:avLst/>
          </a:prstGeom>
          <a:noFill/>
          <a:ln w="9525">
            <a:noFill/>
            <a:miter lim="800000"/>
            <a:headEnd/>
            <a:tailEnd/>
          </a:ln>
        </p:spPr>
      </p:pic>
      <p:pic>
        <p:nvPicPr>
          <p:cNvPr id="245764" name="Picture 4"/>
          <p:cNvPicPr>
            <a:picLocks noChangeAspect="1" noChangeArrowheads="1"/>
          </p:cNvPicPr>
          <p:nvPr/>
        </p:nvPicPr>
        <p:blipFill>
          <a:blip r:embed="rId4" cstate="print"/>
          <a:srcRect/>
          <a:stretch>
            <a:fillRect/>
          </a:stretch>
        </p:blipFill>
        <p:spPr bwMode="auto">
          <a:xfrm>
            <a:off x="1558382" y="3331794"/>
            <a:ext cx="9066851" cy="1978759"/>
          </a:xfrm>
          <a:prstGeom prst="rect">
            <a:avLst/>
          </a:prstGeom>
          <a:noFill/>
          <a:ln w="9525">
            <a:noFill/>
            <a:miter lim="800000"/>
            <a:headEnd/>
            <a:tailEnd/>
          </a:ln>
        </p:spPr>
      </p:pic>
      <p:pic>
        <p:nvPicPr>
          <p:cNvPr id="245765" name="Picture 5"/>
          <p:cNvPicPr>
            <a:picLocks noChangeAspect="1" noChangeArrowheads="1"/>
          </p:cNvPicPr>
          <p:nvPr/>
        </p:nvPicPr>
        <p:blipFill>
          <a:blip r:embed="rId5" cstate="print"/>
          <a:srcRect/>
          <a:stretch>
            <a:fillRect/>
          </a:stretch>
        </p:blipFill>
        <p:spPr bwMode="auto">
          <a:xfrm>
            <a:off x="5427784" y="5791468"/>
            <a:ext cx="2326687" cy="50952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5583D4C2-5F67-4B65-9A8F-9198A44BFE43}"/>
              </a:ext>
            </a:extLst>
          </p:cNvPr>
          <p:cNvSpPr>
            <a:spLocks noGrp="1"/>
          </p:cNvSpPr>
          <p:nvPr>
            <p:ph type="sldNum" sz="quarter" idx="12"/>
          </p:nvPr>
        </p:nvSpPr>
        <p:spPr/>
        <p:txBody>
          <a:bodyPr/>
          <a:lstStyle/>
          <a:p>
            <a:r>
              <a:rPr lang="en-US"/>
              <a:t>             </a:t>
            </a:r>
            <a:fld id="{8AC7B609-6235-4DF7-8376-3B4225D7EDEF}" type="slidenum">
              <a:rPr lang="en-US" smtClean="0"/>
              <a:pPr/>
              <a:t>136</a:t>
            </a:fld>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p:cNvPicPr>
            <a:picLocks noChangeAspect="1" noChangeArrowheads="1"/>
          </p:cNvPicPr>
          <p:nvPr/>
        </p:nvPicPr>
        <p:blipFill>
          <a:blip r:embed="rId2" cstate="print"/>
          <a:srcRect/>
          <a:stretch>
            <a:fillRect/>
          </a:stretch>
        </p:blipFill>
        <p:spPr bwMode="auto">
          <a:xfrm>
            <a:off x="164123" y="214100"/>
            <a:ext cx="11638033" cy="910907"/>
          </a:xfrm>
          <a:prstGeom prst="rect">
            <a:avLst/>
          </a:prstGeom>
          <a:noFill/>
          <a:ln w="9525">
            <a:noFill/>
            <a:miter lim="800000"/>
            <a:headEnd/>
            <a:tailEnd/>
          </a:ln>
        </p:spPr>
      </p:pic>
      <p:pic>
        <p:nvPicPr>
          <p:cNvPr id="246787" name="Picture 3"/>
          <p:cNvPicPr>
            <a:picLocks noChangeAspect="1" noChangeArrowheads="1"/>
          </p:cNvPicPr>
          <p:nvPr/>
        </p:nvPicPr>
        <p:blipFill>
          <a:blip r:embed="rId3" cstate="print"/>
          <a:srcRect/>
          <a:stretch>
            <a:fillRect/>
          </a:stretch>
        </p:blipFill>
        <p:spPr bwMode="auto">
          <a:xfrm>
            <a:off x="5231302" y="879232"/>
            <a:ext cx="2134763" cy="1153502"/>
          </a:xfrm>
          <a:prstGeom prst="rect">
            <a:avLst/>
          </a:prstGeom>
          <a:noFill/>
          <a:ln w="9525">
            <a:noFill/>
            <a:miter lim="800000"/>
            <a:headEnd/>
            <a:tailEnd/>
          </a:ln>
        </p:spPr>
      </p:pic>
      <p:pic>
        <p:nvPicPr>
          <p:cNvPr id="246788" name="Picture 4"/>
          <p:cNvPicPr>
            <a:picLocks noChangeAspect="1" noChangeArrowheads="1"/>
          </p:cNvPicPr>
          <p:nvPr/>
        </p:nvPicPr>
        <p:blipFill>
          <a:blip r:embed="rId4" cstate="print"/>
          <a:srcRect/>
          <a:stretch>
            <a:fillRect/>
          </a:stretch>
        </p:blipFill>
        <p:spPr bwMode="auto">
          <a:xfrm>
            <a:off x="981474" y="1909648"/>
            <a:ext cx="10235798" cy="4726842"/>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0207A1DA-BF99-41CA-872D-0A3FACAA9BCB}"/>
              </a:ext>
            </a:extLst>
          </p:cNvPr>
          <p:cNvSpPr>
            <a:spLocks noGrp="1"/>
          </p:cNvSpPr>
          <p:nvPr>
            <p:ph type="sldNum" sz="quarter" idx="12"/>
          </p:nvPr>
        </p:nvSpPr>
        <p:spPr/>
        <p:txBody>
          <a:bodyPr/>
          <a:lstStyle/>
          <a:p>
            <a:r>
              <a:rPr lang="en-US"/>
              <a:t>             </a:t>
            </a:r>
            <a:fld id="{8AC7B609-6235-4DF7-8376-3B4225D7EDEF}" type="slidenum">
              <a:rPr lang="en-US" smtClean="0"/>
              <a:pPr/>
              <a:t>137</a:t>
            </a:fld>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E2FE3C-99BD-4FB6-9BC0-9F834E79345F}"/>
              </a:ext>
            </a:extLst>
          </p:cNvPr>
          <p:cNvSpPr txBox="1"/>
          <p:nvPr/>
        </p:nvSpPr>
        <p:spPr>
          <a:xfrm>
            <a:off x="2142565" y="95046"/>
            <a:ext cx="5463988" cy="539378"/>
          </a:xfrm>
          <a:prstGeom prst="rect">
            <a:avLst/>
          </a:prstGeom>
          <a:noFill/>
        </p:spPr>
        <p:txBody>
          <a:bodyPr wrap="square" rtlCol="1">
            <a:spAutoFit/>
          </a:bodyPr>
          <a:lstStyle/>
          <a:p>
            <a:pPr algn="just" rtl="1">
              <a:lnSpc>
                <a:spcPct val="150000"/>
              </a:lnSpc>
            </a:pPr>
            <a:r>
              <a:rPr lang="fa-IR" sz="2200" dirty="0">
                <a:solidFill>
                  <a:srgbClr val="2B09F7"/>
                </a:solidFill>
                <a:latin typeface="Times New Roman" panose="02020603050405020304" pitchFamily="18" charset="0"/>
                <a:cs typeface="Times New Roman" panose="02020603050405020304" pitchFamily="18" charset="0"/>
              </a:rPr>
              <a:t>طرح پراش از تک شکاف روی پرده در فاصله دور</a:t>
            </a:r>
          </a:p>
        </p:txBody>
      </p:sp>
      <p:sp>
        <p:nvSpPr>
          <p:cNvPr id="5" name="Rectangle 4">
            <a:extLst>
              <a:ext uri="{FF2B5EF4-FFF2-40B4-BE49-F238E27FC236}">
                <a16:creationId xmlns:a16="http://schemas.microsoft.com/office/drawing/2014/main" id="{DAE3B21B-C11A-4BEC-9433-935D4249CF00}"/>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pic>
        <p:nvPicPr>
          <p:cNvPr id="6" name="Picture 5">
            <a:extLst>
              <a:ext uri="{FF2B5EF4-FFF2-40B4-BE49-F238E27FC236}">
                <a16:creationId xmlns:a16="http://schemas.microsoft.com/office/drawing/2014/main" id="{1E1772F6-B6A8-4482-8F56-9A1D12412714}"/>
              </a:ext>
            </a:extLst>
          </p:cNvPr>
          <p:cNvPicPr>
            <a:picLocks noChangeAspect="1"/>
          </p:cNvPicPr>
          <p:nvPr/>
        </p:nvPicPr>
        <p:blipFill>
          <a:blip r:embed="rId2"/>
          <a:stretch>
            <a:fillRect/>
          </a:stretch>
        </p:blipFill>
        <p:spPr>
          <a:xfrm>
            <a:off x="446017" y="1088881"/>
            <a:ext cx="4212000" cy="4102488"/>
          </a:xfrm>
          <a:prstGeom prst="rect">
            <a:avLst/>
          </a:prstGeom>
        </p:spPr>
      </p:pic>
      <p:pic>
        <p:nvPicPr>
          <p:cNvPr id="7" name="Picture 6">
            <a:extLst>
              <a:ext uri="{FF2B5EF4-FFF2-40B4-BE49-F238E27FC236}">
                <a16:creationId xmlns:a16="http://schemas.microsoft.com/office/drawing/2014/main" id="{9A2B7BDE-3C05-4C4C-8C32-A1BB7E740317}"/>
              </a:ext>
            </a:extLst>
          </p:cNvPr>
          <p:cNvPicPr>
            <a:picLocks noChangeAspect="1"/>
          </p:cNvPicPr>
          <p:nvPr/>
        </p:nvPicPr>
        <p:blipFill>
          <a:blip r:embed="rId3"/>
          <a:stretch>
            <a:fillRect/>
          </a:stretch>
        </p:blipFill>
        <p:spPr>
          <a:xfrm>
            <a:off x="6273077" y="1088881"/>
            <a:ext cx="4212000" cy="4102488"/>
          </a:xfrm>
          <a:prstGeom prst="rect">
            <a:avLst/>
          </a:prstGeom>
        </p:spPr>
      </p:pic>
      <p:sp>
        <p:nvSpPr>
          <p:cNvPr id="8" name="TextBox 7">
            <a:extLst>
              <a:ext uri="{FF2B5EF4-FFF2-40B4-BE49-F238E27FC236}">
                <a16:creationId xmlns:a16="http://schemas.microsoft.com/office/drawing/2014/main" id="{4058D313-4181-401A-9623-1CF256C02CE1}"/>
              </a:ext>
            </a:extLst>
          </p:cNvPr>
          <p:cNvSpPr txBox="1"/>
          <p:nvPr/>
        </p:nvSpPr>
        <p:spPr>
          <a:xfrm>
            <a:off x="1023534" y="5436008"/>
            <a:ext cx="3056965" cy="1421992"/>
          </a:xfrm>
          <a:prstGeom prst="rect">
            <a:avLst/>
          </a:prstGeom>
          <a:noFill/>
        </p:spPr>
        <p:txBody>
          <a:bodyPr wrap="square" rtlCol="1">
            <a:spAutoFit/>
          </a:bodyPr>
          <a:lstStyle/>
          <a:p>
            <a:pPr algn="ctr" rtl="1">
              <a:lnSpc>
                <a:spcPct val="150000"/>
              </a:lnSpc>
            </a:pPr>
            <a:r>
              <a:rPr lang="fa-IR" sz="2000" dirty="0">
                <a:solidFill>
                  <a:srgbClr val="2B09F7"/>
                </a:solidFill>
                <a:latin typeface="Times New Roman" panose="02020603050405020304" pitchFamily="18" charset="0"/>
                <a:cs typeface="Times New Roman" panose="02020603050405020304" pitchFamily="18" charset="0"/>
              </a:rPr>
              <a:t>شکاف افقی</a:t>
            </a:r>
          </a:p>
          <a:p>
            <a:pPr algn="ctr" rtl="1">
              <a:lnSpc>
                <a:spcPct val="150000"/>
              </a:lnSpc>
            </a:pPr>
            <a:r>
              <a:rPr lang="fa-IR" sz="2000" dirty="0">
                <a:solidFill>
                  <a:srgbClr val="FF0000"/>
                </a:solidFill>
                <a:latin typeface="Times New Roman" panose="02020603050405020304" pitchFamily="18" charset="0"/>
                <a:cs typeface="Times New Roman" panose="02020603050405020304" pitchFamily="18" charset="0"/>
              </a:rPr>
              <a:t>نور در راستای قائم پراشیده شده</a:t>
            </a:r>
          </a:p>
          <a:p>
            <a:pPr algn="ctr" rtl="1">
              <a:lnSpc>
                <a:spcPct val="150000"/>
              </a:lnSpc>
            </a:pPr>
            <a:endParaRPr lang="fa-IR" sz="2000" dirty="0">
              <a:solidFill>
                <a:srgbClr val="2B09F7"/>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8E6F35D-492A-40E3-953B-26F8F3A9AAB9}"/>
              </a:ext>
            </a:extLst>
          </p:cNvPr>
          <p:cNvSpPr txBox="1"/>
          <p:nvPr/>
        </p:nvSpPr>
        <p:spPr>
          <a:xfrm>
            <a:off x="7028330" y="5421174"/>
            <a:ext cx="3056965" cy="960328"/>
          </a:xfrm>
          <a:prstGeom prst="rect">
            <a:avLst/>
          </a:prstGeom>
          <a:noFill/>
        </p:spPr>
        <p:txBody>
          <a:bodyPr wrap="square" rtlCol="1">
            <a:spAutoFit/>
          </a:bodyPr>
          <a:lstStyle/>
          <a:p>
            <a:pPr algn="ctr" rtl="1">
              <a:lnSpc>
                <a:spcPct val="150000"/>
              </a:lnSpc>
            </a:pPr>
            <a:r>
              <a:rPr lang="fa-IR" sz="2000" dirty="0">
                <a:solidFill>
                  <a:srgbClr val="2B09F7"/>
                </a:solidFill>
                <a:latin typeface="Times New Roman" panose="02020603050405020304" pitchFamily="18" charset="0"/>
                <a:cs typeface="Times New Roman" panose="02020603050405020304" pitchFamily="18" charset="0"/>
              </a:rPr>
              <a:t>شکاف عمودی</a:t>
            </a:r>
          </a:p>
          <a:p>
            <a:pPr algn="ctr" rtl="1">
              <a:lnSpc>
                <a:spcPct val="150000"/>
              </a:lnSpc>
            </a:pPr>
            <a:r>
              <a:rPr lang="fa-IR" sz="2000" dirty="0">
                <a:solidFill>
                  <a:srgbClr val="FF0000"/>
                </a:solidFill>
                <a:latin typeface="Times New Roman" panose="02020603050405020304" pitchFamily="18" charset="0"/>
                <a:cs typeface="Times New Roman" panose="02020603050405020304" pitchFamily="18" charset="0"/>
              </a:rPr>
              <a:t>نور در راستای افقی پراشیده شده</a:t>
            </a:r>
          </a:p>
        </p:txBody>
      </p:sp>
      <p:sp>
        <p:nvSpPr>
          <p:cNvPr id="3" name="Slide Number Placeholder 2">
            <a:extLst>
              <a:ext uri="{FF2B5EF4-FFF2-40B4-BE49-F238E27FC236}">
                <a16:creationId xmlns:a16="http://schemas.microsoft.com/office/drawing/2014/main" id="{AA7806BC-01C2-44D3-B7AC-676556F1D4C4}"/>
              </a:ext>
            </a:extLst>
          </p:cNvPr>
          <p:cNvSpPr>
            <a:spLocks noGrp="1"/>
          </p:cNvSpPr>
          <p:nvPr>
            <p:ph type="sldNum" sz="quarter" idx="12"/>
          </p:nvPr>
        </p:nvSpPr>
        <p:spPr/>
        <p:txBody>
          <a:bodyPr/>
          <a:lstStyle/>
          <a:p>
            <a:r>
              <a:rPr lang="en-US"/>
              <a:t>             </a:t>
            </a:r>
            <a:fld id="{8AC7B609-6235-4DF7-8376-3B4225D7EDEF}" type="slidenum">
              <a:rPr lang="en-US" smtClean="0"/>
              <a:pPr/>
              <a:t>138</a:t>
            </a:fld>
            <a:endParaRPr lang="en-US" dirty="0"/>
          </a:p>
        </p:txBody>
      </p:sp>
    </p:spTree>
    <p:extLst>
      <p:ext uri="{BB962C8B-B14F-4D97-AF65-F5344CB8AC3E}">
        <p14:creationId xmlns:p14="http://schemas.microsoft.com/office/powerpoint/2010/main" val="232960391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2"/>
          <p:cNvPicPr>
            <a:picLocks noChangeAspect="1" noChangeArrowheads="1"/>
          </p:cNvPicPr>
          <p:nvPr/>
        </p:nvPicPr>
        <p:blipFill>
          <a:blip r:embed="rId2" cstate="print"/>
          <a:srcRect/>
          <a:stretch>
            <a:fillRect/>
          </a:stretch>
        </p:blipFill>
        <p:spPr bwMode="auto">
          <a:xfrm>
            <a:off x="187569" y="0"/>
            <a:ext cx="11539171" cy="2779593"/>
          </a:xfrm>
          <a:prstGeom prst="rect">
            <a:avLst/>
          </a:prstGeom>
          <a:noFill/>
          <a:ln w="9525">
            <a:noFill/>
            <a:miter lim="800000"/>
            <a:headEnd/>
            <a:tailEnd/>
          </a:ln>
        </p:spPr>
      </p:pic>
      <p:pic>
        <p:nvPicPr>
          <p:cNvPr id="247811" name="Picture 3"/>
          <p:cNvPicPr>
            <a:picLocks noChangeAspect="1" noChangeArrowheads="1"/>
          </p:cNvPicPr>
          <p:nvPr/>
        </p:nvPicPr>
        <p:blipFill>
          <a:blip r:embed="rId3" cstate="print"/>
          <a:srcRect/>
          <a:stretch>
            <a:fillRect/>
          </a:stretch>
        </p:blipFill>
        <p:spPr bwMode="auto">
          <a:xfrm>
            <a:off x="8795604" y="1969479"/>
            <a:ext cx="2376096" cy="540238"/>
          </a:xfrm>
          <a:prstGeom prst="rect">
            <a:avLst/>
          </a:prstGeom>
          <a:noFill/>
          <a:ln w="9525">
            <a:solidFill>
              <a:srgbClr val="FF0000"/>
            </a:solidFill>
            <a:miter lim="800000"/>
            <a:headEnd/>
            <a:tailEnd/>
          </a:ln>
        </p:spPr>
      </p:pic>
      <p:pic>
        <p:nvPicPr>
          <p:cNvPr id="247812" name="Picture 4"/>
          <p:cNvPicPr>
            <a:picLocks noChangeAspect="1" noChangeArrowheads="1"/>
          </p:cNvPicPr>
          <p:nvPr/>
        </p:nvPicPr>
        <p:blipFill>
          <a:blip r:embed="rId4" cstate="print"/>
          <a:srcRect/>
          <a:stretch>
            <a:fillRect/>
          </a:stretch>
        </p:blipFill>
        <p:spPr bwMode="auto">
          <a:xfrm>
            <a:off x="281355" y="3169280"/>
            <a:ext cx="11726374" cy="3475507"/>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C3BEDC40-AA41-4F0D-9BC3-C7DEE061C144}"/>
              </a:ext>
            </a:extLst>
          </p:cNvPr>
          <p:cNvSpPr>
            <a:spLocks noGrp="1"/>
          </p:cNvSpPr>
          <p:nvPr>
            <p:ph type="sldNum" sz="quarter" idx="12"/>
          </p:nvPr>
        </p:nvSpPr>
        <p:spPr/>
        <p:txBody>
          <a:bodyPr/>
          <a:lstStyle/>
          <a:p>
            <a:r>
              <a:rPr lang="en-US"/>
              <a:t>             </a:t>
            </a:r>
            <a:fld id="{8AC7B609-6235-4DF7-8376-3B4225D7EDEF}" type="slidenum">
              <a:rPr lang="en-US" smtClean="0"/>
              <a:pPr/>
              <a:t>139</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913600" y="3415010"/>
            <a:ext cx="7768282" cy="2880790"/>
          </a:xfrm>
          <a:prstGeom prst="rect">
            <a:avLst/>
          </a:prstGeom>
        </p:spPr>
      </p:pic>
      <p:sp>
        <p:nvSpPr>
          <p:cNvPr id="5" name="Slide Number Placeholder 4">
            <a:extLst>
              <a:ext uri="{FF2B5EF4-FFF2-40B4-BE49-F238E27FC236}">
                <a16:creationId xmlns:a16="http://schemas.microsoft.com/office/drawing/2014/main" id="{610A0046-6EF5-415B-9844-946C75056F13}"/>
              </a:ext>
            </a:extLst>
          </p:cNvPr>
          <p:cNvSpPr>
            <a:spLocks noGrp="1"/>
          </p:cNvSpPr>
          <p:nvPr>
            <p:ph type="sldNum" sz="quarter" idx="12"/>
          </p:nvPr>
        </p:nvSpPr>
        <p:spPr/>
        <p:txBody>
          <a:bodyPr/>
          <a:lstStyle/>
          <a:p>
            <a:r>
              <a:rPr lang="en-US"/>
              <a:t>             </a:t>
            </a:r>
            <a:fld id="{8AC7B609-6235-4DF7-8376-3B4225D7EDEF}" type="slidenum">
              <a:rPr lang="en-US" smtClean="0"/>
              <a:pPr/>
              <a:t>14</a:t>
            </a:fld>
            <a:endParaRPr lang="en-US" dirty="0"/>
          </a:p>
        </p:txBody>
      </p:sp>
      <p:pic>
        <p:nvPicPr>
          <p:cNvPr id="7" name="Picture 6">
            <a:extLst>
              <a:ext uri="{FF2B5EF4-FFF2-40B4-BE49-F238E27FC236}">
                <a16:creationId xmlns:a16="http://schemas.microsoft.com/office/drawing/2014/main" id="{356D1F60-FEF7-43E4-BEA1-3BD9CEAC5112}"/>
              </a:ext>
            </a:extLst>
          </p:cNvPr>
          <p:cNvPicPr>
            <a:picLocks noChangeAspect="1"/>
          </p:cNvPicPr>
          <p:nvPr/>
        </p:nvPicPr>
        <p:blipFill>
          <a:blip r:embed="rId3"/>
          <a:stretch>
            <a:fillRect/>
          </a:stretch>
        </p:blipFill>
        <p:spPr>
          <a:xfrm>
            <a:off x="1604962" y="548210"/>
            <a:ext cx="8982075" cy="2362200"/>
          </a:xfrm>
          <a:prstGeom prst="rect">
            <a:avLst/>
          </a:prstGeom>
        </p:spPr>
      </p:pic>
    </p:spTree>
    <p:extLst>
      <p:ext uri="{BB962C8B-B14F-4D97-AF65-F5344CB8AC3E}">
        <p14:creationId xmlns:p14="http://schemas.microsoft.com/office/powerpoint/2010/main" val="1372846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p:cNvPicPr>
            <a:picLocks noChangeAspect="1" noChangeArrowheads="1"/>
          </p:cNvPicPr>
          <p:nvPr/>
        </p:nvPicPr>
        <p:blipFill>
          <a:blip r:embed="rId2" cstate="print"/>
          <a:srcRect/>
          <a:stretch>
            <a:fillRect/>
          </a:stretch>
        </p:blipFill>
        <p:spPr bwMode="auto">
          <a:xfrm>
            <a:off x="468923" y="93784"/>
            <a:ext cx="9401908" cy="6684772"/>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7AC9BCD9-0A3B-497E-B7C5-6AD0123EBEC4}"/>
              </a:ext>
            </a:extLst>
          </p:cNvPr>
          <p:cNvSpPr>
            <a:spLocks noGrp="1"/>
          </p:cNvSpPr>
          <p:nvPr>
            <p:ph type="sldNum" sz="quarter" idx="12"/>
          </p:nvPr>
        </p:nvSpPr>
        <p:spPr/>
        <p:txBody>
          <a:bodyPr/>
          <a:lstStyle/>
          <a:p>
            <a:r>
              <a:rPr lang="en-US"/>
              <a:t>             </a:t>
            </a:r>
            <a:fld id="{8AC7B609-6235-4DF7-8376-3B4225D7EDEF}" type="slidenum">
              <a:rPr lang="en-US" smtClean="0"/>
              <a:pPr/>
              <a:t>140</a:t>
            </a:fld>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p:cNvPicPr>
            <a:picLocks noChangeAspect="1" noChangeArrowheads="1"/>
          </p:cNvPicPr>
          <p:nvPr/>
        </p:nvPicPr>
        <p:blipFill>
          <a:blip r:embed="rId2" cstate="print"/>
          <a:srcRect/>
          <a:stretch>
            <a:fillRect/>
          </a:stretch>
        </p:blipFill>
        <p:spPr bwMode="auto">
          <a:xfrm>
            <a:off x="272541" y="48128"/>
            <a:ext cx="11713475" cy="3012831"/>
          </a:xfrm>
          <a:prstGeom prst="rect">
            <a:avLst/>
          </a:prstGeom>
          <a:noFill/>
          <a:ln w="9525">
            <a:noFill/>
            <a:miter lim="800000"/>
            <a:headEnd/>
            <a:tailEnd/>
          </a:ln>
        </p:spPr>
      </p:pic>
      <p:pic>
        <p:nvPicPr>
          <p:cNvPr id="250883" name="Picture 3"/>
          <p:cNvPicPr>
            <a:picLocks noChangeAspect="1" noChangeArrowheads="1"/>
          </p:cNvPicPr>
          <p:nvPr/>
        </p:nvPicPr>
        <p:blipFill>
          <a:blip r:embed="rId3" cstate="print"/>
          <a:srcRect/>
          <a:stretch>
            <a:fillRect/>
          </a:stretch>
        </p:blipFill>
        <p:spPr bwMode="auto">
          <a:xfrm>
            <a:off x="5768364" y="3440358"/>
            <a:ext cx="1811531" cy="1008434"/>
          </a:xfrm>
          <a:prstGeom prst="rect">
            <a:avLst/>
          </a:prstGeom>
          <a:noFill/>
          <a:ln w="9525">
            <a:noFill/>
            <a:miter lim="800000"/>
            <a:headEnd/>
            <a:tailEnd/>
          </a:ln>
        </p:spPr>
      </p:pic>
      <p:grpSp>
        <p:nvGrpSpPr>
          <p:cNvPr id="2" name="Group 5"/>
          <p:cNvGrpSpPr/>
          <p:nvPr/>
        </p:nvGrpSpPr>
        <p:grpSpPr>
          <a:xfrm>
            <a:off x="2408238" y="4623521"/>
            <a:ext cx="5865986" cy="810492"/>
            <a:chOff x="2468396" y="4900247"/>
            <a:chExt cx="5865986" cy="810492"/>
          </a:xfrm>
        </p:grpSpPr>
        <p:graphicFrame>
          <p:nvGraphicFramePr>
            <p:cNvPr id="4" name="Object 3"/>
            <p:cNvGraphicFramePr>
              <a:graphicFrameLocks noChangeAspect="1"/>
            </p:cNvGraphicFramePr>
            <p:nvPr>
              <p:extLst>
                <p:ext uri="{D42A27DB-BD31-4B8C-83A1-F6EECF244321}">
                  <p14:modId xmlns:p14="http://schemas.microsoft.com/office/powerpoint/2010/main" val="4018212106"/>
                </p:ext>
              </p:extLst>
            </p:nvPr>
          </p:nvGraphicFramePr>
          <p:xfrm>
            <a:off x="2468396" y="4974139"/>
            <a:ext cx="1981200" cy="736600"/>
          </p:xfrm>
          <a:graphic>
            <a:graphicData uri="http://schemas.openxmlformats.org/presentationml/2006/ole">
              <mc:AlternateContent xmlns:mc="http://schemas.openxmlformats.org/markup-compatibility/2006">
                <mc:Choice xmlns:v="urn:schemas-microsoft-com:vml" Requires="v">
                  <p:oleObj name="Equation" r:id="rId4" imgW="1981080" imgH="736560" progId="Equation.DSMT4">
                    <p:embed/>
                  </p:oleObj>
                </mc:Choice>
                <mc:Fallback>
                  <p:oleObj name="Equation" r:id="rId4" imgW="1981080" imgH="736560" progId="Equation.DSMT4">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8396" y="4974139"/>
                          <a:ext cx="198120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651964" y="4900247"/>
              <a:ext cx="3682418" cy="579967"/>
            </a:xfrm>
            <a:prstGeom prst="rect">
              <a:avLst/>
            </a:prstGeom>
            <a:noFill/>
          </p:spPr>
          <p:txBody>
            <a:bodyPr wrap="none" rtlCol="0">
              <a:spAutoFit/>
            </a:bodyPr>
            <a:lstStyle/>
            <a:p>
              <a:pPr algn="just" rtl="1">
                <a:lnSpc>
                  <a:spcPct val="150000"/>
                </a:lnSpc>
              </a:pPr>
              <a:r>
                <a:rPr lang="en-US" sz="2400" dirty="0">
                  <a:latin typeface="Times New Roman" panose="02020603050405020304" pitchFamily="18" charset="0"/>
                  <a:cs typeface="Times New Roman" panose="02020603050405020304" pitchFamily="18" charset="0"/>
                </a:rPr>
                <a:t>Diameter of the central peak</a:t>
              </a:r>
            </a:p>
          </p:txBody>
        </p:sp>
      </p:grpSp>
      <p:sp>
        <p:nvSpPr>
          <p:cNvPr id="7" name="TextBox 6"/>
          <p:cNvSpPr txBox="1"/>
          <p:nvPr/>
        </p:nvSpPr>
        <p:spPr>
          <a:xfrm>
            <a:off x="251580" y="5456783"/>
            <a:ext cx="11940420" cy="1200329"/>
          </a:xfrm>
          <a:prstGeom prst="rect">
            <a:avLst/>
          </a:prstGeom>
          <a:noFill/>
        </p:spPr>
        <p:txBody>
          <a:bodyPr wrap="square" rtlCol="0">
            <a:spAutoFit/>
          </a:bodyPr>
          <a:lstStyle/>
          <a:p>
            <a:pPr>
              <a:lnSpc>
                <a:spcPct val="150000"/>
              </a:lnSpc>
            </a:pPr>
            <a:r>
              <a:rPr lang="en-US" sz="2400" dirty="0">
                <a:latin typeface="Times New Roman" panose="02020603050405020304" pitchFamily="18" charset="0"/>
                <a:cs typeface="Times New Roman" panose="02020603050405020304" pitchFamily="18" charset="0"/>
              </a:rPr>
              <a:t>The beam diameter cannot be smaller than the limit applied by the relation above. This limit is called “diffraction limit”</a:t>
            </a:r>
          </a:p>
        </p:txBody>
      </p:sp>
      <p:sp>
        <p:nvSpPr>
          <p:cNvPr id="3" name="Slide Number Placeholder 2">
            <a:extLst>
              <a:ext uri="{FF2B5EF4-FFF2-40B4-BE49-F238E27FC236}">
                <a16:creationId xmlns:a16="http://schemas.microsoft.com/office/drawing/2014/main" id="{87639805-83CB-4466-AB2A-DE5B4AD1E41D}"/>
              </a:ext>
            </a:extLst>
          </p:cNvPr>
          <p:cNvSpPr>
            <a:spLocks noGrp="1"/>
          </p:cNvSpPr>
          <p:nvPr>
            <p:ph type="sldNum" sz="quarter" idx="12"/>
          </p:nvPr>
        </p:nvSpPr>
        <p:spPr/>
        <p:txBody>
          <a:bodyPr/>
          <a:lstStyle/>
          <a:p>
            <a:r>
              <a:rPr lang="en-US"/>
              <a:t>             </a:t>
            </a:r>
            <a:fld id="{8AC7B609-6235-4DF7-8376-3B4225D7EDEF}" type="slidenum">
              <a:rPr lang="en-US" smtClean="0"/>
              <a:pPr/>
              <a:t>141</a:t>
            </a:fld>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p:cNvPicPr>
            <a:picLocks noChangeAspect="1" noChangeArrowheads="1"/>
          </p:cNvPicPr>
          <p:nvPr/>
        </p:nvPicPr>
        <p:blipFill>
          <a:blip r:embed="rId2" cstate="print"/>
          <a:srcRect/>
          <a:stretch>
            <a:fillRect/>
          </a:stretch>
        </p:blipFill>
        <p:spPr bwMode="auto">
          <a:xfrm>
            <a:off x="376734" y="798576"/>
            <a:ext cx="11815266" cy="502578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9FF5070D-D642-4100-B10D-67064BF70E30}"/>
              </a:ext>
            </a:extLst>
          </p:cNvPr>
          <p:cNvSpPr>
            <a:spLocks noGrp="1"/>
          </p:cNvSpPr>
          <p:nvPr>
            <p:ph type="sldNum" sz="quarter" idx="12"/>
          </p:nvPr>
        </p:nvSpPr>
        <p:spPr/>
        <p:txBody>
          <a:bodyPr/>
          <a:lstStyle/>
          <a:p>
            <a:r>
              <a:rPr lang="en-US"/>
              <a:t>             </a:t>
            </a:r>
            <a:fld id="{8AC7B609-6235-4DF7-8376-3B4225D7EDEF}" type="slidenum">
              <a:rPr lang="en-US" smtClean="0"/>
              <a:pPr/>
              <a:t>142</a:t>
            </a:fld>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59DA7C-E3E4-4467-9CD9-D738E779A884}"/>
              </a:ext>
            </a:extLst>
          </p:cNvPr>
          <p:cNvSpPr txBox="1"/>
          <p:nvPr/>
        </p:nvSpPr>
        <p:spPr>
          <a:xfrm>
            <a:off x="457190" y="894194"/>
            <a:ext cx="11174829"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پراش فرانهوفر شدت اولین بیشینه (غیر مرکزی) چند برابر بیشینه دوم است. </a:t>
            </a:r>
            <a:endParaRPr lang="en-US" sz="20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56A274F-EC6B-4B06-BD0E-D2E02BFED293}"/>
              </a:ext>
            </a:extLst>
          </p:cNvPr>
          <p:cNvSpPr>
            <a:spLocks noGrp="1"/>
          </p:cNvSpPr>
          <p:nvPr>
            <p:ph type="sldNum" sz="quarter" idx="12"/>
          </p:nvPr>
        </p:nvSpPr>
        <p:spPr/>
        <p:txBody>
          <a:bodyPr/>
          <a:lstStyle/>
          <a:p>
            <a:r>
              <a:rPr lang="en-US"/>
              <a:t>             </a:t>
            </a:r>
            <a:fld id="{8AC7B609-6235-4DF7-8376-3B4225D7EDEF}" type="slidenum">
              <a:rPr lang="en-US" smtClean="0"/>
              <a:pPr/>
              <a:t>143</a:t>
            </a:fld>
            <a:endParaRPr lang="en-US" dirty="0"/>
          </a:p>
        </p:txBody>
      </p:sp>
    </p:spTree>
    <p:extLst>
      <p:ext uri="{BB962C8B-B14F-4D97-AF65-F5344CB8AC3E}">
        <p14:creationId xmlns:p14="http://schemas.microsoft.com/office/powerpoint/2010/main" val="8649399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13C73-56B3-4C2D-91FA-332030C5E567}"/>
              </a:ext>
            </a:extLst>
          </p:cNvPr>
          <p:cNvSpPr>
            <a:spLocks noGrp="1"/>
          </p:cNvSpPr>
          <p:nvPr>
            <p:ph type="sldNum" sz="quarter" idx="12"/>
          </p:nvPr>
        </p:nvSpPr>
        <p:spPr/>
        <p:txBody>
          <a:bodyPr/>
          <a:lstStyle/>
          <a:p>
            <a:r>
              <a:rPr lang="en-US"/>
              <a:t>             </a:t>
            </a:r>
            <a:fld id="{8AC7B609-6235-4DF7-8376-3B4225D7EDEF}" type="slidenum">
              <a:rPr lang="en-US" smtClean="0"/>
              <a:pPr/>
              <a:t>144</a:t>
            </a:fld>
            <a:endParaRPr lang="en-US" dirty="0"/>
          </a:p>
        </p:txBody>
      </p:sp>
      <p:pic>
        <p:nvPicPr>
          <p:cNvPr id="3" name="Picture 2">
            <a:extLst>
              <a:ext uri="{FF2B5EF4-FFF2-40B4-BE49-F238E27FC236}">
                <a16:creationId xmlns:a16="http://schemas.microsoft.com/office/drawing/2014/main" id="{EE562583-715C-4935-AB46-E85A3DECBC75}"/>
              </a:ext>
            </a:extLst>
          </p:cNvPr>
          <p:cNvPicPr>
            <a:picLocks noChangeAspect="1"/>
          </p:cNvPicPr>
          <p:nvPr/>
        </p:nvPicPr>
        <p:blipFill>
          <a:blip r:embed="rId2"/>
          <a:stretch>
            <a:fillRect/>
          </a:stretch>
        </p:blipFill>
        <p:spPr>
          <a:xfrm>
            <a:off x="140075" y="3730378"/>
            <a:ext cx="4249084" cy="3068783"/>
          </a:xfrm>
          <a:prstGeom prst="rect">
            <a:avLst/>
          </a:prstGeom>
        </p:spPr>
      </p:pic>
      <p:sp>
        <p:nvSpPr>
          <p:cNvPr id="5" name="Rectangle 2">
            <a:extLst>
              <a:ext uri="{FF2B5EF4-FFF2-40B4-BE49-F238E27FC236}">
                <a16:creationId xmlns:a16="http://schemas.microsoft.com/office/drawing/2014/main" id="{13A0054C-C144-41A4-A0D4-2C94F3925867}"/>
              </a:ext>
            </a:extLst>
          </p:cNvPr>
          <p:cNvSpPr>
            <a:spLocks noChangeArrowheads="1"/>
          </p:cNvSpPr>
          <p:nvPr/>
        </p:nvSpPr>
        <p:spPr bwMode="auto">
          <a:xfrm>
            <a:off x="238689" y="666306"/>
            <a:ext cx="115678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ts val="24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diffraction pattern of a plane wavefront that is obstructed everywhere except at two narrow slits is calculated in the same manner as for the single slit. The mathematical argument departs from that for the single slit where the limits of integration are now changed to those indicated in Figure. Extracting the amplitude:</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6" name="Object 5">
            <a:extLst>
              <a:ext uri="{FF2B5EF4-FFF2-40B4-BE49-F238E27FC236}">
                <a16:creationId xmlns:a16="http://schemas.microsoft.com/office/drawing/2014/main" id="{182FF464-CD95-4079-B2AA-B68875795CF8}"/>
              </a:ext>
            </a:extLst>
          </p:cNvPr>
          <p:cNvGraphicFramePr>
            <a:graphicFrameLocks noChangeAspect="1"/>
          </p:cNvGraphicFramePr>
          <p:nvPr>
            <p:extLst>
              <p:ext uri="{D42A27DB-BD31-4B8C-83A1-F6EECF244321}">
                <p14:modId xmlns:p14="http://schemas.microsoft.com/office/powerpoint/2010/main" val="820599220"/>
              </p:ext>
            </p:extLst>
          </p:nvPr>
        </p:nvGraphicFramePr>
        <p:xfrm>
          <a:off x="4389158" y="1846493"/>
          <a:ext cx="5816600" cy="793750"/>
        </p:xfrm>
        <a:graphic>
          <a:graphicData uri="http://schemas.openxmlformats.org/presentationml/2006/ole">
            <mc:AlternateContent xmlns:mc="http://schemas.openxmlformats.org/markup-compatibility/2006">
              <mc:Choice xmlns:v="urn:schemas-microsoft-com:vml" Requires="v">
                <p:oleObj name="Equation" r:id="rId3" imgW="5816520" imgH="799920" progId="Equation.DSMT4">
                  <p:embed/>
                </p:oleObj>
              </mc:Choice>
              <mc:Fallback>
                <p:oleObj name="Equation" r:id="rId3" imgW="5816520" imgH="799920" progId="Equation.DSMT4">
                  <p:embed/>
                  <p:pic>
                    <p:nvPicPr>
                      <p:cNvPr id="0" name="Object 1"/>
                      <p:cNvPicPr>
                        <a:picLocks noChangeAspect="1" noChangeArrowheads="1"/>
                      </p:cNvPicPr>
                      <p:nvPr/>
                    </p:nvPicPr>
                    <p:blipFill>
                      <a:blip r:embed="rId4"/>
                      <a:srcRect/>
                      <a:stretch>
                        <a:fillRect/>
                      </a:stretch>
                    </p:blipFill>
                    <p:spPr bwMode="auto">
                      <a:xfrm>
                        <a:off x="4389158" y="1846493"/>
                        <a:ext cx="581660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a:extLst>
              <a:ext uri="{FF2B5EF4-FFF2-40B4-BE49-F238E27FC236}">
                <a16:creationId xmlns:a16="http://schemas.microsoft.com/office/drawing/2014/main" id="{93872D7B-5E2C-4E33-A98D-C55B0CDB4287}"/>
              </a:ext>
            </a:extLst>
          </p:cNvPr>
          <p:cNvSpPr>
            <a:spLocks noChangeArrowheads="1"/>
          </p:cNvSpPr>
          <p:nvPr/>
        </p:nvSpPr>
        <p:spPr bwMode="auto">
          <a:xfrm>
            <a:off x="417980" y="2815195"/>
            <a:ext cx="61918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718E8"/>
                </a:solidFill>
                <a:effectLst/>
                <a:latin typeface="Georgia" panose="02040502050405020303" pitchFamily="18" charset="0"/>
                <a:ea typeface="Calibri" panose="020F0502020204030204" pitchFamily="34" charset="0"/>
                <a:cs typeface="Arial" panose="020B0604020202020204" pitchFamily="34" charset="0"/>
              </a:rPr>
              <a:t>Integration and substitution of the limits leads t</a:t>
            </a:r>
            <a:r>
              <a:rPr lang="en-US" altLang="en-US" sz="2000" dirty="0">
                <a:solidFill>
                  <a:srgbClr val="2718E8"/>
                </a:solidFill>
                <a:latin typeface="Georgia" panose="02040502050405020303" pitchFamily="18" charset="0"/>
                <a:ea typeface="Calibri" panose="020F0502020204030204" pitchFamily="34" charset="0"/>
                <a:cs typeface="Arial" panose="020B0604020202020204" pitchFamily="34" charset="0"/>
              </a:rPr>
              <a:t>o</a:t>
            </a:r>
            <a:endParaRPr kumimoji="0" lang="en-US" altLang="en-US" sz="2000" b="0" i="0" u="none" strike="noStrike" cap="none" normalizeH="0" baseline="0" dirty="0">
              <a:ln>
                <a:noFill/>
              </a:ln>
              <a:solidFill>
                <a:srgbClr val="2718E8"/>
              </a:solidFill>
              <a:effectLst/>
            </a:endParaRPr>
          </a:p>
        </p:txBody>
      </p:sp>
      <p:graphicFrame>
        <p:nvGraphicFramePr>
          <p:cNvPr id="9" name="Object 8">
            <a:extLst>
              <a:ext uri="{FF2B5EF4-FFF2-40B4-BE49-F238E27FC236}">
                <a16:creationId xmlns:a16="http://schemas.microsoft.com/office/drawing/2014/main" id="{DFE7ABFE-BA0D-4D40-9D1A-A4403F686EAB}"/>
              </a:ext>
            </a:extLst>
          </p:cNvPr>
          <p:cNvGraphicFramePr>
            <a:graphicFrameLocks noChangeAspect="1"/>
          </p:cNvGraphicFramePr>
          <p:nvPr>
            <p:extLst>
              <p:ext uri="{D42A27DB-BD31-4B8C-83A1-F6EECF244321}">
                <p14:modId xmlns:p14="http://schemas.microsoft.com/office/powerpoint/2010/main" val="3580257733"/>
              </p:ext>
            </p:extLst>
          </p:nvPr>
        </p:nvGraphicFramePr>
        <p:xfrm>
          <a:off x="2860300" y="3416336"/>
          <a:ext cx="9191625" cy="809625"/>
        </p:xfrm>
        <a:graphic>
          <a:graphicData uri="http://schemas.openxmlformats.org/presentationml/2006/ole">
            <mc:AlternateContent xmlns:mc="http://schemas.openxmlformats.org/markup-compatibility/2006">
              <mc:Choice xmlns:v="urn:schemas-microsoft-com:vml" Requires="v">
                <p:oleObj name="Equation" r:id="rId5" imgW="9194800" imgH="812800" progId="Equation.DSMT4">
                  <p:embed/>
                </p:oleObj>
              </mc:Choice>
              <mc:Fallback>
                <p:oleObj name="Equation" r:id="rId5" imgW="9194800" imgH="812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0300" y="3416336"/>
                        <a:ext cx="9191625"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a:extLst>
              <a:ext uri="{FF2B5EF4-FFF2-40B4-BE49-F238E27FC236}">
                <a16:creationId xmlns:a16="http://schemas.microsoft.com/office/drawing/2014/main" id="{FCDC70BD-9AC7-4D0D-ADBF-B034F5B1B85B}"/>
              </a:ext>
            </a:extLst>
          </p:cNvPr>
          <p:cNvGraphicFramePr>
            <a:graphicFrameLocks noChangeAspect="1"/>
          </p:cNvGraphicFramePr>
          <p:nvPr>
            <p:extLst>
              <p:ext uri="{D42A27DB-BD31-4B8C-83A1-F6EECF244321}">
                <p14:modId xmlns:p14="http://schemas.microsoft.com/office/powerpoint/2010/main" val="4092163927"/>
              </p:ext>
            </p:extLst>
          </p:nvPr>
        </p:nvGraphicFramePr>
        <p:xfrm>
          <a:off x="9336165" y="4704435"/>
          <a:ext cx="1814932" cy="723900"/>
        </p:xfrm>
        <a:graphic>
          <a:graphicData uri="http://schemas.openxmlformats.org/presentationml/2006/ole">
            <mc:AlternateContent xmlns:mc="http://schemas.openxmlformats.org/markup-compatibility/2006">
              <mc:Choice xmlns:v="urn:schemas-microsoft-com:vml" Requires="v">
                <p:oleObj name="Equation" r:id="rId7" imgW="1651000" imgH="723900" progId="Equation.DSMT4">
                  <p:embed/>
                </p:oleObj>
              </mc:Choice>
              <mc:Fallback>
                <p:oleObj name="Equation" r:id="rId7" imgW="1651000" imgH="723900"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36165" y="4704435"/>
                        <a:ext cx="1814932" cy="723900"/>
                      </a:xfrm>
                      <a:prstGeom prst="rect">
                        <a:avLst/>
                      </a:prstGeom>
                      <a:noFill/>
                    </p:spPr>
                  </p:pic>
                </p:oleObj>
              </mc:Fallback>
            </mc:AlternateContent>
          </a:graphicData>
        </a:graphic>
      </p:graphicFrame>
      <p:graphicFrame>
        <p:nvGraphicFramePr>
          <p:cNvPr id="23" name="Object 22">
            <a:extLst>
              <a:ext uri="{FF2B5EF4-FFF2-40B4-BE49-F238E27FC236}">
                <a16:creationId xmlns:a16="http://schemas.microsoft.com/office/drawing/2014/main" id="{3843D835-D5A1-4F08-8B67-4F2475057AA7}"/>
              </a:ext>
            </a:extLst>
          </p:cNvPr>
          <p:cNvGraphicFramePr>
            <a:graphicFrameLocks noChangeAspect="1"/>
          </p:cNvGraphicFramePr>
          <p:nvPr>
            <p:extLst>
              <p:ext uri="{D42A27DB-BD31-4B8C-83A1-F6EECF244321}">
                <p14:modId xmlns:p14="http://schemas.microsoft.com/office/powerpoint/2010/main" val="1138129000"/>
              </p:ext>
            </p:extLst>
          </p:nvPr>
        </p:nvGraphicFramePr>
        <p:xfrm>
          <a:off x="7297457" y="6008659"/>
          <a:ext cx="1837577" cy="723900"/>
        </p:xfrm>
        <a:graphic>
          <a:graphicData uri="http://schemas.openxmlformats.org/presentationml/2006/ole">
            <mc:AlternateContent xmlns:mc="http://schemas.openxmlformats.org/markup-compatibility/2006">
              <mc:Choice xmlns:v="urn:schemas-microsoft-com:vml" Requires="v">
                <p:oleObj name="Equation" r:id="rId9" imgW="1625600" imgH="723900" progId="Equation.DSMT4">
                  <p:embed/>
                </p:oleObj>
              </mc:Choice>
              <mc:Fallback>
                <p:oleObj name="Equation" r:id="rId9" imgW="1625600" imgH="72390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97457" y="6008659"/>
                        <a:ext cx="1837577" cy="723900"/>
                      </a:xfrm>
                      <a:prstGeom prst="rect">
                        <a:avLst/>
                      </a:prstGeom>
                      <a:noFill/>
                    </p:spPr>
                  </p:pic>
                </p:oleObj>
              </mc:Fallback>
            </mc:AlternateContent>
          </a:graphicData>
        </a:graphic>
      </p:graphicFrame>
      <p:sp>
        <p:nvSpPr>
          <p:cNvPr id="24" name="Rectangle 17">
            <a:extLst>
              <a:ext uri="{FF2B5EF4-FFF2-40B4-BE49-F238E27FC236}">
                <a16:creationId xmlns:a16="http://schemas.microsoft.com/office/drawing/2014/main" id="{A733EED9-0701-46D1-B56B-6FE1D446621D}"/>
              </a:ext>
            </a:extLst>
          </p:cNvPr>
          <p:cNvSpPr>
            <a:spLocks noChangeArrowheads="1"/>
          </p:cNvSpPr>
          <p:nvPr/>
        </p:nvSpPr>
        <p:spPr bwMode="auto">
          <a:xfrm>
            <a:off x="4885765" y="4402173"/>
            <a:ext cx="45663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Reintroducing </a:t>
            </a:r>
            <a:r>
              <a:rPr lang="de-AT" altLang="en-US" sz="2000" i="1" dirty="0">
                <a:latin typeface="Times New Roman" panose="02020603050405020304" pitchFamily="18" charset="0"/>
                <a:ea typeface="Calibri" panose="020F0502020204030204" pitchFamily="34" charset="0"/>
                <a:cs typeface="Times New Roman" panose="02020603050405020304" pitchFamily="18" charset="0"/>
              </a:rPr>
              <a:t>ß</a:t>
            </a:r>
            <a:r>
              <a:rPr lang="fa-IR" alt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i="1" dirty="0">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involving the slit width </a:t>
            </a:r>
            <a:r>
              <a:rPr kumimoji="0" lang="en-US" altLang="en-US"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t>
            </a:r>
            <a:endParaRPr kumimoji="0" lang="en-US" alt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Rectangle 19">
            <a:extLst>
              <a:ext uri="{FF2B5EF4-FFF2-40B4-BE49-F238E27FC236}">
                <a16:creationId xmlns:a16="http://schemas.microsoft.com/office/drawing/2014/main" id="{B220ACA9-7BBA-41B9-8E0A-E965D59F04EF}"/>
              </a:ext>
            </a:extLst>
          </p:cNvPr>
          <p:cNvSpPr>
            <a:spLocks noChangeArrowheads="1"/>
          </p:cNvSpPr>
          <p:nvPr/>
        </p:nvSpPr>
        <p:spPr bwMode="auto">
          <a:xfrm>
            <a:off x="4661647" y="5473334"/>
            <a:ext cx="54040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 a similar one involving the slit separation </a:t>
            </a: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88160F2-633A-44B7-A89F-26A68861A0B3}"/>
              </a:ext>
            </a:extLst>
          </p:cNvPr>
          <p:cNvSpPr txBox="1"/>
          <p:nvPr/>
        </p:nvSpPr>
        <p:spPr>
          <a:xfrm>
            <a:off x="3845859" y="-13394"/>
            <a:ext cx="2949389" cy="600164"/>
          </a:xfrm>
          <a:prstGeom prst="rect">
            <a:avLst/>
          </a:prstGeom>
          <a:noFill/>
        </p:spPr>
        <p:txBody>
          <a:bodyPr wrap="square" rtlCol="0">
            <a:spAutoFit/>
          </a:bodyPr>
          <a:lstStyle/>
          <a:p>
            <a:pPr algn="just" rtl="1">
              <a:lnSpc>
                <a:spcPct val="150000"/>
              </a:lnSpc>
            </a:pPr>
            <a:r>
              <a:rPr lang="fa-IR" sz="2400" b="1" dirty="0" err="1">
                <a:solidFill>
                  <a:srgbClr val="FF0000"/>
                </a:solidFill>
                <a:latin typeface="Times New Roman" panose="02020603050405020304" pitchFamily="18" charset="0"/>
                <a:cs typeface="B Nazanin" panose="00000400000000000000" pitchFamily="2" charset="-78"/>
              </a:rPr>
              <a:t>پراش</a:t>
            </a:r>
            <a:r>
              <a:rPr lang="fa-IR" sz="2400" b="1" dirty="0">
                <a:solidFill>
                  <a:srgbClr val="FF0000"/>
                </a:solidFill>
                <a:latin typeface="Times New Roman" panose="02020603050405020304" pitchFamily="18" charset="0"/>
                <a:cs typeface="B Nazanin" panose="00000400000000000000" pitchFamily="2" charset="-78"/>
              </a:rPr>
              <a:t> از دو شکاف</a:t>
            </a:r>
            <a:endParaRPr lang="en-US" sz="2400" b="1" dirty="0">
              <a:solidFill>
                <a:srgbClr val="FF0000"/>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00356283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F72933-E3C5-4662-9A05-5256B748D028}"/>
              </a:ext>
            </a:extLst>
          </p:cNvPr>
          <p:cNvSpPr>
            <a:spLocks noGrp="1"/>
          </p:cNvSpPr>
          <p:nvPr>
            <p:ph type="sldNum" sz="quarter" idx="12"/>
          </p:nvPr>
        </p:nvSpPr>
        <p:spPr/>
        <p:txBody>
          <a:bodyPr/>
          <a:lstStyle/>
          <a:p>
            <a:r>
              <a:rPr lang="en-US"/>
              <a:t>             </a:t>
            </a:r>
            <a:fld id="{8AC7B609-6235-4DF7-8376-3B4225D7EDEF}" type="slidenum">
              <a:rPr lang="en-US" smtClean="0"/>
              <a:pPr/>
              <a:t>145</a:t>
            </a:fld>
            <a:endParaRPr lang="en-US" dirty="0"/>
          </a:p>
        </p:txBody>
      </p:sp>
      <p:sp>
        <p:nvSpPr>
          <p:cNvPr id="4" name="Rectangle 2">
            <a:extLst>
              <a:ext uri="{FF2B5EF4-FFF2-40B4-BE49-F238E27FC236}">
                <a16:creationId xmlns:a16="http://schemas.microsoft.com/office/drawing/2014/main" id="{67B4F208-201C-4C04-92B6-85FF52AE3ADB}"/>
              </a:ext>
            </a:extLst>
          </p:cNvPr>
          <p:cNvSpPr>
            <a:spLocks noChangeArrowheads="1"/>
          </p:cNvSpPr>
          <p:nvPr/>
        </p:nvSpPr>
        <p:spPr bwMode="auto">
          <a:xfrm>
            <a:off x="782171" y="343904"/>
            <a:ext cx="60579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our equation is written more compactly as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5A299FBB-BE83-4730-B8C8-FCFD909B23F8}"/>
              </a:ext>
            </a:extLst>
          </p:cNvPr>
          <p:cNvGraphicFramePr>
            <a:graphicFrameLocks noChangeAspect="1"/>
          </p:cNvGraphicFramePr>
          <p:nvPr>
            <p:extLst>
              <p:ext uri="{D42A27DB-BD31-4B8C-83A1-F6EECF244321}">
                <p14:modId xmlns:p14="http://schemas.microsoft.com/office/powerpoint/2010/main" val="2719477395"/>
              </p:ext>
            </p:extLst>
          </p:nvPr>
        </p:nvGraphicFramePr>
        <p:xfrm>
          <a:off x="2581834" y="1165411"/>
          <a:ext cx="6057900" cy="809625"/>
        </p:xfrm>
        <a:graphic>
          <a:graphicData uri="http://schemas.openxmlformats.org/presentationml/2006/ole">
            <mc:AlternateContent xmlns:mc="http://schemas.openxmlformats.org/markup-compatibility/2006">
              <mc:Choice xmlns:v="urn:schemas-microsoft-com:vml" Requires="v">
                <p:oleObj name="Equation" r:id="rId2" imgW="6057900" imgH="812800" progId="Equation.DSMT4">
                  <p:embed/>
                </p:oleObj>
              </mc:Choice>
              <mc:Fallback>
                <p:oleObj name="Equation" r:id="rId2" imgW="6057900" imgH="8128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834" y="1165411"/>
                        <a:ext cx="605790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a:extLst>
              <a:ext uri="{FF2B5EF4-FFF2-40B4-BE49-F238E27FC236}">
                <a16:creationId xmlns:a16="http://schemas.microsoft.com/office/drawing/2014/main" id="{6833AE2B-F773-44E8-ADA0-8367EEDD654D}"/>
              </a:ext>
            </a:extLst>
          </p:cNvPr>
          <p:cNvSpPr>
            <a:spLocks noChangeArrowheads="1"/>
          </p:cNvSpPr>
          <p:nvPr/>
        </p:nvSpPr>
        <p:spPr bwMode="auto">
          <a:xfrm>
            <a:off x="663387" y="2460540"/>
            <a:ext cx="41237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Employing Euler's equation, Finally</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04AC8C17-CF9E-4BC4-B7ED-0C1AA55741B4}"/>
              </a:ext>
            </a:extLst>
          </p:cNvPr>
          <p:cNvGraphicFramePr>
            <a:graphicFrameLocks noChangeAspect="1"/>
          </p:cNvGraphicFramePr>
          <p:nvPr>
            <p:extLst>
              <p:ext uri="{D42A27DB-BD31-4B8C-83A1-F6EECF244321}">
                <p14:modId xmlns:p14="http://schemas.microsoft.com/office/powerpoint/2010/main" val="4242396755"/>
              </p:ext>
            </p:extLst>
          </p:nvPr>
        </p:nvGraphicFramePr>
        <p:xfrm>
          <a:off x="5769625" y="2474653"/>
          <a:ext cx="2771775" cy="809625"/>
        </p:xfrm>
        <a:graphic>
          <a:graphicData uri="http://schemas.openxmlformats.org/presentationml/2006/ole">
            <mc:AlternateContent xmlns:mc="http://schemas.openxmlformats.org/markup-compatibility/2006">
              <mc:Choice xmlns:v="urn:schemas-microsoft-com:vml" Requires="v">
                <p:oleObj name="Equation" r:id="rId4" imgW="2768600" imgH="812800" progId="Equation.DSMT4">
                  <p:embed/>
                </p:oleObj>
              </mc:Choice>
              <mc:Fallback>
                <p:oleObj name="Equation" r:id="rId4" imgW="2768600" imgH="8128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9625" y="2474653"/>
                        <a:ext cx="2771775"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1D8B99A0-4759-4001-86CC-5045CADAEBE0}"/>
              </a:ext>
            </a:extLst>
          </p:cNvPr>
          <p:cNvGraphicFramePr>
            <a:graphicFrameLocks noChangeAspect="1"/>
          </p:cNvGraphicFramePr>
          <p:nvPr>
            <p:extLst>
              <p:ext uri="{D42A27DB-BD31-4B8C-83A1-F6EECF244321}">
                <p14:modId xmlns:p14="http://schemas.microsoft.com/office/powerpoint/2010/main" val="2298116103"/>
              </p:ext>
            </p:extLst>
          </p:nvPr>
        </p:nvGraphicFramePr>
        <p:xfrm>
          <a:off x="3660124" y="3622533"/>
          <a:ext cx="5667375" cy="962025"/>
        </p:xfrm>
        <a:graphic>
          <a:graphicData uri="http://schemas.openxmlformats.org/presentationml/2006/ole">
            <mc:AlternateContent xmlns:mc="http://schemas.openxmlformats.org/markup-compatibility/2006">
              <mc:Choice xmlns:v="urn:schemas-microsoft-com:vml" Requires="v">
                <p:oleObj name="Equation" r:id="rId6" imgW="5664200" imgH="965200" progId="Equation.DSMT4">
                  <p:embed/>
                </p:oleObj>
              </mc:Choice>
              <mc:Fallback>
                <p:oleObj name="Equation" r:id="rId6" imgW="5664200" imgH="9652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0124" y="3622533"/>
                        <a:ext cx="5667375"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a16="http://schemas.microsoft.com/office/drawing/2014/main" id="{CD439D41-C5FA-4C0A-96A7-077A0A9C1D9A}"/>
              </a:ext>
            </a:extLst>
          </p:cNvPr>
          <p:cNvGraphicFramePr>
            <a:graphicFrameLocks noChangeAspect="1"/>
          </p:cNvGraphicFramePr>
          <p:nvPr>
            <p:extLst>
              <p:ext uri="{D42A27DB-BD31-4B8C-83A1-F6EECF244321}">
                <p14:modId xmlns:p14="http://schemas.microsoft.com/office/powerpoint/2010/main" val="3942784887"/>
              </p:ext>
            </p:extLst>
          </p:nvPr>
        </p:nvGraphicFramePr>
        <p:xfrm>
          <a:off x="2581834" y="5230626"/>
          <a:ext cx="2752725" cy="923925"/>
        </p:xfrm>
        <a:graphic>
          <a:graphicData uri="http://schemas.openxmlformats.org/presentationml/2006/ole">
            <mc:AlternateContent xmlns:mc="http://schemas.openxmlformats.org/markup-compatibility/2006">
              <mc:Choice xmlns:v="urn:schemas-microsoft-com:vml" Requires="v">
                <p:oleObj name="Equation" r:id="rId8" imgW="2755800" imgH="927000" progId="Equation.DSMT4">
                  <p:embed/>
                </p:oleObj>
              </mc:Choice>
              <mc:Fallback>
                <p:oleObj name="Equation" r:id="rId8" imgW="2755800" imgH="927000" progId="Equation.DSMT4">
                  <p:embed/>
                  <p:pic>
                    <p:nvPicPr>
                      <p:cNvPr id="0" name="Object 5"/>
                      <p:cNvPicPr>
                        <a:picLocks noChangeAspect="1" noChangeArrowheads="1"/>
                      </p:cNvPicPr>
                      <p:nvPr/>
                    </p:nvPicPr>
                    <p:blipFill>
                      <a:blip r:embed="rId9"/>
                      <a:srcRect/>
                      <a:stretch>
                        <a:fillRect/>
                      </a:stretch>
                    </p:blipFill>
                    <p:spPr bwMode="auto">
                      <a:xfrm>
                        <a:off x="2581834" y="5230626"/>
                        <a:ext cx="2752725"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 name="Group 17">
            <a:extLst>
              <a:ext uri="{FF2B5EF4-FFF2-40B4-BE49-F238E27FC236}">
                <a16:creationId xmlns:a16="http://schemas.microsoft.com/office/drawing/2014/main" id="{9ABF0FD6-81F3-4CC2-9EAB-DBCCC45D83B2}"/>
              </a:ext>
            </a:extLst>
          </p:cNvPr>
          <p:cNvGrpSpPr/>
          <p:nvPr/>
        </p:nvGrpSpPr>
        <p:grpSpPr>
          <a:xfrm>
            <a:off x="6705320" y="5261723"/>
            <a:ext cx="3452253" cy="962025"/>
            <a:chOff x="6017836" y="5270219"/>
            <a:chExt cx="3452253" cy="962025"/>
          </a:xfrm>
        </p:grpSpPr>
        <p:graphicFrame>
          <p:nvGraphicFramePr>
            <p:cNvPr id="11" name="Object 10">
              <a:extLst>
                <a:ext uri="{FF2B5EF4-FFF2-40B4-BE49-F238E27FC236}">
                  <a16:creationId xmlns:a16="http://schemas.microsoft.com/office/drawing/2014/main" id="{582F0CFB-449E-46F7-AA86-CAB9AA932591}"/>
                </a:ext>
              </a:extLst>
            </p:cNvPr>
            <p:cNvGraphicFramePr>
              <a:graphicFrameLocks noChangeAspect="1"/>
            </p:cNvGraphicFramePr>
            <p:nvPr>
              <p:extLst>
                <p:ext uri="{D42A27DB-BD31-4B8C-83A1-F6EECF244321}">
                  <p14:modId xmlns:p14="http://schemas.microsoft.com/office/powerpoint/2010/main" val="571280003"/>
                </p:ext>
              </p:extLst>
            </p:nvPr>
          </p:nvGraphicFramePr>
          <p:xfrm>
            <a:off x="7155514" y="5270219"/>
            <a:ext cx="2314575" cy="962025"/>
          </p:xfrm>
          <a:graphic>
            <a:graphicData uri="http://schemas.openxmlformats.org/presentationml/2006/ole">
              <mc:AlternateContent xmlns:mc="http://schemas.openxmlformats.org/markup-compatibility/2006">
                <mc:Choice xmlns:v="urn:schemas-microsoft-com:vml" Requires="v">
                  <p:oleObj name="Equation" r:id="rId10" imgW="2311400" imgH="965200" progId="Equation.DSMT4">
                    <p:embed/>
                  </p:oleObj>
                </mc:Choice>
                <mc:Fallback>
                  <p:oleObj name="Equation" r:id="rId10" imgW="2311400" imgH="9652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55514" y="5270219"/>
                          <a:ext cx="2314575"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1">
              <a:extLst>
                <a:ext uri="{FF2B5EF4-FFF2-40B4-BE49-F238E27FC236}">
                  <a16:creationId xmlns:a16="http://schemas.microsoft.com/office/drawing/2014/main" id="{66C34445-0CA7-464A-88D8-1D84D6DA570B}"/>
                </a:ext>
              </a:extLst>
            </p:cNvPr>
            <p:cNvSpPr>
              <a:spLocks noChangeArrowheads="1"/>
            </p:cNvSpPr>
            <p:nvPr/>
          </p:nvSpPr>
          <p:spPr bwMode="auto">
            <a:xfrm>
              <a:off x="6017836" y="5524358"/>
              <a:ext cx="113767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Where</a:t>
              </a:r>
              <a:r>
                <a:rPr kumimoji="0" lang="fa-IR"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7" name="TextBox 16">
            <a:extLst>
              <a:ext uri="{FF2B5EF4-FFF2-40B4-BE49-F238E27FC236}">
                <a16:creationId xmlns:a16="http://schemas.microsoft.com/office/drawing/2014/main" id="{D2C27828-5EDD-4B5D-8C41-CB464F475C7C}"/>
              </a:ext>
            </a:extLst>
          </p:cNvPr>
          <p:cNvSpPr txBox="1"/>
          <p:nvPr/>
        </p:nvSpPr>
        <p:spPr>
          <a:xfrm>
            <a:off x="553008" y="3797296"/>
            <a:ext cx="2701181"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irradiance is now</a:t>
            </a:r>
            <a:r>
              <a:rPr kumimoji="0" lang="fa-IR"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88793652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7C8EB2-B142-49AF-ACEA-98483E9E5848}"/>
              </a:ext>
            </a:extLst>
          </p:cNvPr>
          <p:cNvSpPr>
            <a:spLocks noGrp="1"/>
          </p:cNvSpPr>
          <p:nvPr>
            <p:ph type="sldNum" sz="quarter" idx="12"/>
          </p:nvPr>
        </p:nvSpPr>
        <p:spPr/>
        <p:txBody>
          <a:bodyPr/>
          <a:lstStyle/>
          <a:p>
            <a:r>
              <a:rPr lang="en-US"/>
              <a:t>             </a:t>
            </a:r>
            <a:fld id="{8AC7B609-6235-4DF7-8376-3B4225D7EDEF}" type="slidenum">
              <a:rPr lang="en-US" smtClean="0"/>
              <a:pPr/>
              <a:t>146</a:t>
            </a:fld>
            <a:endParaRPr lang="en-US" dirty="0"/>
          </a:p>
        </p:txBody>
      </p:sp>
      <p:graphicFrame>
        <p:nvGraphicFramePr>
          <p:cNvPr id="8" name="Object 7">
            <a:extLst>
              <a:ext uri="{FF2B5EF4-FFF2-40B4-BE49-F238E27FC236}">
                <a16:creationId xmlns:a16="http://schemas.microsoft.com/office/drawing/2014/main" id="{0B0985E3-9FEC-41BD-AB98-28BBB1AA1748}"/>
              </a:ext>
            </a:extLst>
          </p:cNvPr>
          <p:cNvGraphicFramePr>
            <a:graphicFrameLocks noChangeAspect="1"/>
          </p:cNvGraphicFramePr>
          <p:nvPr>
            <p:extLst>
              <p:ext uri="{D42A27DB-BD31-4B8C-83A1-F6EECF244321}">
                <p14:modId xmlns:p14="http://schemas.microsoft.com/office/powerpoint/2010/main" val="1623361485"/>
              </p:ext>
            </p:extLst>
          </p:nvPr>
        </p:nvGraphicFramePr>
        <p:xfrm>
          <a:off x="3101788" y="5028854"/>
          <a:ext cx="5438775" cy="914400"/>
        </p:xfrm>
        <a:graphic>
          <a:graphicData uri="http://schemas.openxmlformats.org/presentationml/2006/ole">
            <mc:AlternateContent xmlns:mc="http://schemas.openxmlformats.org/markup-compatibility/2006">
              <mc:Choice xmlns:v="urn:schemas-microsoft-com:vml" Requires="v">
                <p:oleObj name="Equation" r:id="rId2" imgW="5435600" imgH="914400" progId="Equation.DSMT4">
                  <p:embed/>
                </p:oleObj>
              </mc:Choice>
              <mc:Fallback>
                <p:oleObj name="Equation" r:id="rId2" imgW="5435600" imgH="9144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788" y="5028854"/>
                        <a:ext cx="54387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6">
            <a:extLst>
              <a:ext uri="{FF2B5EF4-FFF2-40B4-BE49-F238E27FC236}">
                <a16:creationId xmlns:a16="http://schemas.microsoft.com/office/drawing/2014/main" id="{715DCAE9-F425-4247-A4FD-E816DB819141}"/>
              </a:ext>
            </a:extLst>
          </p:cNvPr>
          <p:cNvSpPr>
            <a:spLocks noChangeArrowheads="1"/>
          </p:cNvSpPr>
          <p:nvPr/>
        </p:nvSpPr>
        <p:spPr bwMode="auto">
          <a:xfrm>
            <a:off x="1855693" y="212748"/>
            <a:ext cx="96549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8" name="Group 17">
            <a:extLst>
              <a:ext uri="{FF2B5EF4-FFF2-40B4-BE49-F238E27FC236}">
                <a16:creationId xmlns:a16="http://schemas.microsoft.com/office/drawing/2014/main" id="{0B1D9568-7055-455B-9329-7039EDF61441}"/>
              </a:ext>
            </a:extLst>
          </p:cNvPr>
          <p:cNvGrpSpPr/>
          <p:nvPr/>
        </p:nvGrpSpPr>
        <p:grpSpPr>
          <a:xfrm>
            <a:off x="690282" y="4327324"/>
            <a:ext cx="2949389" cy="707886"/>
            <a:chOff x="4760259" y="3763078"/>
            <a:chExt cx="2949389" cy="707886"/>
          </a:xfrm>
        </p:grpSpPr>
        <p:graphicFrame>
          <p:nvGraphicFramePr>
            <p:cNvPr id="6" name="Object 5">
              <a:extLst>
                <a:ext uri="{FF2B5EF4-FFF2-40B4-BE49-F238E27FC236}">
                  <a16:creationId xmlns:a16="http://schemas.microsoft.com/office/drawing/2014/main" id="{D0722363-41FD-49FF-B5A7-D33794C0CBFC}"/>
                </a:ext>
              </a:extLst>
            </p:cNvPr>
            <p:cNvGraphicFramePr>
              <a:graphicFrameLocks noChangeAspect="1"/>
            </p:cNvGraphicFramePr>
            <p:nvPr>
              <p:extLst>
                <p:ext uri="{D42A27DB-BD31-4B8C-83A1-F6EECF244321}">
                  <p14:modId xmlns:p14="http://schemas.microsoft.com/office/powerpoint/2010/main" val="1381720454"/>
                </p:ext>
              </p:extLst>
            </p:nvPr>
          </p:nvGraphicFramePr>
          <p:xfrm>
            <a:off x="6042212" y="3776559"/>
            <a:ext cx="762000" cy="342900"/>
          </p:xfrm>
          <a:graphic>
            <a:graphicData uri="http://schemas.openxmlformats.org/presentationml/2006/ole">
              <mc:AlternateContent xmlns:mc="http://schemas.openxmlformats.org/markup-compatibility/2006">
                <mc:Choice xmlns:v="urn:schemas-microsoft-com:vml" Requires="v">
                  <p:oleObj name="Equation" r:id="rId4" imgW="761669" imgH="342751" progId="Equation.DSMT4">
                    <p:embed/>
                  </p:oleObj>
                </mc:Choice>
                <mc:Fallback>
                  <p:oleObj name="Equation" r:id="rId4" imgW="761669" imgH="342751"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2212" y="3776559"/>
                          <a:ext cx="7620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8">
              <a:extLst>
                <a:ext uri="{FF2B5EF4-FFF2-40B4-BE49-F238E27FC236}">
                  <a16:creationId xmlns:a16="http://schemas.microsoft.com/office/drawing/2014/main" id="{4FF7262B-71F3-4A85-9EE6-5AD1CDED877D}"/>
                </a:ext>
              </a:extLst>
            </p:cNvPr>
            <p:cNvSpPr>
              <a:spLocks noChangeArrowheads="1"/>
            </p:cNvSpPr>
            <p:nvPr/>
          </p:nvSpPr>
          <p:spPr bwMode="auto">
            <a:xfrm>
              <a:off x="4760259" y="3763078"/>
              <a:ext cx="294938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a:t>
              </a:r>
              <a:r>
                <a:rPr kumimoji="0" lang="fa-IR"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factor                  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4" name="Rectangle 11">
            <a:extLst>
              <a:ext uri="{FF2B5EF4-FFF2-40B4-BE49-F238E27FC236}">
                <a16:creationId xmlns:a16="http://schemas.microsoft.com/office/drawing/2014/main" id="{93CD0B65-3E5B-4C39-886E-401CED961336}"/>
              </a:ext>
            </a:extLst>
          </p:cNvPr>
          <p:cNvSpPr>
            <a:spLocks noChangeArrowheads="1"/>
          </p:cNvSpPr>
          <p:nvPr/>
        </p:nvSpPr>
        <p:spPr bwMode="auto">
          <a:xfrm>
            <a:off x="708212" y="44655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6077EA9B-8996-43F6-BF20-435B456378D7}"/>
              </a:ext>
            </a:extLst>
          </p:cNvPr>
          <p:cNvGrpSpPr/>
          <p:nvPr/>
        </p:nvGrpSpPr>
        <p:grpSpPr>
          <a:xfrm>
            <a:off x="407894" y="167738"/>
            <a:ext cx="11430001" cy="1883336"/>
            <a:chOff x="407894" y="696661"/>
            <a:chExt cx="11430001" cy="1883336"/>
          </a:xfrm>
        </p:grpSpPr>
        <p:sp>
          <p:nvSpPr>
            <p:cNvPr id="10" name="Rectangle 7">
              <a:extLst>
                <a:ext uri="{FF2B5EF4-FFF2-40B4-BE49-F238E27FC236}">
                  <a16:creationId xmlns:a16="http://schemas.microsoft.com/office/drawing/2014/main" id="{148CCD1D-1DF2-4D70-8F7F-AA6341514413}"/>
                </a:ext>
              </a:extLst>
            </p:cNvPr>
            <p:cNvSpPr>
              <a:spLocks noChangeArrowheads="1"/>
            </p:cNvSpPr>
            <p:nvPr/>
          </p:nvSpPr>
          <p:spPr bwMode="auto">
            <a:xfrm>
              <a:off x="407894" y="696661"/>
              <a:ext cx="11430001" cy="188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Since the maximum value irradiance is </a:t>
              </a:r>
              <a:r>
                <a:rPr lang="en-US" altLang="en-US" dirty="0">
                  <a:latin typeface="Arial" panose="020B0604020202020204" pitchFamily="34" charset="0"/>
                </a:rPr>
                <a:t>         </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we see that the double slit provides four times the maximum irradiance in the pattern center as compared with the single slit. This is exactly what should be expected where the beams are in phase and amplitudes add.</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irradiance is just a product of the irradiances found for double-slit interference and single-slit diffraction.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Object 2">
              <a:extLst>
                <a:ext uri="{FF2B5EF4-FFF2-40B4-BE49-F238E27FC236}">
                  <a16:creationId xmlns:a16="http://schemas.microsoft.com/office/drawing/2014/main" id="{0EF28283-6203-40C7-B5BE-C89E6FE51CBF}"/>
                </a:ext>
              </a:extLst>
            </p:cNvPr>
            <p:cNvGraphicFramePr>
              <a:graphicFrameLocks noChangeAspect="1"/>
            </p:cNvGraphicFramePr>
            <p:nvPr>
              <p:extLst>
                <p:ext uri="{D42A27DB-BD31-4B8C-83A1-F6EECF244321}">
                  <p14:modId xmlns:p14="http://schemas.microsoft.com/office/powerpoint/2010/main" val="1413020398"/>
                </p:ext>
              </p:extLst>
            </p:nvPr>
          </p:nvGraphicFramePr>
          <p:xfrm>
            <a:off x="4608700" y="858599"/>
            <a:ext cx="428625" cy="381000"/>
          </p:xfrm>
          <a:graphic>
            <a:graphicData uri="http://schemas.openxmlformats.org/presentationml/2006/ole">
              <mc:AlternateContent xmlns:mc="http://schemas.openxmlformats.org/markup-compatibility/2006">
                <mc:Choice xmlns:v="urn:schemas-microsoft-com:vml" Requires="v">
                  <p:oleObj name="Equation" r:id="rId6" imgW="428202" imgH="381066" progId="Equation.DSMT4">
                    <p:embed/>
                  </p:oleObj>
                </mc:Choice>
                <mc:Fallback>
                  <p:oleObj name="Equation" r:id="rId6" imgW="428202" imgH="381066" progId="Equation.DSMT4">
                    <p:embed/>
                    <p:pic>
                      <p:nvPicPr>
                        <p:cNvPr id="0" name=""/>
                        <p:cNvPicPr/>
                        <p:nvPr/>
                      </p:nvPicPr>
                      <p:blipFill>
                        <a:blip r:embed="rId7"/>
                        <a:stretch>
                          <a:fillRect/>
                        </a:stretch>
                      </p:blipFill>
                      <p:spPr>
                        <a:xfrm>
                          <a:off x="4608700" y="858599"/>
                          <a:ext cx="428625" cy="381000"/>
                        </a:xfrm>
                        <a:prstGeom prst="rect">
                          <a:avLst/>
                        </a:prstGeom>
                      </p:spPr>
                    </p:pic>
                  </p:oleObj>
                </mc:Fallback>
              </mc:AlternateContent>
            </a:graphicData>
          </a:graphic>
        </p:graphicFrame>
      </p:grpSp>
      <p:grpSp>
        <p:nvGrpSpPr>
          <p:cNvPr id="17" name="Group 16">
            <a:extLst>
              <a:ext uri="{FF2B5EF4-FFF2-40B4-BE49-F238E27FC236}">
                <a16:creationId xmlns:a16="http://schemas.microsoft.com/office/drawing/2014/main" id="{432F95E7-5D1D-40CF-837F-D4D44372536C}"/>
              </a:ext>
            </a:extLst>
          </p:cNvPr>
          <p:cNvGrpSpPr/>
          <p:nvPr/>
        </p:nvGrpSpPr>
        <p:grpSpPr>
          <a:xfrm>
            <a:off x="2734235" y="2586796"/>
            <a:ext cx="6091516" cy="447675"/>
            <a:chOff x="4271684" y="2427516"/>
            <a:chExt cx="6224239" cy="447675"/>
          </a:xfrm>
        </p:grpSpPr>
        <p:graphicFrame>
          <p:nvGraphicFramePr>
            <p:cNvPr id="5" name="Object 4">
              <a:extLst>
                <a:ext uri="{FF2B5EF4-FFF2-40B4-BE49-F238E27FC236}">
                  <a16:creationId xmlns:a16="http://schemas.microsoft.com/office/drawing/2014/main" id="{9E7AADF3-B8D8-453C-9334-ED2167986058}"/>
                </a:ext>
              </a:extLst>
            </p:cNvPr>
            <p:cNvGraphicFramePr>
              <a:graphicFrameLocks noChangeAspect="1"/>
            </p:cNvGraphicFramePr>
            <p:nvPr>
              <p:extLst>
                <p:ext uri="{D42A27DB-BD31-4B8C-83A1-F6EECF244321}">
                  <p14:modId xmlns:p14="http://schemas.microsoft.com/office/powerpoint/2010/main" val="685266508"/>
                </p:ext>
              </p:extLst>
            </p:nvPr>
          </p:nvGraphicFramePr>
          <p:xfrm>
            <a:off x="5566241" y="2427516"/>
            <a:ext cx="1524000" cy="447675"/>
          </p:xfrm>
          <a:graphic>
            <a:graphicData uri="http://schemas.openxmlformats.org/presentationml/2006/ole">
              <mc:AlternateContent xmlns:mc="http://schemas.openxmlformats.org/markup-compatibility/2006">
                <mc:Choice xmlns:v="urn:schemas-microsoft-com:vml" Requires="v">
                  <p:oleObj name="Equation" r:id="rId8" imgW="1524000" imgH="444500" progId="Equation.DSMT4">
                    <p:embed/>
                  </p:oleObj>
                </mc:Choice>
                <mc:Fallback>
                  <p:oleObj name="Equation" r:id="rId8" imgW="1524000" imgH="4445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6241" y="2427516"/>
                          <a:ext cx="15240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a:extLst>
                <a:ext uri="{FF2B5EF4-FFF2-40B4-BE49-F238E27FC236}">
                  <a16:creationId xmlns:a16="http://schemas.microsoft.com/office/drawing/2014/main" id="{CB362B89-495F-4252-9128-42846775A99C}"/>
                </a:ext>
              </a:extLst>
            </p:cNvPr>
            <p:cNvSpPr txBox="1"/>
            <p:nvPr/>
          </p:nvSpPr>
          <p:spPr>
            <a:xfrm>
              <a:off x="4271684" y="2466271"/>
              <a:ext cx="6224239" cy="369332"/>
            </a:xfrm>
            <a:prstGeom prst="rect">
              <a:avLst/>
            </a:prstGeom>
            <a:noFill/>
          </p:spPr>
          <p:txBody>
            <a:bodyPr wrap="square">
              <a:spAutoFit/>
            </a:bodyPr>
            <a:lstStyle/>
            <a:p>
              <a:r>
                <a:rPr kumimoji="0" lang="en-US" altLang="en-US"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factor                                 for single-slit diffraction. </a:t>
              </a:r>
              <a:endParaRPr lang="en-US" dirty="0"/>
            </a:p>
          </p:txBody>
        </p:sp>
      </p:grpSp>
    </p:spTree>
    <p:extLst>
      <p:ext uri="{BB962C8B-B14F-4D97-AF65-F5344CB8AC3E}">
        <p14:creationId xmlns:p14="http://schemas.microsoft.com/office/powerpoint/2010/main" val="172434208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3AF64-99EB-4D34-9C15-EF4167CD6C3C}"/>
              </a:ext>
            </a:extLst>
          </p:cNvPr>
          <p:cNvSpPr>
            <a:spLocks noGrp="1"/>
          </p:cNvSpPr>
          <p:nvPr>
            <p:ph type="sldNum" sz="quarter" idx="12"/>
          </p:nvPr>
        </p:nvSpPr>
        <p:spPr/>
        <p:txBody>
          <a:bodyPr/>
          <a:lstStyle/>
          <a:p>
            <a:r>
              <a:rPr lang="en-US"/>
              <a:t>             </a:t>
            </a:r>
            <a:fld id="{8AC7B609-6235-4DF7-8376-3B4225D7EDEF}" type="slidenum">
              <a:rPr lang="en-US" smtClean="0"/>
              <a:pPr/>
              <a:t>147</a:t>
            </a:fld>
            <a:endParaRPr lang="en-US" dirty="0"/>
          </a:p>
        </p:txBody>
      </p:sp>
      <p:pic>
        <p:nvPicPr>
          <p:cNvPr id="4" name="Picture 3">
            <a:extLst>
              <a:ext uri="{FF2B5EF4-FFF2-40B4-BE49-F238E27FC236}">
                <a16:creationId xmlns:a16="http://schemas.microsoft.com/office/drawing/2014/main" id="{54CCB760-6BE5-4E24-8A17-7C5DA0DF55CB}"/>
              </a:ext>
            </a:extLst>
          </p:cNvPr>
          <p:cNvPicPr>
            <a:picLocks noChangeAspect="1"/>
          </p:cNvPicPr>
          <p:nvPr/>
        </p:nvPicPr>
        <p:blipFill>
          <a:blip r:embed="rId2"/>
          <a:stretch>
            <a:fillRect/>
          </a:stretch>
        </p:blipFill>
        <p:spPr>
          <a:xfrm>
            <a:off x="1428750" y="219238"/>
            <a:ext cx="8258175" cy="6419523"/>
          </a:xfrm>
          <a:prstGeom prst="rect">
            <a:avLst/>
          </a:prstGeom>
        </p:spPr>
      </p:pic>
    </p:spTree>
    <p:extLst>
      <p:ext uri="{BB962C8B-B14F-4D97-AF65-F5344CB8AC3E}">
        <p14:creationId xmlns:p14="http://schemas.microsoft.com/office/powerpoint/2010/main" val="13559305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8C252D-0319-4C32-B754-AA21481046BE}"/>
              </a:ext>
            </a:extLst>
          </p:cNvPr>
          <p:cNvSpPr>
            <a:spLocks noGrp="1"/>
          </p:cNvSpPr>
          <p:nvPr>
            <p:ph type="sldNum" sz="quarter" idx="12"/>
          </p:nvPr>
        </p:nvSpPr>
        <p:spPr/>
        <p:txBody>
          <a:bodyPr/>
          <a:lstStyle/>
          <a:p>
            <a:r>
              <a:rPr lang="en-US"/>
              <a:t>             </a:t>
            </a:r>
            <a:fld id="{8AC7B609-6235-4DF7-8376-3B4225D7EDEF}" type="slidenum">
              <a:rPr lang="en-US" smtClean="0"/>
              <a:pPr/>
              <a:t>148</a:t>
            </a:fld>
            <a:endParaRPr lang="en-US" dirty="0"/>
          </a:p>
        </p:txBody>
      </p:sp>
      <p:sp>
        <p:nvSpPr>
          <p:cNvPr id="6" name="TextBox 5">
            <a:extLst>
              <a:ext uri="{FF2B5EF4-FFF2-40B4-BE49-F238E27FC236}">
                <a16:creationId xmlns:a16="http://schemas.microsoft.com/office/drawing/2014/main" id="{66922FED-DE04-4FB8-BE3F-5A6EA2792BC2}"/>
              </a:ext>
            </a:extLst>
          </p:cNvPr>
          <p:cNvSpPr txBox="1"/>
          <p:nvPr/>
        </p:nvSpPr>
        <p:spPr>
          <a:xfrm>
            <a:off x="331694" y="5522538"/>
            <a:ext cx="11519647" cy="1015663"/>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(a) Interference (solid line) and diffraction (dashed line) functions plotted for double-slit Fraunhofer diffraction when the slit separation is six times the slit width (a = 6b). (b) Irradiance for the double slit of (a). The curve represents the product of the interference and diffraction factors, </a:t>
            </a:r>
          </a:p>
        </p:txBody>
      </p:sp>
      <p:grpSp>
        <p:nvGrpSpPr>
          <p:cNvPr id="10" name="Group 9">
            <a:extLst>
              <a:ext uri="{FF2B5EF4-FFF2-40B4-BE49-F238E27FC236}">
                <a16:creationId xmlns:a16="http://schemas.microsoft.com/office/drawing/2014/main" id="{E0ED6127-4F84-465E-A03A-C888A0F2620E}"/>
              </a:ext>
            </a:extLst>
          </p:cNvPr>
          <p:cNvGrpSpPr/>
          <p:nvPr/>
        </p:nvGrpSpPr>
        <p:grpSpPr>
          <a:xfrm>
            <a:off x="99735" y="465603"/>
            <a:ext cx="6477000" cy="4267200"/>
            <a:chOff x="19050" y="465603"/>
            <a:chExt cx="6477000" cy="4267200"/>
          </a:xfrm>
        </p:grpSpPr>
        <p:pic>
          <p:nvPicPr>
            <p:cNvPr id="3" name="Picture 2">
              <a:extLst>
                <a:ext uri="{FF2B5EF4-FFF2-40B4-BE49-F238E27FC236}">
                  <a16:creationId xmlns:a16="http://schemas.microsoft.com/office/drawing/2014/main" id="{9ADB1F54-AA45-4DE3-88DE-9B8F097BB341}"/>
                </a:ext>
              </a:extLst>
            </p:cNvPr>
            <p:cNvPicPr>
              <a:picLocks noChangeAspect="1"/>
            </p:cNvPicPr>
            <p:nvPr/>
          </p:nvPicPr>
          <p:blipFill>
            <a:blip r:embed="rId2"/>
            <a:stretch>
              <a:fillRect/>
            </a:stretch>
          </p:blipFill>
          <p:spPr>
            <a:xfrm>
              <a:off x="19050" y="465603"/>
              <a:ext cx="6477000" cy="4267200"/>
            </a:xfrm>
            <a:prstGeom prst="rect">
              <a:avLst/>
            </a:prstGeom>
          </p:spPr>
        </p:pic>
        <p:sp>
          <p:nvSpPr>
            <p:cNvPr id="8" name="TextBox 7">
              <a:extLst>
                <a:ext uri="{FF2B5EF4-FFF2-40B4-BE49-F238E27FC236}">
                  <a16:creationId xmlns:a16="http://schemas.microsoft.com/office/drawing/2014/main" id="{CBFBEA0D-5E0F-4E1C-93CC-19512D17B7FE}"/>
                </a:ext>
              </a:extLst>
            </p:cNvPr>
            <p:cNvSpPr txBox="1"/>
            <p:nvPr/>
          </p:nvSpPr>
          <p:spPr>
            <a:xfrm>
              <a:off x="3311340" y="1027250"/>
              <a:ext cx="1059656"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(а) </a:t>
              </a:r>
              <a:endParaRPr lang="en-US" sz="2400" b="1" dirty="0">
                <a:solidFill>
                  <a:srgbClr val="FF0000"/>
                </a:solidFill>
              </a:endParaRPr>
            </a:p>
          </p:txBody>
        </p:sp>
      </p:grpSp>
      <p:grpSp>
        <p:nvGrpSpPr>
          <p:cNvPr id="11" name="Group 10">
            <a:extLst>
              <a:ext uri="{FF2B5EF4-FFF2-40B4-BE49-F238E27FC236}">
                <a16:creationId xmlns:a16="http://schemas.microsoft.com/office/drawing/2014/main" id="{5588EA0C-4EF3-4CA6-9332-730995D62FCA}"/>
              </a:ext>
            </a:extLst>
          </p:cNvPr>
          <p:cNvGrpSpPr/>
          <p:nvPr/>
        </p:nvGrpSpPr>
        <p:grpSpPr>
          <a:xfrm>
            <a:off x="6914750" y="533647"/>
            <a:ext cx="5053132" cy="4713501"/>
            <a:chOff x="6914750" y="963965"/>
            <a:chExt cx="5053132" cy="4713501"/>
          </a:xfrm>
        </p:grpSpPr>
        <p:pic>
          <p:nvPicPr>
            <p:cNvPr id="4" name="Picture 3">
              <a:extLst>
                <a:ext uri="{FF2B5EF4-FFF2-40B4-BE49-F238E27FC236}">
                  <a16:creationId xmlns:a16="http://schemas.microsoft.com/office/drawing/2014/main" id="{6A85B7DD-1CB4-4781-83ED-07F124132866}"/>
                </a:ext>
              </a:extLst>
            </p:cNvPr>
            <p:cNvPicPr>
              <a:picLocks noChangeAspect="1"/>
            </p:cNvPicPr>
            <p:nvPr/>
          </p:nvPicPr>
          <p:blipFill>
            <a:blip r:embed="rId3"/>
            <a:stretch>
              <a:fillRect/>
            </a:stretch>
          </p:blipFill>
          <p:spPr>
            <a:xfrm>
              <a:off x="6914750" y="2210354"/>
              <a:ext cx="5053132" cy="3467112"/>
            </a:xfrm>
            <a:prstGeom prst="rect">
              <a:avLst/>
            </a:prstGeom>
          </p:spPr>
        </p:pic>
        <p:pic>
          <p:nvPicPr>
            <p:cNvPr id="7" name="Picture 6">
              <a:extLst>
                <a:ext uri="{FF2B5EF4-FFF2-40B4-BE49-F238E27FC236}">
                  <a16:creationId xmlns:a16="http://schemas.microsoft.com/office/drawing/2014/main" id="{FB60E7E5-0932-4A93-A366-F957A2C2291B}"/>
                </a:ext>
              </a:extLst>
            </p:cNvPr>
            <p:cNvPicPr>
              <a:picLocks noChangeAspect="1"/>
            </p:cNvPicPr>
            <p:nvPr/>
          </p:nvPicPr>
          <p:blipFill>
            <a:blip r:embed="rId4"/>
            <a:stretch>
              <a:fillRect/>
            </a:stretch>
          </p:blipFill>
          <p:spPr>
            <a:xfrm>
              <a:off x="7559613" y="963965"/>
              <a:ext cx="3556624" cy="1680063"/>
            </a:xfrm>
            <a:prstGeom prst="rect">
              <a:avLst/>
            </a:prstGeom>
          </p:spPr>
        </p:pic>
        <p:sp>
          <p:nvSpPr>
            <p:cNvPr id="9" name="TextBox 8">
              <a:extLst>
                <a:ext uri="{FF2B5EF4-FFF2-40B4-BE49-F238E27FC236}">
                  <a16:creationId xmlns:a16="http://schemas.microsoft.com/office/drawing/2014/main" id="{1F316564-6C75-4084-BEBE-59FEE39622D0}"/>
                </a:ext>
              </a:extLst>
            </p:cNvPr>
            <p:cNvSpPr txBox="1"/>
            <p:nvPr/>
          </p:nvSpPr>
          <p:spPr>
            <a:xfrm>
              <a:off x="8159844" y="2827744"/>
              <a:ext cx="966787"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 </a:t>
              </a:r>
              <a:endParaRPr lang="en-US" sz="2400" b="1" dirty="0">
                <a:solidFill>
                  <a:srgbClr val="FF0000"/>
                </a:solidFill>
              </a:endParaRPr>
            </a:p>
          </p:txBody>
        </p:sp>
      </p:grpSp>
    </p:spTree>
    <p:extLst>
      <p:ext uri="{BB962C8B-B14F-4D97-AF65-F5344CB8AC3E}">
        <p14:creationId xmlns:p14="http://schemas.microsoft.com/office/powerpoint/2010/main" val="350287773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8B7FAF-B2AD-4655-9FDC-5B4FB98EF2F5}"/>
              </a:ext>
            </a:extLst>
          </p:cNvPr>
          <p:cNvSpPr>
            <a:spLocks noGrp="1"/>
          </p:cNvSpPr>
          <p:nvPr>
            <p:ph type="sldNum" sz="quarter" idx="12"/>
          </p:nvPr>
        </p:nvSpPr>
        <p:spPr/>
        <p:txBody>
          <a:bodyPr/>
          <a:lstStyle/>
          <a:p>
            <a:r>
              <a:rPr lang="en-US"/>
              <a:t>             </a:t>
            </a:r>
            <a:fld id="{8AC7B609-6235-4DF7-8376-3B4225D7EDEF}" type="slidenum">
              <a:rPr lang="en-US" smtClean="0"/>
              <a:pPr/>
              <a:t>149</a:t>
            </a:fld>
            <a:endParaRPr lang="en-US" dirty="0"/>
          </a:p>
        </p:txBody>
      </p:sp>
      <p:graphicFrame>
        <p:nvGraphicFramePr>
          <p:cNvPr id="6" name="Object 5">
            <a:extLst>
              <a:ext uri="{FF2B5EF4-FFF2-40B4-BE49-F238E27FC236}">
                <a16:creationId xmlns:a16="http://schemas.microsoft.com/office/drawing/2014/main" id="{459D0C36-98C9-498A-BE11-18B993DBAE19}"/>
              </a:ext>
            </a:extLst>
          </p:cNvPr>
          <p:cNvGraphicFramePr>
            <a:graphicFrameLocks noChangeAspect="1"/>
          </p:cNvGraphicFramePr>
          <p:nvPr>
            <p:extLst>
              <p:ext uri="{D42A27DB-BD31-4B8C-83A1-F6EECF244321}">
                <p14:modId xmlns:p14="http://schemas.microsoft.com/office/powerpoint/2010/main" val="3879530919"/>
              </p:ext>
            </p:extLst>
          </p:nvPr>
        </p:nvGraphicFramePr>
        <p:xfrm>
          <a:off x="2429105" y="2581275"/>
          <a:ext cx="6638925" cy="847725"/>
        </p:xfrm>
        <a:graphic>
          <a:graphicData uri="http://schemas.openxmlformats.org/presentationml/2006/ole">
            <mc:AlternateContent xmlns:mc="http://schemas.openxmlformats.org/markup-compatibility/2006">
              <mc:Choice xmlns:v="urn:schemas-microsoft-com:vml" Requires="v">
                <p:oleObj name="Equation" r:id="rId2" imgW="6642000" imgH="850680" progId="Equation.DSMT4">
                  <p:embed/>
                </p:oleObj>
              </mc:Choice>
              <mc:Fallback>
                <p:oleObj name="Equation" r:id="rId2" imgW="6642000" imgH="850680" progId="Equation.DSMT4">
                  <p:embed/>
                  <p:pic>
                    <p:nvPicPr>
                      <p:cNvPr id="0" name="Object 1"/>
                      <p:cNvPicPr>
                        <a:picLocks noChangeAspect="1" noChangeArrowheads="1"/>
                      </p:cNvPicPr>
                      <p:nvPr/>
                    </p:nvPicPr>
                    <p:blipFill>
                      <a:blip r:embed="rId3"/>
                      <a:srcRect/>
                      <a:stretch>
                        <a:fillRect/>
                      </a:stretch>
                    </p:blipFill>
                    <p:spPr bwMode="auto">
                      <a:xfrm>
                        <a:off x="2429105" y="2581275"/>
                        <a:ext cx="6638925"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a:extLst>
              <a:ext uri="{FF2B5EF4-FFF2-40B4-BE49-F238E27FC236}">
                <a16:creationId xmlns:a16="http://schemas.microsoft.com/office/drawing/2014/main" id="{9E0B2355-DB9B-43AC-8343-F764AA336A63}"/>
              </a:ext>
            </a:extLst>
          </p:cNvPr>
          <p:cNvSpPr>
            <a:spLocks noChangeArrowheads="1"/>
          </p:cNvSpPr>
          <p:nvPr/>
        </p:nvSpPr>
        <p:spPr bwMode="auto">
          <a:xfrm>
            <a:off x="607980" y="888415"/>
            <a:ext cx="11029950" cy="96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For an aperture of multiple slits (a grating), the integrals are extended by integrating over </a:t>
            </a:r>
            <a:r>
              <a:rPr kumimoji="0" lang="en-US" altLang="en-US"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slits. The individual slit are identified by the index </a:t>
            </a:r>
            <a:r>
              <a:rPr kumimoji="0" lang="en-US" altLang="en-US"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 </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the following expression for the resultant amplitude:</a:t>
            </a:r>
          </a:p>
        </p:txBody>
      </p:sp>
      <p:sp>
        <p:nvSpPr>
          <p:cNvPr id="8" name="Rectangle 5">
            <a:extLst>
              <a:ext uri="{FF2B5EF4-FFF2-40B4-BE49-F238E27FC236}">
                <a16:creationId xmlns:a16="http://schemas.microsoft.com/office/drawing/2014/main" id="{A7C9E162-4BB7-47CD-8B24-74D59F5528D9}"/>
              </a:ext>
            </a:extLst>
          </p:cNvPr>
          <p:cNvSpPr>
            <a:spLocks noChangeArrowheads="1"/>
          </p:cNvSpPr>
          <p:nvPr/>
        </p:nvSpPr>
        <p:spPr bwMode="auto">
          <a:xfrm>
            <a:off x="1830654" y="1580332"/>
            <a:ext cx="2487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922F1448-32D7-4DC9-9FF2-4AE623CBEC31}"/>
              </a:ext>
            </a:extLst>
          </p:cNvPr>
          <p:cNvSpPr>
            <a:spLocks noChangeArrowheads="1"/>
          </p:cNvSpPr>
          <p:nvPr/>
        </p:nvSpPr>
        <p:spPr bwMode="auto">
          <a:xfrm>
            <a:off x="323850"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BFA57001-9998-4408-8817-028D2B9393E8}"/>
              </a:ext>
            </a:extLst>
          </p:cNvPr>
          <p:cNvSpPr>
            <a:spLocks noChangeArrowheads="1"/>
          </p:cNvSpPr>
          <p:nvPr/>
        </p:nvSpPr>
        <p:spPr bwMode="auto">
          <a:xfrm>
            <a:off x="434292" y="4106126"/>
            <a:ext cx="5314275"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After integration and substitution of limits, we get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3" name="Object 12">
            <a:extLst>
              <a:ext uri="{FF2B5EF4-FFF2-40B4-BE49-F238E27FC236}">
                <a16:creationId xmlns:a16="http://schemas.microsoft.com/office/drawing/2014/main" id="{7D7F28BE-6181-42BA-8835-576DCEF045C6}"/>
              </a:ext>
            </a:extLst>
          </p:cNvPr>
          <p:cNvGraphicFramePr>
            <a:graphicFrameLocks noChangeAspect="1"/>
          </p:cNvGraphicFramePr>
          <p:nvPr>
            <p:extLst>
              <p:ext uri="{D42A27DB-BD31-4B8C-83A1-F6EECF244321}">
                <p14:modId xmlns:p14="http://schemas.microsoft.com/office/powerpoint/2010/main" val="3784721986"/>
              </p:ext>
            </p:extLst>
          </p:nvPr>
        </p:nvGraphicFramePr>
        <p:xfrm>
          <a:off x="338368" y="5498509"/>
          <a:ext cx="10820400" cy="733425"/>
        </p:xfrm>
        <a:graphic>
          <a:graphicData uri="http://schemas.openxmlformats.org/presentationml/2006/ole">
            <mc:AlternateContent xmlns:mc="http://schemas.openxmlformats.org/markup-compatibility/2006">
              <mc:Choice xmlns:v="urn:schemas-microsoft-com:vml" Requires="v">
                <p:oleObj name="Equation" r:id="rId4" imgW="10820400" imgH="736600" progId="Equation.DSMT4">
                  <p:embed/>
                </p:oleObj>
              </mc:Choice>
              <mc:Fallback>
                <p:oleObj name="Equation" r:id="rId4" imgW="10820400" imgH="7366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68" y="5498509"/>
                        <a:ext cx="1082040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0">
            <a:extLst>
              <a:ext uri="{FF2B5EF4-FFF2-40B4-BE49-F238E27FC236}">
                <a16:creationId xmlns:a16="http://schemas.microsoft.com/office/drawing/2014/main" id="{DFA2F400-0514-4254-ACB3-4B48C82CAB63}"/>
              </a:ext>
            </a:extLst>
          </p:cNvPr>
          <p:cNvSpPr>
            <a:spLocks noChangeArrowheads="1"/>
          </p:cNvSpPr>
          <p:nvPr/>
        </p:nvSpPr>
        <p:spPr bwMode="auto">
          <a:xfrm>
            <a:off x="1114425" y="56443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08614C2C-1845-453E-AFE5-AB736A52A204}"/>
              </a:ext>
            </a:extLst>
          </p:cNvPr>
          <p:cNvSpPr txBox="1"/>
          <p:nvPr/>
        </p:nvSpPr>
        <p:spPr>
          <a:xfrm>
            <a:off x="4069977" y="92185"/>
            <a:ext cx="2949389" cy="600164"/>
          </a:xfrm>
          <a:prstGeom prst="rect">
            <a:avLst/>
          </a:prstGeom>
          <a:noFill/>
        </p:spPr>
        <p:txBody>
          <a:bodyPr wrap="square" rtlCol="0">
            <a:spAutoFit/>
          </a:bodyPr>
          <a:lstStyle/>
          <a:p>
            <a:pPr algn="just" rtl="1">
              <a:lnSpc>
                <a:spcPct val="150000"/>
              </a:lnSpc>
            </a:pPr>
            <a:r>
              <a:rPr lang="fa-IR" sz="2400" b="1" dirty="0" err="1">
                <a:solidFill>
                  <a:srgbClr val="FF0000"/>
                </a:solidFill>
                <a:latin typeface="Times New Roman" panose="02020603050405020304" pitchFamily="18" charset="0"/>
                <a:cs typeface="B Nazanin" panose="00000400000000000000" pitchFamily="2" charset="-78"/>
              </a:rPr>
              <a:t>پراش</a:t>
            </a:r>
            <a:r>
              <a:rPr lang="fa-IR" sz="2400" b="1" dirty="0">
                <a:solidFill>
                  <a:srgbClr val="FF0000"/>
                </a:solidFill>
                <a:latin typeface="Times New Roman" panose="02020603050405020304" pitchFamily="18" charset="0"/>
                <a:cs typeface="B Nazanin" panose="00000400000000000000" pitchFamily="2" charset="-78"/>
              </a:rPr>
              <a:t> از توری ( </a:t>
            </a:r>
            <a:r>
              <a:rPr lang="en-US" sz="2400" b="1" dirty="0">
                <a:solidFill>
                  <a:srgbClr val="FF0000"/>
                </a:solidFill>
                <a:latin typeface="Times New Roman" panose="02020603050405020304" pitchFamily="18" charset="0"/>
                <a:cs typeface="B Nazanin" panose="00000400000000000000" pitchFamily="2" charset="-78"/>
              </a:rPr>
              <a:t>N</a:t>
            </a:r>
            <a:r>
              <a:rPr lang="fa-IR" sz="2400" b="1" dirty="0">
                <a:solidFill>
                  <a:srgbClr val="FF0000"/>
                </a:solidFill>
                <a:latin typeface="Times New Roman" panose="02020603050405020304" pitchFamily="18" charset="0"/>
                <a:cs typeface="B Nazanin" panose="00000400000000000000" pitchFamily="2" charset="-78"/>
              </a:rPr>
              <a:t> شکاف)</a:t>
            </a:r>
            <a:endParaRPr lang="en-US" sz="2400" b="1" dirty="0">
              <a:solidFill>
                <a:srgbClr val="FF0000"/>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167751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57866" y="1024288"/>
            <a:ext cx="9561411" cy="541754"/>
            <a:chOff x="410670" y="538474"/>
            <a:chExt cx="10379327" cy="696983"/>
          </a:xfrm>
        </p:grpSpPr>
        <p:pic>
          <p:nvPicPr>
            <p:cNvPr id="2" name="Picture 1"/>
            <p:cNvPicPr>
              <a:picLocks noChangeAspect="1"/>
            </p:cNvPicPr>
            <p:nvPr/>
          </p:nvPicPr>
          <p:blipFill>
            <a:blip r:embed="rId2" cstate="print"/>
            <a:stretch>
              <a:fillRect/>
            </a:stretch>
          </p:blipFill>
          <p:spPr>
            <a:xfrm>
              <a:off x="410670" y="538474"/>
              <a:ext cx="4032000" cy="696983"/>
            </a:xfrm>
            <a:prstGeom prst="rect">
              <a:avLst/>
            </a:prstGeom>
          </p:spPr>
        </p:pic>
        <p:pic>
          <p:nvPicPr>
            <p:cNvPr id="3" name="Picture 2"/>
            <p:cNvPicPr>
              <a:picLocks noChangeAspect="1"/>
            </p:cNvPicPr>
            <p:nvPr/>
          </p:nvPicPr>
          <p:blipFill>
            <a:blip r:embed="rId3" cstate="print"/>
            <a:stretch>
              <a:fillRect/>
            </a:stretch>
          </p:blipFill>
          <p:spPr>
            <a:xfrm>
              <a:off x="5533997" y="719935"/>
              <a:ext cx="5256000" cy="441635"/>
            </a:xfrm>
            <a:prstGeom prst="rect">
              <a:avLst/>
            </a:prstGeom>
          </p:spPr>
        </p:pic>
      </p:grpSp>
      <p:grpSp>
        <p:nvGrpSpPr>
          <p:cNvPr id="7" name="Group 6"/>
          <p:cNvGrpSpPr/>
          <p:nvPr/>
        </p:nvGrpSpPr>
        <p:grpSpPr>
          <a:xfrm>
            <a:off x="2190043" y="2041434"/>
            <a:ext cx="7011635" cy="830997"/>
            <a:chOff x="1023679" y="2014546"/>
            <a:chExt cx="7589718" cy="1006832"/>
          </a:xfrm>
        </p:grpSpPr>
        <p:pic>
          <p:nvPicPr>
            <p:cNvPr id="5" name="Picture 4"/>
            <p:cNvPicPr>
              <a:picLocks noChangeAspect="1"/>
            </p:cNvPicPr>
            <p:nvPr/>
          </p:nvPicPr>
          <p:blipFill>
            <a:blip r:embed="rId4" cstate="print"/>
            <a:stretch>
              <a:fillRect/>
            </a:stretch>
          </p:blipFill>
          <p:spPr>
            <a:xfrm>
              <a:off x="1023679" y="2039176"/>
              <a:ext cx="2592000" cy="964284"/>
            </a:xfrm>
            <a:prstGeom prst="rect">
              <a:avLst/>
            </a:prstGeom>
          </p:spPr>
        </p:pic>
        <p:pic>
          <p:nvPicPr>
            <p:cNvPr id="6" name="Picture 5"/>
            <p:cNvPicPr>
              <a:picLocks noChangeAspect="1"/>
            </p:cNvPicPr>
            <p:nvPr/>
          </p:nvPicPr>
          <p:blipFill>
            <a:blip r:embed="rId5" cstate="print"/>
            <a:stretch>
              <a:fillRect/>
            </a:stretch>
          </p:blipFill>
          <p:spPr>
            <a:xfrm>
              <a:off x="5337397" y="2014546"/>
              <a:ext cx="3276000" cy="1006832"/>
            </a:xfrm>
            <a:prstGeom prst="rect">
              <a:avLst/>
            </a:prstGeom>
          </p:spPr>
        </p:pic>
      </p:grpSp>
      <p:pic>
        <p:nvPicPr>
          <p:cNvPr id="8" name="Picture 7"/>
          <p:cNvPicPr>
            <a:picLocks noChangeAspect="1"/>
          </p:cNvPicPr>
          <p:nvPr/>
        </p:nvPicPr>
        <p:blipFill>
          <a:blip r:embed="rId6" cstate="print"/>
          <a:stretch>
            <a:fillRect/>
          </a:stretch>
        </p:blipFill>
        <p:spPr>
          <a:xfrm>
            <a:off x="538710" y="197759"/>
            <a:ext cx="2021610" cy="456665"/>
          </a:xfrm>
          <a:prstGeom prst="rect">
            <a:avLst/>
          </a:prstGeom>
          <a:ln w="57150">
            <a:solidFill>
              <a:srgbClr val="FF0000"/>
            </a:solidFill>
          </a:ln>
          <a:effectLst>
            <a:glow rad="228600">
              <a:schemeClr val="accent5">
                <a:satMod val="175000"/>
                <a:alpha val="40000"/>
              </a:schemeClr>
            </a:glow>
          </a:effectLst>
          <a:scene3d>
            <a:camera prst="orthographicFront"/>
            <a:lightRig rig="threePt" dir="t"/>
          </a:scene3d>
          <a:sp3d>
            <a:bevelT prst="angle"/>
          </a:sp3d>
        </p:spPr>
      </p:pic>
      <p:pic>
        <p:nvPicPr>
          <p:cNvPr id="9" name="Picture 8"/>
          <p:cNvPicPr>
            <a:picLocks noChangeAspect="1"/>
          </p:cNvPicPr>
          <p:nvPr/>
        </p:nvPicPr>
        <p:blipFill>
          <a:blip r:embed="rId7" cstate="print"/>
          <a:stretch>
            <a:fillRect/>
          </a:stretch>
        </p:blipFill>
        <p:spPr>
          <a:xfrm>
            <a:off x="510988" y="3307628"/>
            <a:ext cx="2526502" cy="391262"/>
          </a:xfrm>
          <a:prstGeom prst="rect">
            <a:avLst/>
          </a:prstGeom>
          <a:ln w="57150">
            <a:solidFill>
              <a:srgbClr val="FF0000"/>
            </a:solidFill>
          </a:ln>
          <a:effectLst>
            <a:glow rad="228600">
              <a:schemeClr val="accent5">
                <a:satMod val="175000"/>
                <a:alpha val="40000"/>
              </a:schemeClr>
            </a:glow>
          </a:effectLst>
          <a:scene3d>
            <a:camera prst="orthographicFront"/>
            <a:lightRig rig="threePt" dir="t"/>
          </a:scene3d>
          <a:sp3d>
            <a:bevelT/>
          </a:sp3d>
        </p:spPr>
      </p:pic>
      <p:pic>
        <p:nvPicPr>
          <p:cNvPr id="10" name="Picture 9"/>
          <p:cNvPicPr>
            <a:picLocks noChangeAspect="1"/>
          </p:cNvPicPr>
          <p:nvPr/>
        </p:nvPicPr>
        <p:blipFill>
          <a:blip r:embed="rId8" cstate="print"/>
          <a:stretch>
            <a:fillRect/>
          </a:stretch>
        </p:blipFill>
        <p:spPr>
          <a:xfrm>
            <a:off x="4847875" y="4835873"/>
            <a:ext cx="1981749" cy="731645"/>
          </a:xfrm>
          <a:prstGeom prst="rect">
            <a:avLst/>
          </a:prstGeom>
        </p:spPr>
      </p:pic>
      <p:sp>
        <p:nvSpPr>
          <p:cNvPr id="11" name="Rectangle 10"/>
          <p:cNvSpPr/>
          <p:nvPr/>
        </p:nvSpPr>
        <p:spPr>
          <a:xfrm>
            <a:off x="234294" y="3865743"/>
            <a:ext cx="11562769" cy="83099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Spherical waves may also  be represented by the harmonic wave equations developed for plane waves, with one  modification: The amplitude must be divided by the distance r to give </a:t>
            </a:r>
          </a:p>
        </p:txBody>
      </p:sp>
      <p:sp>
        <p:nvSpPr>
          <p:cNvPr id="12" name="Rectangle 11"/>
          <p:cNvSpPr/>
          <p:nvPr/>
        </p:nvSpPr>
        <p:spPr>
          <a:xfrm>
            <a:off x="237559" y="5821725"/>
            <a:ext cx="12002039"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spherical wave, as it propagates further from the source, decreases in amplitude,  in contrast to a plane wave for which amplitude is constant. </a:t>
            </a:r>
          </a:p>
        </p:txBody>
      </p:sp>
      <p:sp>
        <p:nvSpPr>
          <p:cNvPr id="14" name="Slide Number Placeholder 13">
            <a:extLst>
              <a:ext uri="{FF2B5EF4-FFF2-40B4-BE49-F238E27FC236}">
                <a16:creationId xmlns:a16="http://schemas.microsoft.com/office/drawing/2014/main" id="{315A7768-D88A-4F31-B9C4-7889FB8ED7C4}"/>
              </a:ext>
            </a:extLst>
          </p:cNvPr>
          <p:cNvSpPr>
            <a:spLocks noGrp="1"/>
          </p:cNvSpPr>
          <p:nvPr>
            <p:ph type="sldNum" sz="quarter" idx="12"/>
          </p:nvPr>
        </p:nvSpPr>
        <p:spPr/>
        <p:txBody>
          <a:bodyPr/>
          <a:lstStyle/>
          <a:p>
            <a:r>
              <a:rPr lang="en-US"/>
              <a:t>             </a:t>
            </a:r>
            <a:fld id="{8AC7B609-6235-4DF7-8376-3B4225D7EDEF}" type="slidenum">
              <a:rPr lang="en-US" smtClean="0"/>
              <a:pPr/>
              <a:t>15</a:t>
            </a:fld>
            <a:endParaRPr lang="en-US" dirty="0"/>
          </a:p>
        </p:txBody>
      </p:sp>
    </p:spTree>
    <p:extLst>
      <p:ext uri="{BB962C8B-B14F-4D97-AF65-F5344CB8AC3E}">
        <p14:creationId xmlns:p14="http://schemas.microsoft.com/office/powerpoint/2010/main" val="221219600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BF732A-71ED-4BDC-A01D-FCCEFF98A5A0}"/>
              </a:ext>
            </a:extLst>
          </p:cNvPr>
          <p:cNvSpPr>
            <a:spLocks noGrp="1"/>
          </p:cNvSpPr>
          <p:nvPr>
            <p:ph type="sldNum" sz="quarter" idx="12"/>
          </p:nvPr>
        </p:nvSpPr>
        <p:spPr/>
        <p:txBody>
          <a:bodyPr/>
          <a:lstStyle/>
          <a:p>
            <a:r>
              <a:rPr lang="en-US"/>
              <a:t>             </a:t>
            </a:r>
            <a:fld id="{8AC7B609-6235-4DF7-8376-3B4225D7EDEF}" type="slidenum">
              <a:rPr lang="en-US" smtClean="0"/>
              <a:pPr/>
              <a:t>150</a:t>
            </a:fld>
            <a:endParaRPr lang="en-US" dirty="0"/>
          </a:p>
        </p:txBody>
      </p:sp>
      <p:graphicFrame>
        <p:nvGraphicFramePr>
          <p:cNvPr id="3" name="Object 2">
            <a:extLst>
              <a:ext uri="{FF2B5EF4-FFF2-40B4-BE49-F238E27FC236}">
                <a16:creationId xmlns:a16="http://schemas.microsoft.com/office/drawing/2014/main" id="{D92B460C-D352-4096-A889-D550D8F0F39C}"/>
              </a:ext>
            </a:extLst>
          </p:cNvPr>
          <p:cNvGraphicFramePr>
            <a:graphicFrameLocks noChangeAspect="1"/>
          </p:cNvGraphicFramePr>
          <p:nvPr>
            <p:extLst>
              <p:ext uri="{D42A27DB-BD31-4B8C-83A1-F6EECF244321}">
                <p14:modId xmlns:p14="http://schemas.microsoft.com/office/powerpoint/2010/main" val="2227175880"/>
              </p:ext>
            </p:extLst>
          </p:nvPr>
        </p:nvGraphicFramePr>
        <p:xfrm>
          <a:off x="2605088" y="584200"/>
          <a:ext cx="6429375" cy="790575"/>
        </p:xfrm>
        <a:graphic>
          <a:graphicData uri="http://schemas.openxmlformats.org/presentationml/2006/ole">
            <mc:AlternateContent xmlns:mc="http://schemas.openxmlformats.org/markup-compatibility/2006">
              <mc:Choice xmlns:v="urn:schemas-microsoft-com:vml" Requires="v">
                <p:oleObj name="Equation" r:id="rId2" imgW="6429226" imgH="791353" progId="Equation.DSMT4">
                  <p:embed/>
                </p:oleObj>
              </mc:Choice>
              <mc:Fallback>
                <p:oleObj name="Equation" r:id="rId2" imgW="6429226" imgH="791353" progId="Equation.DSMT4">
                  <p:embed/>
                  <p:pic>
                    <p:nvPicPr>
                      <p:cNvPr id="0" name=""/>
                      <p:cNvPicPr/>
                      <p:nvPr/>
                    </p:nvPicPr>
                    <p:blipFill>
                      <a:blip r:embed="rId3"/>
                      <a:stretch>
                        <a:fillRect/>
                      </a:stretch>
                    </p:blipFill>
                    <p:spPr>
                      <a:xfrm>
                        <a:off x="2605088" y="584200"/>
                        <a:ext cx="6429375" cy="7905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43FC7B7-CAA9-4BE0-84F1-0C8FAB7F1936}"/>
              </a:ext>
            </a:extLst>
          </p:cNvPr>
          <p:cNvGraphicFramePr>
            <a:graphicFrameLocks noChangeAspect="1"/>
          </p:cNvGraphicFramePr>
          <p:nvPr>
            <p:extLst>
              <p:ext uri="{D42A27DB-BD31-4B8C-83A1-F6EECF244321}">
                <p14:modId xmlns:p14="http://schemas.microsoft.com/office/powerpoint/2010/main" val="3241656360"/>
              </p:ext>
            </p:extLst>
          </p:nvPr>
        </p:nvGraphicFramePr>
        <p:xfrm>
          <a:off x="3382148" y="2740504"/>
          <a:ext cx="4457700" cy="790575"/>
        </p:xfrm>
        <a:graphic>
          <a:graphicData uri="http://schemas.openxmlformats.org/presentationml/2006/ole">
            <mc:AlternateContent xmlns:mc="http://schemas.openxmlformats.org/markup-compatibility/2006">
              <mc:Choice xmlns:v="urn:schemas-microsoft-com:vml" Requires="v">
                <p:oleObj name="Equation" r:id="rId4" imgW="4457700" imgH="787400" progId="Equation.DSMT4">
                  <p:embed/>
                </p:oleObj>
              </mc:Choice>
              <mc:Fallback>
                <p:oleObj name="Equation" r:id="rId4" imgW="4457700" imgH="7874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148" y="2740504"/>
                        <a:ext cx="4457700"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a:extLst>
              <a:ext uri="{FF2B5EF4-FFF2-40B4-BE49-F238E27FC236}">
                <a16:creationId xmlns:a16="http://schemas.microsoft.com/office/drawing/2014/main" id="{2A3139AD-14EB-4873-85B9-6BF774EE6F63}"/>
              </a:ext>
            </a:extLst>
          </p:cNvPr>
          <p:cNvGraphicFramePr>
            <a:graphicFrameLocks noChangeAspect="1"/>
          </p:cNvGraphicFramePr>
          <p:nvPr>
            <p:extLst>
              <p:ext uri="{D42A27DB-BD31-4B8C-83A1-F6EECF244321}">
                <p14:modId xmlns:p14="http://schemas.microsoft.com/office/powerpoint/2010/main" val="3944467981"/>
              </p:ext>
            </p:extLst>
          </p:nvPr>
        </p:nvGraphicFramePr>
        <p:xfrm>
          <a:off x="3971925" y="4010025"/>
          <a:ext cx="3057525" cy="790575"/>
        </p:xfrm>
        <a:graphic>
          <a:graphicData uri="http://schemas.openxmlformats.org/presentationml/2006/ole">
            <mc:AlternateContent xmlns:mc="http://schemas.openxmlformats.org/markup-compatibility/2006">
              <mc:Choice xmlns:v="urn:schemas-microsoft-com:vml" Requires="v">
                <p:oleObj name="Equation" r:id="rId6" imgW="3060700" imgH="787400" progId="Equation.DSMT4">
                  <p:embed/>
                </p:oleObj>
              </mc:Choice>
              <mc:Fallback>
                <p:oleObj name="Equation" r:id="rId6" imgW="3060700" imgH="7874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1925" y="4010025"/>
                        <a:ext cx="3057525"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8">
            <a:extLst>
              <a:ext uri="{FF2B5EF4-FFF2-40B4-BE49-F238E27FC236}">
                <a16:creationId xmlns:a16="http://schemas.microsoft.com/office/drawing/2014/main" id="{DD8420BB-4CEF-4419-9B8D-0E51BCAE41D2}"/>
              </a:ext>
            </a:extLst>
          </p:cNvPr>
          <p:cNvSpPr>
            <a:spLocks noChangeArrowheads="1"/>
          </p:cNvSpPr>
          <p:nvPr/>
        </p:nvSpPr>
        <p:spPr bwMode="auto">
          <a:xfrm>
            <a:off x="495300" y="1984514"/>
            <a:ext cx="57736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With the help of Euler's equation, his can be written as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9">
            <a:extLst>
              <a:ext uri="{FF2B5EF4-FFF2-40B4-BE49-F238E27FC236}">
                <a16:creationId xmlns:a16="http://schemas.microsoft.com/office/drawing/2014/main" id="{A75E6BB3-3412-472D-AE6E-D4AFDF0E22B1}"/>
              </a:ext>
            </a:extLst>
          </p:cNvPr>
          <p:cNvSpPr>
            <a:spLocks noChangeArrowheads="1"/>
          </p:cNvSpPr>
          <p:nvPr/>
        </p:nvSpPr>
        <p:spPr bwMode="auto">
          <a:xfrm>
            <a:off x="990600" y="3546445"/>
            <a:ext cx="11079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0">
            <a:extLst>
              <a:ext uri="{FF2B5EF4-FFF2-40B4-BE49-F238E27FC236}">
                <a16:creationId xmlns:a16="http://schemas.microsoft.com/office/drawing/2014/main" id="{BAF50638-BE97-4727-BC1D-2B864C81B7BD}"/>
              </a:ext>
            </a:extLst>
          </p:cNvPr>
          <p:cNvSpPr>
            <a:spLocks noChangeArrowheads="1"/>
          </p:cNvSpPr>
          <p:nvPr/>
        </p:nvSpPr>
        <p:spPr bwMode="auto">
          <a:xfrm>
            <a:off x="1276350" y="4800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01560AF9-1EB2-440B-8A9D-EB2F548C929F}"/>
              </a:ext>
            </a:extLst>
          </p:cNvPr>
          <p:cNvGraphicFramePr>
            <a:graphicFrameLocks noChangeAspect="1"/>
          </p:cNvGraphicFramePr>
          <p:nvPr>
            <p:extLst>
              <p:ext uri="{D42A27DB-BD31-4B8C-83A1-F6EECF244321}">
                <p14:modId xmlns:p14="http://schemas.microsoft.com/office/powerpoint/2010/main" val="995688081"/>
              </p:ext>
            </p:extLst>
          </p:nvPr>
        </p:nvGraphicFramePr>
        <p:xfrm>
          <a:off x="4753748" y="5831506"/>
          <a:ext cx="3086100" cy="847725"/>
        </p:xfrm>
        <a:graphic>
          <a:graphicData uri="http://schemas.openxmlformats.org/presentationml/2006/ole">
            <mc:AlternateContent xmlns:mc="http://schemas.openxmlformats.org/markup-compatibility/2006">
              <mc:Choice xmlns:v="urn:schemas-microsoft-com:vml" Requires="v">
                <p:oleObj name="Equation" r:id="rId8" imgW="3086100" imgH="850900" progId="Equation.DSMT4">
                  <p:embed/>
                </p:oleObj>
              </mc:Choice>
              <mc:Fallback>
                <p:oleObj name="Equation" r:id="rId8" imgW="3086100" imgH="850900"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3748" y="5831506"/>
                        <a:ext cx="3086100"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3">
            <a:extLst>
              <a:ext uri="{FF2B5EF4-FFF2-40B4-BE49-F238E27FC236}">
                <a16:creationId xmlns:a16="http://schemas.microsoft.com/office/drawing/2014/main" id="{941A26CD-2DE2-4BF2-9CCE-F12DC1F0263E}"/>
              </a:ext>
            </a:extLst>
          </p:cNvPr>
          <p:cNvSpPr>
            <a:spLocks noChangeArrowheads="1"/>
          </p:cNvSpPr>
          <p:nvPr/>
        </p:nvSpPr>
        <p:spPr bwMode="auto">
          <a:xfrm>
            <a:off x="495300" y="4992827"/>
            <a:ext cx="94799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where we have expressed the cosine as the real part of the corresponding exponential. we need next the sum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4">
            <a:extLst>
              <a:ext uri="{FF2B5EF4-FFF2-40B4-BE49-F238E27FC236}">
                <a16:creationId xmlns:a16="http://schemas.microsoft.com/office/drawing/2014/main" id="{30DF07CA-1CBC-46EC-A65E-1406578DD5E6}"/>
              </a:ext>
            </a:extLst>
          </p:cNvPr>
          <p:cNvSpPr>
            <a:spLocks noChangeArrowheads="1"/>
          </p:cNvSpPr>
          <p:nvPr/>
        </p:nvSpPr>
        <p:spPr bwMode="auto">
          <a:xfrm>
            <a:off x="838200" y="5781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3DCB16AD-EAB6-401D-938C-6287EE745297}"/>
              </a:ext>
            </a:extLst>
          </p:cNvPr>
          <p:cNvSpPr>
            <a:spLocks noChangeArrowheads="1"/>
          </p:cNvSpPr>
          <p:nvPr/>
        </p:nvSpPr>
        <p:spPr bwMode="auto">
          <a:xfrm>
            <a:off x="838200" y="6629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765058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5E8CA0-90EB-49DC-9550-B40715526D81}"/>
              </a:ext>
            </a:extLst>
          </p:cNvPr>
          <p:cNvSpPr>
            <a:spLocks noGrp="1"/>
          </p:cNvSpPr>
          <p:nvPr>
            <p:ph type="sldNum" sz="quarter" idx="12"/>
          </p:nvPr>
        </p:nvSpPr>
        <p:spPr/>
        <p:txBody>
          <a:bodyPr/>
          <a:lstStyle/>
          <a:p>
            <a:r>
              <a:rPr lang="en-US"/>
              <a:t>             </a:t>
            </a:r>
            <a:fld id="{8AC7B609-6235-4DF7-8376-3B4225D7EDEF}" type="slidenum">
              <a:rPr lang="en-US" smtClean="0"/>
              <a:pPr/>
              <a:t>151</a:t>
            </a:fld>
            <a:endParaRPr lang="en-US" dirty="0"/>
          </a:p>
        </p:txBody>
      </p:sp>
      <p:sp>
        <p:nvSpPr>
          <p:cNvPr id="4" name="Rectangle 2">
            <a:extLst>
              <a:ext uri="{FF2B5EF4-FFF2-40B4-BE49-F238E27FC236}">
                <a16:creationId xmlns:a16="http://schemas.microsoft.com/office/drawing/2014/main" id="{657AEE10-2086-4E49-B5E1-F8673C8FFF49}"/>
              </a:ext>
            </a:extLst>
          </p:cNvPr>
          <p:cNvSpPr>
            <a:spLocks noChangeArrowheads="1"/>
          </p:cNvSpPr>
          <p:nvPr/>
        </p:nvSpPr>
        <p:spPr bwMode="auto">
          <a:xfrm>
            <a:off x="361950" y="416065"/>
            <a:ext cx="289374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Expanding the sum, this 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Object 4">
            <a:extLst>
              <a:ext uri="{FF2B5EF4-FFF2-40B4-BE49-F238E27FC236}">
                <a16:creationId xmlns:a16="http://schemas.microsoft.com/office/drawing/2014/main" id="{12AED1C1-5368-4D3F-AEE6-F48BA1390C51}"/>
              </a:ext>
            </a:extLst>
          </p:cNvPr>
          <p:cNvGraphicFramePr>
            <a:graphicFrameLocks noChangeAspect="1"/>
          </p:cNvGraphicFramePr>
          <p:nvPr>
            <p:extLst>
              <p:ext uri="{D42A27DB-BD31-4B8C-83A1-F6EECF244321}">
                <p14:modId xmlns:p14="http://schemas.microsoft.com/office/powerpoint/2010/main" val="1289628142"/>
              </p:ext>
            </p:extLst>
          </p:nvPr>
        </p:nvGraphicFramePr>
        <p:xfrm>
          <a:off x="2714625" y="1123951"/>
          <a:ext cx="5762625" cy="790575"/>
        </p:xfrm>
        <a:graphic>
          <a:graphicData uri="http://schemas.openxmlformats.org/presentationml/2006/ole">
            <mc:AlternateContent xmlns:mc="http://schemas.openxmlformats.org/markup-compatibility/2006">
              <mc:Choice xmlns:v="urn:schemas-microsoft-com:vml" Requires="v">
                <p:oleObj name="Equation" r:id="rId2" imgW="5765800" imgH="787400" progId="Equation.DSMT4">
                  <p:embed/>
                </p:oleObj>
              </mc:Choice>
              <mc:Fallback>
                <p:oleObj name="Equation" r:id="rId2" imgW="5765800" imgH="7874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1123951"/>
                        <a:ext cx="5762625"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a:extLst>
              <a:ext uri="{FF2B5EF4-FFF2-40B4-BE49-F238E27FC236}">
                <a16:creationId xmlns:a16="http://schemas.microsoft.com/office/drawing/2014/main" id="{396F30E7-93BC-4021-B257-60A1BEE930CA}"/>
              </a:ext>
            </a:extLst>
          </p:cNvPr>
          <p:cNvSpPr>
            <a:spLocks noChangeArrowheads="1"/>
          </p:cNvSpPr>
          <p:nvPr/>
        </p:nvSpPr>
        <p:spPr bwMode="auto">
          <a:xfrm>
            <a:off x="0" y="1247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Object 9">
            <a:extLst>
              <a:ext uri="{FF2B5EF4-FFF2-40B4-BE49-F238E27FC236}">
                <a16:creationId xmlns:a16="http://schemas.microsoft.com/office/drawing/2014/main" id="{6B5A8323-41E1-4463-B960-0D06A3209001}"/>
              </a:ext>
            </a:extLst>
          </p:cNvPr>
          <p:cNvGraphicFramePr>
            <a:graphicFrameLocks noChangeAspect="1"/>
          </p:cNvGraphicFramePr>
          <p:nvPr>
            <p:extLst>
              <p:ext uri="{D42A27DB-BD31-4B8C-83A1-F6EECF244321}">
                <p14:modId xmlns:p14="http://schemas.microsoft.com/office/powerpoint/2010/main" val="1921609457"/>
              </p:ext>
            </p:extLst>
          </p:nvPr>
        </p:nvGraphicFramePr>
        <p:xfrm>
          <a:off x="2981323" y="3249046"/>
          <a:ext cx="5229225" cy="1190625"/>
        </p:xfrm>
        <a:graphic>
          <a:graphicData uri="http://schemas.openxmlformats.org/presentationml/2006/ole">
            <mc:AlternateContent xmlns:mc="http://schemas.openxmlformats.org/markup-compatibility/2006">
              <mc:Choice xmlns:v="urn:schemas-microsoft-com:vml" Requires="v">
                <p:oleObj name="Equation" r:id="rId4" imgW="5232400" imgH="1193800" progId="Equation.DSMT4">
                  <p:embed/>
                </p:oleObj>
              </mc:Choice>
              <mc:Fallback>
                <p:oleObj name="Equation" r:id="rId4" imgW="5232400" imgH="1193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1323" y="3249046"/>
                        <a:ext cx="5229225"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7">
            <a:extLst>
              <a:ext uri="{FF2B5EF4-FFF2-40B4-BE49-F238E27FC236}">
                <a16:creationId xmlns:a16="http://schemas.microsoft.com/office/drawing/2014/main" id="{88AE9722-3BB5-4FCF-880D-3B5A75D94E81}"/>
              </a:ext>
            </a:extLst>
          </p:cNvPr>
          <p:cNvSpPr>
            <a:spLocks noChangeArrowheads="1"/>
          </p:cNvSpPr>
          <p:nvPr/>
        </p:nvSpPr>
        <p:spPr bwMode="auto">
          <a:xfrm>
            <a:off x="590550" y="2351455"/>
            <a:ext cx="113800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series in brackets is a geometric series whose first term </a:t>
            </a: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 ratio </a:t>
            </a: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 </a:t>
            </a: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can be used to fid its sum, given by</a:t>
            </a:r>
            <a:endParaRPr kumimoji="0" lang="en-US" altLang="en-US" sz="2000" b="0" i="1"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1" u="none" strike="noStrike" cap="none" normalizeH="0" baseline="0" dirty="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6128B51B-1CB9-4C22-928B-2D6F2B2A1D51}"/>
              </a:ext>
            </a:extLst>
          </p:cNvPr>
          <p:cNvSpPr>
            <a:spLocks noChangeArrowheads="1"/>
          </p:cNvSpPr>
          <p:nvPr/>
        </p:nvSpPr>
        <p:spPr bwMode="auto">
          <a:xfrm>
            <a:off x="361950" y="4856648"/>
            <a:ext cx="57903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Using Euler's equation, this can be recast into the form</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7" name="Object 16">
            <a:extLst>
              <a:ext uri="{FF2B5EF4-FFF2-40B4-BE49-F238E27FC236}">
                <a16:creationId xmlns:a16="http://schemas.microsoft.com/office/drawing/2014/main" id="{1DE1F068-8DBE-4392-833C-C68C4FAD4688}"/>
              </a:ext>
            </a:extLst>
          </p:cNvPr>
          <p:cNvGraphicFramePr>
            <a:graphicFrameLocks noChangeAspect="1"/>
          </p:cNvGraphicFramePr>
          <p:nvPr>
            <p:extLst>
              <p:ext uri="{D42A27DB-BD31-4B8C-83A1-F6EECF244321}">
                <p14:modId xmlns:p14="http://schemas.microsoft.com/office/powerpoint/2010/main" val="901013929"/>
              </p:ext>
            </p:extLst>
          </p:nvPr>
        </p:nvGraphicFramePr>
        <p:xfrm>
          <a:off x="2647949" y="5651495"/>
          <a:ext cx="5895975" cy="790575"/>
        </p:xfrm>
        <a:graphic>
          <a:graphicData uri="http://schemas.openxmlformats.org/presentationml/2006/ole">
            <mc:AlternateContent xmlns:mc="http://schemas.openxmlformats.org/markup-compatibility/2006">
              <mc:Choice xmlns:v="urn:schemas-microsoft-com:vml" Requires="v">
                <p:oleObj name="Equation" r:id="rId6" imgW="5892800" imgH="787400" progId="Equation.DSMT4">
                  <p:embed/>
                </p:oleObj>
              </mc:Choice>
              <mc:Fallback>
                <p:oleObj name="Equation" r:id="rId6" imgW="5892800" imgH="7874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7949" y="5651495"/>
                        <a:ext cx="5895975"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3">
            <a:extLst>
              <a:ext uri="{FF2B5EF4-FFF2-40B4-BE49-F238E27FC236}">
                <a16:creationId xmlns:a16="http://schemas.microsoft.com/office/drawing/2014/main" id="{822F3D7E-FF2E-4D5C-ACA8-EA8D06F2DF4A}"/>
              </a:ext>
            </a:extLst>
          </p:cNvPr>
          <p:cNvSpPr>
            <a:spLocks noChangeArrowheads="1"/>
          </p:cNvSpPr>
          <p:nvPr/>
        </p:nvSpPr>
        <p:spPr bwMode="auto">
          <a:xfrm>
            <a:off x="752475" y="60895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752019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EB4C2A-FCC9-4B5D-A083-1FEBDA821D3D}"/>
              </a:ext>
            </a:extLst>
          </p:cNvPr>
          <p:cNvSpPr>
            <a:spLocks noGrp="1"/>
          </p:cNvSpPr>
          <p:nvPr>
            <p:ph type="sldNum" sz="quarter" idx="12"/>
          </p:nvPr>
        </p:nvSpPr>
        <p:spPr>
          <a:xfrm>
            <a:off x="11151097" y="6497039"/>
            <a:ext cx="973667" cy="274320"/>
          </a:xfrm>
        </p:spPr>
        <p:txBody>
          <a:bodyPr/>
          <a:lstStyle/>
          <a:p>
            <a:r>
              <a:rPr lang="en-US" dirty="0"/>
              <a:t>             </a:t>
            </a:r>
            <a:fld id="{8AC7B609-6235-4DF7-8376-3B4225D7EDEF}" type="slidenum">
              <a:rPr lang="en-US" smtClean="0"/>
              <a:pPr/>
              <a:t>152</a:t>
            </a:fld>
            <a:endParaRPr lang="en-US" dirty="0"/>
          </a:p>
        </p:txBody>
      </p:sp>
      <p:graphicFrame>
        <p:nvGraphicFramePr>
          <p:cNvPr id="4" name="Object 3">
            <a:extLst>
              <a:ext uri="{FF2B5EF4-FFF2-40B4-BE49-F238E27FC236}">
                <a16:creationId xmlns:a16="http://schemas.microsoft.com/office/drawing/2014/main" id="{447B8531-BF0D-450B-88A2-48DC1C4F6CB7}"/>
              </a:ext>
            </a:extLst>
          </p:cNvPr>
          <p:cNvGraphicFramePr>
            <a:graphicFrameLocks noChangeAspect="1"/>
          </p:cNvGraphicFramePr>
          <p:nvPr>
            <p:extLst>
              <p:ext uri="{D42A27DB-BD31-4B8C-83A1-F6EECF244321}">
                <p14:modId xmlns:p14="http://schemas.microsoft.com/office/powerpoint/2010/main" val="3221236223"/>
              </p:ext>
            </p:extLst>
          </p:nvPr>
        </p:nvGraphicFramePr>
        <p:xfrm>
          <a:off x="3695700" y="657225"/>
          <a:ext cx="2276475" cy="428625"/>
        </p:xfrm>
        <a:graphic>
          <a:graphicData uri="http://schemas.openxmlformats.org/presentationml/2006/ole">
            <mc:AlternateContent xmlns:mc="http://schemas.openxmlformats.org/markup-compatibility/2006">
              <mc:Choice xmlns:v="urn:schemas-microsoft-com:vml" Requires="v">
                <p:oleObj name="Equation" r:id="rId2" imgW="2273300" imgH="431800" progId="Equation.DSMT4">
                  <p:embed/>
                </p:oleObj>
              </mc:Choice>
              <mc:Fallback>
                <p:oleObj name="Equation" r:id="rId2" imgW="2273300" imgH="4318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657225"/>
                        <a:ext cx="22764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C00003B1-C7D6-4073-9E39-0B5F346E38D9}"/>
              </a:ext>
            </a:extLst>
          </p:cNvPr>
          <p:cNvGraphicFramePr>
            <a:graphicFrameLocks noChangeAspect="1"/>
          </p:cNvGraphicFramePr>
          <p:nvPr>
            <p:extLst>
              <p:ext uri="{D42A27DB-BD31-4B8C-83A1-F6EECF244321}">
                <p14:modId xmlns:p14="http://schemas.microsoft.com/office/powerpoint/2010/main" val="2795937820"/>
              </p:ext>
            </p:extLst>
          </p:nvPr>
        </p:nvGraphicFramePr>
        <p:xfrm>
          <a:off x="4352925" y="1876395"/>
          <a:ext cx="2867025" cy="1676400"/>
        </p:xfrm>
        <a:graphic>
          <a:graphicData uri="http://schemas.openxmlformats.org/presentationml/2006/ole">
            <mc:AlternateContent xmlns:mc="http://schemas.openxmlformats.org/markup-compatibility/2006">
              <mc:Choice xmlns:v="urn:schemas-microsoft-com:vml" Requires="v">
                <p:oleObj name="Equation" r:id="rId4" imgW="2870200" imgH="1676400" progId="Equation.DSMT4">
                  <p:embed/>
                </p:oleObj>
              </mc:Choice>
              <mc:Fallback>
                <p:oleObj name="Equation" r:id="rId4" imgW="2870200" imgH="16764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925" y="1876395"/>
                        <a:ext cx="2867025"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a:extLst>
              <a:ext uri="{FF2B5EF4-FFF2-40B4-BE49-F238E27FC236}">
                <a16:creationId xmlns:a16="http://schemas.microsoft.com/office/drawing/2014/main" id="{6C9C7C46-D3EF-406F-8255-58502D0A71FC}"/>
              </a:ext>
            </a:extLst>
          </p:cNvPr>
          <p:cNvSpPr>
            <a:spLocks noChangeArrowheads="1"/>
          </p:cNvSpPr>
          <p:nvPr/>
        </p:nvSpPr>
        <p:spPr bwMode="auto">
          <a:xfrm>
            <a:off x="590550" y="171331"/>
            <a:ext cx="20473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whose real part is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E12357AD-740D-4439-8235-428C7EBD867F}"/>
              </a:ext>
            </a:extLst>
          </p:cNvPr>
          <p:cNvSpPr>
            <a:spLocks noChangeArrowheads="1"/>
          </p:cNvSpPr>
          <p:nvPr/>
        </p:nvSpPr>
        <p:spPr bwMode="auto">
          <a:xfrm>
            <a:off x="962144" y="1876395"/>
            <a:ext cx="11079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494CEC5C-1495-4DA3-ABF3-981D111FAE14}"/>
              </a:ext>
            </a:extLst>
          </p:cNvPr>
          <p:cNvSpPr>
            <a:spLocks noChangeArrowheads="1"/>
          </p:cNvSpPr>
          <p:nvPr/>
        </p:nvSpPr>
        <p:spPr bwMode="auto">
          <a:xfrm>
            <a:off x="160223" y="3825956"/>
            <a:ext cx="68753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Taking the square of this resultant amplitude gives the irradiance,</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Object 10">
            <a:extLst>
              <a:ext uri="{FF2B5EF4-FFF2-40B4-BE49-F238E27FC236}">
                <a16:creationId xmlns:a16="http://schemas.microsoft.com/office/drawing/2014/main" id="{8728ABB0-7838-4E72-96C7-F58F77CC6874}"/>
              </a:ext>
            </a:extLst>
          </p:cNvPr>
          <p:cNvGraphicFramePr>
            <a:graphicFrameLocks noChangeAspect="1"/>
          </p:cNvGraphicFramePr>
          <p:nvPr>
            <p:extLst>
              <p:ext uri="{D42A27DB-BD31-4B8C-83A1-F6EECF244321}">
                <p14:modId xmlns:p14="http://schemas.microsoft.com/office/powerpoint/2010/main" val="2133795962"/>
              </p:ext>
            </p:extLst>
          </p:nvPr>
        </p:nvGraphicFramePr>
        <p:xfrm>
          <a:off x="4600855" y="4807003"/>
          <a:ext cx="3171825" cy="923925"/>
        </p:xfrm>
        <a:graphic>
          <a:graphicData uri="http://schemas.openxmlformats.org/presentationml/2006/ole">
            <mc:AlternateContent xmlns:mc="http://schemas.openxmlformats.org/markup-compatibility/2006">
              <mc:Choice xmlns:v="urn:schemas-microsoft-com:vml" Requires="v">
                <p:oleObj name="Equation" r:id="rId6" imgW="3174840" imgH="927000" progId="Equation.DSMT4">
                  <p:embed/>
                </p:oleObj>
              </mc:Choice>
              <mc:Fallback>
                <p:oleObj name="Equation" r:id="rId6" imgW="3174840" imgH="927000" progId="Equation.DSMT4">
                  <p:embed/>
                  <p:pic>
                    <p:nvPicPr>
                      <p:cNvPr id="0" name="Object 6"/>
                      <p:cNvPicPr>
                        <a:picLocks noChangeAspect="1" noChangeArrowheads="1"/>
                      </p:cNvPicPr>
                      <p:nvPr/>
                    </p:nvPicPr>
                    <p:blipFill>
                      <a:blip r:embed="rId7"/>
                      <a:srcRect/>
                      <a:stretch>
                        <a:fillRect/>
                      </a:stretch>
                    </p:blipFill>
                    <p:spPr bwMode="auto">
                      <a:xfrm>
                        <a:off x="4600855" y="4807003"/>
                        <a:ext cx="3171825"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504523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032DDB-36D0-4476-9197-E6CF36AB32D2}"/>
              </a:ext>
            </a:extLst>
          </p:cNvPr>
          <p:cNvSpPr>
            <a:spLocks noGrp="1"/>
          </p:cNvSpPr>
          <p:nvPr>
            <p:ph type="sldNum" sz="quarter" idx="12"/>
          </p:nvPr>
        </p:nvSpPr>
        <p:spPr/>
        <p:txBody>
          <a:bodyPr/>
          <a:lstStyle/>
          <a:p>
            <a:r>
              <a:rPr lang="en-US"/>
              <a:t>             </a:t>
            </a:r>
            <a:fld id="{8AC7B609-6235-4DF7-8376-3B4225D7EDEF}" type="slidenum">
              <a:rPr lang="en-US" smtClean="0"/>
              <a:pPr/>
              <a:t>153</a:t>
            </a:fld>
            <a:endParaRPr lang="en-US" dirty="0"/>
          </a:p>
        </p:txBody>
      </p:sp>
      <p:graphicFrame>
        <p:nvGraphicFramePr>
          <p:cNvPr id="3" name="Object 2">
            <a:extLst>
              <a:ext uri="{FF2B5EF4-FFF2-40B4-BE49-F238E27FC236}">
                <a16:creationId xmlns:a16="http://schemas.microsoft.com/office/drawing/2014/main" id="{72B2CF67-EBD5-4C75-896D-2772B6718F6D}"/>
              </a:ext>
            </a:extLst>
          </p:cNvPr>
          <p:cNvGraphicFramePr>
            <a:graphicFrameLocks noChangeAspect="1"/>
          </p:cNvGraphicFramePr>
          <p:nvPr>
            <p:extLst>
              <p:ext uri="{D42A27DB-BD31-4B8C-83A1-F6EECF244321}">
                <p14:modId xmlns:p14="http://schemas.microsoft.com/office/powerpoint/2010/main" val="2099339942"/>
              </p:ext>
            </p:extLst>
          </p:nvPr>
        </p:nvGraphicFramePr>
        <p:xfrm>
          <a:off x="1113939" y="1695923"/>
          <a:ext cx="2654300" cy="876300"/>
        </p:xfrm>
        <a:graphic>
          <a:graphicData uri="http://schemas.openxmlformats.org/presentationml/2006/ole">
            <mc:AlternateContent xmlns:mc="http://schemas.openxmlformats.org/markup-compatibility/2006">
              <mc:Choice xmlns:v="urn:schemas-microsoft-com:vml" Requires="v">
                <p:oleObj name="Equation" r:id="rId2" imgW="2654280" imgH="876240" progId="Equation.DSMT4">
                  <p:embed/>
                </p:oleObj>
              </mc:Choice>
              <mc:Fallback>
                <p:oleObj name="Equation" r:id="rId2" imgW="2654280" imgH="876240" progId="Equation.DSMT4">
                  <p:embed/>
                  <p:pic>
                    <p:nvPicPr>
                      <p:cNvPr id="0" name=""/>
                      <p:cNvPicPr/>
                      <p:nvPr/>
                    </p:nvPicPr>
                    <p:blipFill>
                      <a:blip r:embed="rId3"/>
                      <a:stretch>
                        <a:fillRect/>
                      </a:stretch>
                    </p:blipFill>
                    <p:spPr>
                      <a:xfrm>
                        <a:off x="1113939" y="1695923"/>
                        <a:ext cx="2654300" cy="8763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3B1677A5-0B2B-49D0-B8F5-B90C04242E37}"/>
              </a:ext>
            </a:extLst>
          </p:cNvPr>
          <p:cNvSpPr txBox="1"/>
          <p:nvPr/>
        </p:nvSpPr>
        <p:spPr>
          <a:xfrm>
            <a:off x="824753" y="5440707"/>
            <a:ext cx="1129553" cy="579967"/>
          </a:xfrm>
          <a:prstGeom prst="rect">
            <a:avLst/>
          </a:prstGeom>
          <a:noFill/>
        </p:spPr>
        <p:txBody>
          <a:bodyPr wrap="square" rtlCol="0">
            <a:spAutoFit/>
          </a:bodyPr>
          <a:lstStyle/>
          <a:p>
            <a:pPr algn="just" rtl="1">
              <a:lnSpc>
                <a:spcPct val="150000"/>
              </a:lnSpc>
            </a:pPr>
            <a:r>
              <a:rPr lang="en-US" sz="2400" b="1" i="1" dirty="0">
                <a:solidFill>
                  <a:srgbClr val="FF0000"/>
                </a:solidFill>
                <a:latin typeface="Times New Roman" panose="02020603050405020304" pitchFamily="18" charset="0"/>
                <a:cs typeface="B Nazanin" panose="00000400000000000000" pitchFamily="2" charset="-78"/>
              </a:rPr>
              <a:t>N</a:t>
            </a:r>
            <a:r>
              <a:rPr lang="en-US" sz="2400" b="1" dirty="0">
                <a:solidFill>
                  <a:srgbClr val="FF0000"/>
                </a:solidFill>
                <a:latin typeface="Times New Roman" panose="02020603050405020304" pitchFamily="18" charset="0"/>
                <a:cs typeface="B Nazanin" panose="00000400000000000000" pitchFamily="2" charset="-78"/>
              </a:rPr>
              <a:t>=2</a:t>
            </a:r>
          </a:p>
        </p:txBody>
      </p:sp>
      <p:sp>
        <p:nvSpPr>
          <p:cNvPr id="16" name="TextBox 15">
            <a:extLst>
              <a:ext uri="{FF2B5EF4-FFF2-40B4-BE49-F238E27FC236}">
                <a16:creationId xmlns:a16="http://schemas.microsoft.com/office/drawing/2014/main" id="{2A201CF7-A3D3-4AEB-BE85-25BFFE740FEC}"/>
              </a:ext>
            </a:extLst>
          </p:cNvPr>
          <p:cNvSpPr txBox="1"/>
          <p:nvPr/>
        </p:nvSpPr>
        <p:spPr>
          <a:xfrm>
            <a:off x="4054362" y="5440706"/>
            <a:ext cx="1129553" cy="579967"/>
          </a:xfrm>
          <a:prstGeom prst="rect">
            <a:avLst/>
          </a:prstGeom>
          <a:noFill/>
        </p:spPr>
        <p:txBody>
          <a:bodyPr wrap="square" rtlCol="0">
            <a:spAutoFit/>
          </a:bodyPr>
          <a:lstStyle/>
          <a:p>
            <a:pPr algn="just" rtl="1">
              <a:lnSpc>
                <a:spcPct val="150000"/>
              </a:lnSpc>
            </a:pPr>
            <a:r>
              <a:rPr lang="en-US" sz="2400" b="1" i="1" dirty="0">
                <a:solidFill>
                  <a:srgbClr val="FF0000"/>
                </a:solidFill>
                <a:latin typeface="Times New Roman" panose="02020603050405020304" pitchFamily="18" charset="0"/>
                <a:cs typeface="B Nazanin" panose="00000400000000000000" pitchFamily="2" charset="-78"/>
              </a:rPr>
              <a:t>N</a:t>
            </a:r>
            <a:r>
              <a:rPr lang="en-US" sz="2400" b="1" dirty="0">
                <a:solidFill>
                  <a:srgbClr val="FF0000"/>
                </a:solidFill>
                <a:latin typeface="Times New Roman" panose="02020603050405020304" pitchFamily="18" charset="0"/>
                <a:cs typeface="B Nazanin" panose="00000400000000000000" pitchFamily="2" charset="-78"/>
              </a:rPr>
              <a:t>=4</a:t>
            </a:r>
          </a:p>
        </p:txBody>
      </p:sp>
      <p:sp>
        <p:nvSpPr>
          <p:cNvPr id="17" name="TextBox 16">
            <a:extLst>
              <a:ext uri="{FF2B5EF4-FFF2-40B4-BE49-F238E27FC236}">
                <a16:creationId xmlns:a16="http://schemas.microsoft.com/office/drawing/2014/main" id="{0A8E3044-A2D0-4F79-B2C6-59A9870C65BF}"/>
              </a:ext>
            </a:extLst>
          </p:cNvPr>
          <p:cNvSpPr txBox="1"/>
          <p:nvPr/>
        </p:nvSpPr>
        <p:spPr>
          <a:xfrm>
            <a:off x="6929717" y="5440705"/>
            <a:ext cx="1129553" cy="579967"/>
          </a:xfrm>
          <a:prstGeom prst="rect">
            <a:avLst/>
          </a:prstGeom>
          <a:noFill/>
        </p:spPr>
        <p:txBody>
          <a:bodyPr wrap="square" rtlCol="0">
            <a:spAutoFit/>
          </a:bodyPr>
          <a:lstStyle/>
          <a:p>
            <a:pPr algn="just" rtl="1">
              <a:lnSpc>
                <a:spcPct val="150000"/>
              </a:lnSpc>
            </a:pPr>
            <a:r>
              <a:rPr lang="en-US" sz="2400" b="1" i="1" dirty="0">
                <a:solidFill>
                  <a:srgbClr val="FF0000"/>
                </a:solidFill>
                <a:latin typeface="Times New Roman" panose="02020603050405020304" pitchFamily="18" charset="0"/>
                <a:cs typeface="B Nazanin" panose="00000400000000000000" pitchFamily="2" charset="-78"/>
              </a:rPr>
              <a:t>N</a:t>
            </a:r>
            <a:r>
              <a:rPr lang="en-US" sz="2400" b="1" dirty="0">
                <a:solidFill>
                  <a:srgbClr val="FF0000"/>
                </a:solidFill>
                <a:latin typeface="Times New Roman" panose="02020603050405020304" pitchFamily="18" charset="0"/>
                <a:cs typeface="B Nazanin" panose="00000400000000000000" pitchFamily="2" charset="-78"/>
              </a:rPr>
              <a:t>=8</a:t>
            </a:r>
          </a:p>
        </p:txBody>
      </p:sp>
      <p:sp>
        <p:nvSpPr>
          <p:cNvPr id="18" name="TextBox 17">
            <a:extLst>
              <a:ext uri="{FF2B5EF4-FFF2-40B4-BE49-F238E27FC236}">
                <a16:creationId xmlns:a16="http://schemas.microsoft.com/office/drawing/2014/main" id="{0DDB0E8F-40C4-481A-A146-59BF70887B82}"/>
              </a:ext>
            </a:extLst>
          </p:cNvPr>
          <p:cNvSpPr txBox="1"/>
          <p:nvPr/>
        </p:nvSpPr>
        <p:spPr>
          <a:xfrm>
            <a:off x="10075332" y="5440704"/>
            <a:ext cx="1129553" cy="579967"/>
          </a:xfrm>
          <a:prstGeom prst="rect">
            <a:avLst/>
          </a:prstGeom>
          <a:noFill/>
        </p:spPr>
        <p:txBody>
          <a:bodyPr wrap="square" rtlCol="0">
            <a:spAutoFit/>
          </a:bodyPr>
          <a:lstStyle/>
          <a:p>
            <a:pPr algn="just" rtl="1">
              <a:lnSpc>
                <a:spcPct val="150000"/>
              </a:lnSpc>
            </a:pPr>
            <a:r>
              <a:rPr lang="en-US" sz="2400" b="1" i="1" dirty="0">
                <a:solidFill>
                  <a:srgbClr val="FF0000"/>
                </a:solidFill>
                <a:latin typeface="Times New Roman" panose="02020603050405020304" pitchFamily="18" charset="0"/>
                <a:cs typeface="B Nazanin" panose="00000400000000000000" pitchFamily="2" charset="-78"/>
              </a:rPr>
              <a:t>N</a:t>
            </a:r>
            <a:r>
              <a:rPr lang="en-US" sz="2400" b="1" dirty="0">
                <a:solidFill>
                  <a:srgbClr val="FF0000"/>
                </a:solidFill>
                <a:latin typeface="Times New Roman" panose="02020603050405020304" pitchFamily="18" charset="0"/>
                <a:cs typeface="B Nazanin" panose="00000400000000000000" pitchFamily="2" charset="-78"/>
              </a:rPr>
              <a:t>=16</a:t>
            </a:r>
          </a:p>
        </p:txBody>
      </p:sp>
      <p:pic>
        <p:nvPicPr>
          <p:cNvPr id="20" name="Picture 19">
            <a:extLst>
              <a:ext uri="{FF2B5EF4-FFF2-40B4-BE49-F238E27FC236}">
                <a16:creationId xmlns:a16="http://schemas.microsoft.com/office/drawing/2014/main" id="{2020A9C9-3FC8-4030-AF7B-1F9457A81CD2}"/>
              </a:ext>
            </a:extLst>
          </p:cNvPr>
          <p:cNvPicPr>
            <a:picLocks noChangeAspect="1"/>
          </p:cNvPicPr>
          <p:nvPr/>
        </p:nvPicPr>
        <p:blipFill>
          <a:blip r:embed="rId4"/>
          <a:stretch>
            <a:fillRect/>
          </a:stretch>
        </p:blipFill>
        <p:spPr>
          <a:xfrm>
            <a:off x="9118109" y="3473529"/>
            <a:ext cx="2880000" cy="1873920"/>
          </a:xfrm>
          <a:prstGeom prst="rect">
            <a:avLst/>
          </a:prstGeom>
        </p:spPr>
      </p:pic>
      <p:pic>
        <p:nvPicPr>
          <p:cNvPr id="22" name="Picture 21">
            <a:extLst>
              <a:ext uri="{FF2B5EF4-FFF2-40B4-BE49-F238E27FC236}">
                <a16:creationId xmlns:a16="http://schemas.microsoft.com/office/drawing/2014/main" id="{121B5A1A-E39C-445A-BD6E-57CEF7F87215}"/>
              </a:ext>
            </a:extLst>
          </p:cNvPr>
          <p:cNvPicPr>
            <a:picLocks noChangeAspect="1"/>
          </p:cNvPicPr>
          <p:nvPr/>
        </p:nvPicPr>
        <p:blipFill>
          <a:blip r:embed="rId5"/>
          <a:stretch>
            <a:fillRect/>
          </a:stretch>
        </p:blipFill>
        <p:spPr>
          <a:xfrm>
            <a:off x="6144798" y="3528384"/>
            <a:ext cx="2880000" cy="1912320"/>
          </a:xfrm>
          <a:prstGeom prst="rect">
            <a:avLst/>
          </a:prstGeom>
        </p:spPr>
      </p:pic>
      <p:pic>
        <p:nvPicPr>
          <p:cNvPr id="24" name="Picture 23">
            <a:extLst>
              <a:ext uri="{FF2B5EF4-FFF2-40B4-BE49-F238E27FC236}">
                <a16:creationId xmlns:a16="http://schemas.microsoft.com/office/drawing/2014/main" id="{B6903BAD-2A37-400B-9B32-A0AF3170A154}"/>
              </a:ext>
            </a:extLst>
          </p:cNvPr>
          <p:cNvPicPr>
            <a:picLocks noChangeAspect="1"/>
          </p:cNvPicPr>
          <p:nvPr/>
        </p:nvPicPr>
        <p:blipFill>
          <a:blip r:embed="rId6"/>
          <a:stretch>
            <a:fillRect/>
          </a:stretch>
        </p:blipFill>
        <p:spPr>
          <a:xfrm>
            <a:off x="3118556" y="3528907"/>
            <a:ext cx="2880000" cy="1912320"/>
          </a:xfrm>
          <a:prstGeom prst="rect">
            <a:avLst/>
          </a:prstGeom>
        </p:spPr>
      </p:pic>
      <p:pic>
        <p:nvPicPr>
          <p:cNvPr id="26" name="Picture 25">
            <a:extLst>
              <a:ext uri="{FF2B5EF4-FFF2-40B4-BE49-F238E27FC236}">
                <a16:creationId xmlns:a16="http://schemas.microsoft.com/office/drawing/2014/main" id="{FAA59BCC-756C-4AA4-A0DE-57CDE4F3A4A1}"/>
              </a:ext>
            </a:extLst>
          </p:cNvPr>
          <p:cNvPicPr>
            <a:picLocks noChangeAspect="1"/>
          </p:cNvPicPr>
          <p:nvPr/>
        </p:nvPicPr>
        <p:blipFill>
          <a:blip r:embed="rId7"/>
          <a:stretch>
            <a:fillRect/>
          </a:stretch>
        </p:blipFill>
        <p:spPr>
          <a:xfrm>
            <a:off x="107167" y="3528384"/>
            <a:ext cx="2880000" cy="1954560"/>
          </a:xfrm>
          <a:prstGeom prst="rect">
            <a:avLst/>
          </a:prstGeom>
        </p:spPr>
      </p:pic>
      <p:graphicFrame>
        <p:nvGraphicFramePr>
          <p:cNvPr id="27" name="Object 26">
            <a:extLst>
              <a:ext uri="{FF2B5EF4-FFF2-40B4-BE49-F238E27FC236}">
                <a16:creationId xmlns:a16="http://schemas.microsoft.com/office/drawing/2014/main" id="{E5D32CFE-A10A-4031-BE0C-321C3358C610}"/>
              </a:ext>
            </a:extLst>
          </p:cNvPr>
          <p:cNvGraphicFramePr>
            <a:graphicFrameLocks noChangeAspect="1"/>
          </p:cNvGraphicFramePr>
          <p:nvPr>
            <p:extLst>
              <p:ext uri="{D42A27DB-BD31-4B8C-83A1-F6EECF244321}">
                <p14:modId xmlns:p14="http://schemas.microsoft.com/office/powerpoint/2010/main" val="1194381997"/>
              </p:ext>
            </p:extLst>
          </p:nvPr>
        </p:nvGraphicFramePr>
        <p:xfrm>
          <a:off x="5294966" y="1838798"/>
          <a:ext cx="5187950" cy="733425"/>
        </p:xfrm>
        <a:graphic>
          <a:graphicData uri="http://schemas.openxmlformats.org/presentationml/2006/ole">
            <mc:AlternateContent xmlns:mc="http://schemas.openxmlformats.org/markup-compatibility/2006">
              <mc:Choice xmlns:v="urn:schemas-microsoft-com:vml" Requires="v">
                <p:oleObj name="Equation" r:id="rId8" imgW="5187717" imgH="733290" progId="Equation.DSMT4">
                  <p:embed/>
                </p:oleObj>
              </mc:Choice>
              <mc:Fallback>
                <p:oleObj name="Equation" r:id="rId8" imgW="5187717" imgH="733290" progId="Equation.DSMT4">
                  <p:embed/>
                  <p:pic>
                    <p:nvPicPr>
                      <p:cNvPr id="0" name=""/>
                      <p:cNvPicPr/>
                      <p:nvPr/>
                    </p:nvPicPr>
                    <p:blipFill>
                      <a:blip r:embed="rId9"/>
                      <a:stretch>
                        <a:fillRect/>
                      </a:stretch>
                    </p:blipFill>
                    <p:spPr>
                      <a:xfrm>
                        <a:off x="5294966" y="1838798"/>
                        <a:ext cx="5187950" cy="733425"/>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96DA0271-4289-4240-A446-79965DB68A02}"/>
              </a:ext>
            </a:extLst>
          </p:cNvPr>
          <p:cNvSpPr txBox="1"/>
          <p:nvPr/>
        </p:nvSpPr>
        <p:spPr>
          <a:xfrm>
            <a:off x="2026024" y="317335"/>
            <a:ext cx="7494494" cy="600164"/>
          </a:xfrm>
          <a:prstGeom prst="rect">
            <a:avLst/>
          </a:prstGeom>
          <a:noFill/>
        </p:spPr>
        <p:txBody>
          <a:bodyPr wrap="square" rtlCol="0">
            <a:spAutoFit/>
          </a:bodyPr>
          <a:lstStyle/>
          <a:p>
            <a:pPr algn="just" rtl="1">
              <a:lnSpc>
                <a:spcPct val="150000"/>
              </a:lnSpc>
            </a:pPr>
            <a:r>
              <a:rPr lang="fa-IR" sz="2400" b="1" dirty="0">
                <a:solidFill>
                  <a:srgbClr val="FF0000"/>
                </a:solidFill>
                <a:latin typeface="Times New Roman" panose="02020603050405020304" pitchFamily="18" charset="0"/>
                <a:cs typeface="B Nazanin" panose="00000400000000000000" pitchFamily="2" charset="-78"/>
              </a:rPr>
              <a:t>عبارت منتسب به تداخل (سهم تداخل در توزیع شدت میدان دور)</a:t>
            </a:r>
            <a:endParaRPr lang="en-US" sz="2400" b="1" dirty="0">
              <a:solidFill>
                <a:srgbClr val="FF0000"/>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16726094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DDE645-6C83-4312-A7C4-45BA2D8B053E}"/>
              </a:ext>
            </a:extLst>
          </p:cNvPr>
          <p:cNvSpPr>
            <a:spLocks noGrp="1"/>
          </p:cNvSpPr>
          <p:nvPr>
            <p:ph type="sldNum" sz="quarter" idx="12"/>
          </p:nvPr>
        </p:nvSpPr>
        <p:spPr/>
        <p:txBody>
          <a:bodyPr/>
          <a:lstStyle/>
          <a:p>
            <a:r>
              <a:rPr lang="en-US"/>
              <a:t>             </a:t>
            </a:r>
            <a:fld id="{8AC7B609-6235-4DF7-8376-3B4225D7EDEF}" type="slidenum">
              <a:rPr lang="en-US" smtClean="0"/>
              <a:pPr/>
              <a:t>154</a:t>
            </a:fld>
            <a:endParaRPr lang="en-US" dirty="0"/>
          </a:p>
        </p:txBody>
      </p:sp>
      <p:pic>
        <p:nvPicPr>
          <p:cNvPr id="4" name="Picture 3">
            <a:extLst>
              <a:ext uri="{FF2B5EF4-FFF2-40B4-BE49-F238E27FC236}">
                <a16:creationId xmlns:a16="http://schemas.microsoft.com/office/drawing/2014/main" id="{A8DD43EE-ABA5-4782-B3FC-05158CD68FD6}"/>
              </a:ext>
            </a:extLst>
          </p:cNvPr>
          <p:cNvPicPr>
            <a:picLocks noChangeAspect="1"/>
          </p:cNvPicPr>
          <p:nvPr/>
        </p:nvPicPr>
        <p:blipFill>
          <a:blip r:embed="rId2"/>
          <a:stretch>
            <a:fillRect/>
          </a:stretch>
        </p:blipFill>
        <p:spPr>
          <a:xfrm>
            <a:off x="2031660" y="418378"/>
            <a:ext cx="7200000" cy="4780800"/>
          </a:xfrm>
          <a:prstGeom prst="rect">
            <a:avLst/>
          </a:prstGeom>
        </p:spPr>
      </p:pic>
      <p:sp>
        <p:nvSpPr>
          <p:cNvPr id="6" name="TextBox 5">
            <a:extLst>
              <a:ext uri="{FF2B5EF4-FFF2-40B4-BE49-F238E27FC236}">
                <a16:creationId xmlns:a16="http://schemas.microsoft.com/office/drawing/2014/main" id="{81E60C34-7FA2-4D54-B24C-1E556856ACA9}"/>
              </a:ext>
            </a:extLst>
          </p:cNvPr>
          <p:cNvSpPr txBox="1"/>
          <p:nvPr/>
        </p:nvSpPr>
        <p:spPr>
          <a:xfrm>
            <a:off x="1497104" y="5387805"/>
            <a:ext cx="10103225"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Interference contribution (Blue line), diffraction contribution (Red line), and irradiance distribution (Green line) plotted for multiple-slit Fraunhofer diffraction when N = 8 and a = 8b (m=8). </a:t>
            </a:r>
            <a:endParaRPr lang="en-US" dirty="0"/>
          </a:p>
        </p:txBody>
      </p:sp>
    </p:spTree>
    <p:extLst>
      <p:ext uri="{BB962C8B-B14F-4D97-AF65-F5344CB8AC3E}">
        <p14:creationId xmlns:p14="http://schemas.microsoft.com/office/powerpoint/2010/main" val="27077594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CA671C-EB25-4D9A-B826-59717356C828}"/>
              </a:ext>
            </a:extLst>
          </p:cNvPr>
          <p:cNvSpPr>
            <a:spLocks noGrp="1"/>
          </p:cNvSpPr>
          <p:nvPr>
            <p:ph type="sldNum" sz="quarter" idx="12"/>
          </p:nvPr>
        </p:nvSpPr>
        <p:spPr/>
        <p:txBody>
          <a:bodyPr/>
          <a:lstStyle/>
          <a:p>
            <a:r>
              <a:rPr lang="en-US"/>
              <a:t>             </a:t>
            </a:r>
            <a:fld id="{8AC7B609-6235-4DF7-8376-3B4225D7EDEF}" type="slidenum">
              <a:rPr lang="en-US" smtClean="0"/>
              <a:pPr/>
              <a:t>155</a:t>
            </a:fld>
            <a:endParaRPr lang="en-US" dirty="0"/>
          </a:p>
        </p:txBody>
      </p:sp>
      <p:sp>
        <p:nvSpPr>
          <p:cNvPr id="4" name="TextBox 3">
            <a:extLst>
              <a:ext uri="{FF2B5EF4-FFF2-40B4-BE49-F238E27FC236}">
                <a16:creationId xmlns:a16="http://schemas.microsoft.com/office/drawing/2014/main" id="{500A962E-CAA8-4D0D-8667-E9DBD895209A}"/>
              </a:ext>
            </a:extLst>
          </p:cNvPr>
          <p:cNvSpPr txBox="1"/>
          <p:nvPr/>
        </p:nvSpPr>
        <p:spPr>
          <a:xfrm>
            <a:off x="3048000" y="3280193"/>
            <a:ext cx="6096000" cy="369332"/>
          </a:xfrm>
          <a:prstGeom prst="rect">
            <a:avLst/>
          </a:prstGeom>
          <a:noFill/>
        </p:spPr>
        <p:txBody>
          <a:bodyPr wrap="square">
            <a:spAutoFit/>
          </a:bodyPr>
          <a:lstStyle/>
          <a:p>
            <a:r>
              <a:rPr lang="en-US" sz="1800" b="0" i="0" u="none" strike="noStrike" dirty="0">
                <a:latin typeface="Inherited"/>
              </a:rPr>
              <a:t> </a:t>
            </a:r>
            <a:endParaRPr lang="en-US" dirty="0"/>
          </a:p>
        </p:txBody>
      </p:sp>
      <p:pic>
        <p:nvPicPr>
          <p:cNvPr id="6" name="Picture 5">
            <a:extLst>
              <a:ext uri="{FF2B5EF4-FFF2-40B4-BE49-F238E27FC236}">
                <a16:creationId xmlns:a16="http://schemas.microsoft.com/office/drawing/2014/main" id="{87604566-A766-458E-977B-7810A1751203}"/>
              </a:ext>
            </a:extLst>
          </p:cNvPr>
          <p:cNvPicPr>
            <a:picLocks noChangeAspect="1"/>
          </p:cNvPicPr>
          <p:nvPr/>
        </p:nvPicPr>
        <p:blipFill>
          <a:blip r:embed="rId2"/>
          <a:stretch>
            <a:fillRect/>
          </a:stretch>
        </p:blipFill>
        <p:spPr>
          <a:xfrm>
            <a:off x="418014" y="1180379"/>
            <a:ext cx="5400000" cy="3585600"/>
          </a:xfrm>
          <a:prstGeom prst="rect">
            <a:avLst/>
          </a:prstGeom>
        </p:spPr>
      </p:pic>
      <p:pic>
        <p:nvPicPr>
          <p:cNvPr id="8" name="Picture 7">
            <a:extLst>
              <a:ext uri="{FF2B5EF4-FFF2-40B4-BE49-F238E27FC236}">
                <a16:creationId xmlns:a16="http://schemas.microsoft.com/office/drawing/2014/main" id="{32027C62-9192-419B-B6E0-10D223C1D5B4}"/>
              </a:ext>
            </a:extLst>
          </p:cNvPr>
          <p:cNvPicPr>
            <a:picLocks noChangeAspect="1"/>
          </p:cNvPicPr>
          <p:nvPr/>
        </p:nvPicPr>
        <p:blipFill>
          <a:blip r:embed="rId3"/>
          <a:stretch>
            <a:fillRect/>
          </a:stretch>
        </p:blipFill>
        <p:spPr>
          <a:xfrm>
            <a:off x="6307826" y="1180379"/>
            <a:ext cx="5400000" cy="3585600"/>
          </a:xfrm>
          <a:prstGeom prst="rect">
            <a:avLst/>
          </a:prstGeom>
        </p:spPr>
      </p:pic>
      <p:sp>
        <p:nvSpPr>
          <p:cNvPr id="9" name="TextBox 8">
            <a:extLst>
              <a:ext uri="{FF2B5EF4-FFF2-40B4-BE49-F238E27FC236}">
                <a16:creationId xmlns:a16="http://schemas.microsoft.com/office/drawing/2014/main" id="{6F41B982-4A9D-4B30-BB9A-EEB8D327DC59}"/>
              </a:ext>
            </a:extLst>
          </p:cNvPr>
          <p:cNvSpPr txBox="1"/>
          <p:nvPr/>
        </p:nvSpPr>
        <p:spPr>
          <a:xfrm>
            <a:off x="2689132" y="5366664"/>
            <a:ext cx="6813736"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 Irradiance function for (a): N = 8 and a = 5b and (b): N = 8 and a = 10b</a:t>
            </a:r>
          </a:p>
        </p:txBody>
      </p:sp>
      <p:sp>
        <p:nvSpPr>
          <p:cNvPr id="10" name="TextBox 9">
            <a:extLst>
              <a:ext uri="{FF2B5EF4-FFF2-40B4-BE49-F238E27FC236}">
                <a16:creationId xmlns:a16="http://schemas.microsoft.com/office/drawing/2014/main" id="{5FD3EF49-4D45-4C84-A29F-20F247409267}"/>
              </a:ext>
            </a:extLst>
          </p:cNvPr>
          <p:cNvSpPr txBox="1"/>
          <p:nvPr/>
        </p:nvSpPr>
        <p:spPr>
          <a:xfrm>
            <a:off x="1238670" y="1394803"/>
            <a:ext cx="1059656"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(а) </a:t>
            </a:r>
            <a:endParaRPr lang="en-US" sz="2400" b="1" dirty="0">
              <a:solidFill>
                <a:srgbClr val="FF0000"/>
              </a:solidFill>
            </a:endParaRPr>
          </a:p>
        </p:txBody>
      </p:sp>
      <p:sp>
        <p:nvSpPr>
          <p:cNvPr id="11" name="TextBox 10">
            <a:extLst>
              <a:ext uri="{FF2B5EF4-FFF2-40B4-BE49-F238E27FC236}">
                <a16:creationId xmlns:a16="http://schemas.microsoft.com/office/drawing/2014/main" id="{BB4A72CF-8B00-49F0-8ED3-060CC0C391AF}"/>
              </a:ext>
            </a:extLst>
          </p:cNvPr>
          <p:cNvSpPr txBox="1"/>
          <p:nvPr/>
        </p:nvSpPr>
        <p:spPr>
          <a:xfrm>
            <a:off x="7164762" y="1394803"/>
            <a:ext cx="966787"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 </a:t>
            </a:r>
            <a:endParaRPr lang="en-US" sz="2400" b="1" dirty="0">
              <a:solidFill>
                <a:srgbClr val="FF0000"/>
              </a:solidFill>
            </a:endParaRPr>
          </a:p>
        </p:txBody>
      </p:sp>
    </p:spTree>
    <p:extLst>
      <p:ext uri="{BB962C8B-B14F-4D97-AF65-F5344CB8AC3E}">
        <p14:creationId xmlns:p14="http://schemas.microsoft.com/office/powerpoint/2010/main" val="300502718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FFF006-B603-4380-829D-A09C7CEB203F}"/>
              </a:ext>
            </a:extLst>
          </p:cNvPr>
          <p:cNvSpPr>
            <a:spLocks noGrp="1"/>
          </p:cNvSpPr>
          <p:nvPr>
            <p:ph type="sldNum" sz="quarter" idx="12"/>
          </p:nvPr>
        </p:nvSpPr>
        <p:spPr/>
        <p:txBody>
          <a:bodyPr/>
          <a:lstStyle/>
          <a:p>
            <a:r>
              <a:rPr lang="en-US"/>
              <a:t>             </a:t>
            </a:r>
            <a:fld id="{8AC7B609-6235-4DF7-8376-3B4225D7EDEF}" type="slidenum">
              <a:rPr lang="en-US" smtClean="0"/>
              <a:pPr/>
              <a:t>156</a:t>
            </a:fld>
            <a:endParaRPr lang="en-US" dirty="0"/>
          </a:p>
        </p:txBody>
      </p:sp>
      <p:pic>
        <p:nvPicPr>
          <p:cNvPr id="3" name="Picture 2">
            <a:extLst>
              <a:ext uri="{FF2B5EF4-FFF2-40B4-BE49-F238E27FC236}">
                <a16:creationId xmlns:a16="http://schemas.microsoft.com/office/drawing/2014/main" id="{D64E977D-2387-468C-99CC-5276CC5AD329}"/>
              </a:ext>
            </a:extLst>
          </p:cNvPr>
          <p:cNvPicPr>
            <a:picLocks noChangeAspect="1"/>
          </p:cNvPicPr>
          <p:nvPr/>
        </p:nvPicPr>
        <p:blipFill>
          <a:blip r:embed="rId2"/>
          <a:stretch>
            <a:fillRect/>
          </a:stretch>
        </p:blipFill>
        <p:spPr>
          <a:xfrm>
            <a:off x="40087" y="87575"/>
            <a:ext cx="5808263" cy="4893999"/>
          </a:xfrm>
          <a:prstGeom prst="rect">
            <a:avLst/>
          </a:prstGeom>
        </p:spPr>
      </p:pic>
      <p:pic>
        <p:nvPicPr>
          <p:cNvPr id="4" name="Picture 3">
            <a:extLst>
              <a:ext uri="{FF2B5EF4-FFF2-40B4-BE49-F238E27FC236}">
                <a16:creationId xmlns:a16="http://schemas.microsoft.com/office/drawing/2014/main" id="{CC7422BB-CDB5-4A58-817D-EE4B271B0269}"/>
              </a:ext>
            </a:extLst>
          </p:cNvPr>
          <p:cNvPicPr>
            <a:picLocks noChangeAspect="1"/>
          </p:cNvPicPr>
          <p:nvPr/>
        </p:nvPicPr>
        <p:blipFill>
          <a:blip r:embed="rId3"/>
          <a:stretch>
            <a:fillRect/>
          </a:stretch>
        </p:blipFill>
        <p:spPr>
          <a:xfrm>
            <a:off x="6178951" y="77116"/>
            <a:ext cx="5960662" cy="4904459"/>
          </a:xfrm>
          <a:prstGeom prst="rect">
            <a:avLst/>
          </a:prstGeom>
        </p:spPr>
      </p:pic>
      <p:sp>
        <p:nvSpPr>
          <p:cNvPr id="6" name="TextBox 5">
            <a:extLst>
              <a:ext uri="{FF2B5EF4-FFF2-40B4-BE49-F238E27FC236}">
                <a16:creationId xmlns:a16="http://schemas.microsoft.com/office/drawing/2014/main" id="{B80793CB-2EF5-403C-B7B2-4D5DA492932A}"/>
              </a:ext>
            </a:extLst>
          </p:cNvPr>
          <p:cNvSpPr txBox="1"/>
          <p:nvPr/>
        </p:nvSpPr>
        <p:spPr>
          <a:xfrm>
            <a:off x="142876" y="5293763"/>
            <a:ext cx="11931488"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(а) Interference (solid line) and diffraction (dashed line) functions plotted for multiple-slit Fraunhofer diffraction when N = 8 and a = 3b. (b) Irradiance function for the multiple slit of (a). The irradiance is limited by the diffraction envelope (dashed line). </a:t>
            </a:r>
          </a:p>
        </p:txBody>
      </p:sp>
      <p:sp>
        <p:nvSpPr>
          <p:cNvPr id="8" name="TextBox 7">
            <a:extLst>
              <a:ext uri="{FF2B5EF4-FFF2-40B4-BE49-F238E27FC236}">
                <a16:creationId xmlns:a16="http://schemas.microsoft.com/office/drawing/2014/main" id="{1682B76C-2BC2-48F5-B42B-352E34D2E400}"/>
              </a:ext>
            </a:extLst>
          </p:cNvPr>
          <p:cNvSpPr txBox="1"/>
          <p:nvPr/>
        </p:nvSpPr>
        <p:spPr>
          <a:xfrm>
            <a:off x="3874294" y="1672709"/>
            <a:ext cx="1059656"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(а) </a:t>
            </a:r>
            <a:endParaRPr lang="en-US" sz="2400" b="1" dirty="0">
              <a:solidFill>
                <a:srgbClr val="FF0000"/>
              </a:solidFill>
            </a:endParaRPr>
          </a:p>
        </p:txBody>
      </p:sp>
      <p:sp>
        <p:nvSpPr>
          <p:cNvPr id="10" name="TextBox 9">
            <a:extLst>
              <a:ext uri="{FF2B5EF4-FFF2-40B4-BE49-F238E27FC236}">
                <a16:creationId xmlns:a16="http://schemas.microsoft.com/office/drawing/2014/main" id="{D79A66CF-1CE6-4031-99E9-062F3DDBA271}"/>
              </a:ext>
            </a:extLst>
          </p:cNvPr>
          <p:cNvSpPr txBox="1"/>
          <p:nvPr/>
        </p:nvSpPr>
        <p:spPr>
          <a:xfrm>
            <a:off x="6967538" y="1534209"/>
            <a:ext cx="966787"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 </a:t>
            </a:r>
            <a:endParaRPr lang="en-US" sz="2400" b="1" dirty="0">
              <a:solidFill>
                <a:srgbClr val="FF0000"/>
              </a:solidFill>
            </a:endParaRPr>
          </a:p>
        </p:txBody>
      </p:sp>
    </p:spTree>
    <p:extLst>
      <p:ext uri="{BB962C8B-B14F-4D97-AF65-F5344CB8AC3E}">
        <p14:creationId xmlns:p14="http://schemas.microsoft.com/office/powerpoint/2010/main" val="3374360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51945" y="288639"/>
            <a:ext cx="3393914" cy="471522"/>
          </a:xfrm>
          <a:prstGeom prst="rect">
            <a:avLst/>
          </a:prstGeom>
          <a:ln w="57150">
            <a:solidFill>
              <a:srgbClr val="FF0000"/>
            </a:solidFill>
          </a:ln>
          <a:effectLst>
            <a:glow rad="228600">
              <a:schemeClr val="accent5">
                <a:satMod val="175000"/>
                <a:alpha val="40000"/>
              </a:schemeClr>
            </a:glow>
          </a:effectLst>
        </p:spPr>
      </p:pic>
      <p:pic>
        <p:nvPicPr>
          <p:cNvPr id="3" name="Picture 2"/>
          <p:cNvPicPr>
            <a:picLocks noChangeAspect="1"/>
          </p:cNvPicPr>
          <p:nvPr/>
        </p:nvPicPr>
        <p:blipFill>
          <a:blip r:embed="rId3" cstate="print"/>
          <a:stretch>
            <a:fillRect/>
          </a:stretch>
        </p:blipFill>
        <p:spPr>
          <a:xfrm>
            <a:off x="5746375" y="492924"/>
            <a:ext cx="2129955" cy="933955"/>
          </a:xfrm>
          <a:prstGeom prst="rect">
            <a:avLst/>
          </a:prstGeom>
        </p:spPr>
      </p:pic>
      <p:pic>
        <p:nvPicPr>
          <p:cNvPr id="4" name="Picture 3"/>
          <p:cNvPicPr>
            <a:picLocks noChangeAspect="1"/>
          </p:cNvPicPr>
          <p:nvPr/>
        </p:nvPicPr>
        <p:blipFill>
          <a:blip r:embed="rId4" cstate="print"/>
          <a:stretch>
            <a:fillRect/>
          </a:stretch>
        </p:blipFill>
        <p:spPr>
          <a:xfrm>
            <a:off x="1895541" y="1801906"/>
            <a:ext cx="5980790" cy="1801905"/>
          </a:xfrm>
          <a:prstGeom prst="rect">
            <a:avLst/>
          </a:prstGeom>
        </p:spPr>
      </p:pic>
      <p:sp>
        <p:nvSpPr>
          <p:cNvPr id="5" name="Rectangle 4"/>
          <p:cNvSpPr/>
          <p:nvPr/>
        </p:nvSpPr>
        <p:spPr>
          <a:xfrm>
            <a:off x="451387" y="3900068"/>
            <a:ext cx="9338072"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energy density associated with the electric field in free space is </a:t>
            </a:r>
          </a:p>
        </p:txBody>
      </p:sp>
      <p:sp>
        <p:nvSpPr>
          <p:cNvPr id="6" name="Rectangle 5"/>
          <p:cNvSpPr/>
          <p:nvPr/>
        </p:nvSpPr>
        <p:spPr>
          <a:xfrm>
            <a:off x="290687" y="5405716"/>
            <a:ext cx="9659472"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and the energy density associated with the magnetic field in free space is </a:t>
            </a:r>
          </a:p>
        </p:txBody>
      </p:sp>
      <p:pic>
        <p:nvPicPr>
          <p:cNvPr id="7" name="Picture 6"/>
          <p:cNvPicPr>
            <a:picLocks noChangeAspect="1"/>
          </p:cNvPicPr>
          <p:nvPr/>
        </p:nvPicPr>
        <p:blipFill>
          <a:blip r:embed="rId5" cstate="print"/>
          <a:stretch>
            <a:fillRect/>
          </a:stretch>
        </p:blipFill>
        <p:spPr>
          <a:xfrm>
            <a:off x="4563034" y="4525673"/>
            <a:ext cx="1963359" cy="617781"/>
          </a:xfrm>
          <a:prstGeom prst="rect">
            <a:avLst/>
          </a:prstGeom>
        </p:spPr>
      </p:pic>
      <p:pic>
        <p:nvPicPr>
          <p:cNvPr id="8" name="Picture 7"/>
          <p:cNvPicPr>
            <a:picLocks noChangeAspect="1"/>
          </p:cNvPicPr>
          <p:nvPr/>
        </p:nvPicPr>
        <p:blipFill>
          <a:blip r:embed="rId6" cstate="print"/>
          <a:stretch>
            <a:fillRect/>
          </a:stretch>
        </p:blipFill>
        <p:spPr>
          <a:xfrm>
            <a:off x="4697506" y="5831749"/>
            <a:ext cx="1828888" cy="907129"/>
          </a:xfrm>
          <a:prstGeom prst="rect">
            <a:avLst/>
          </a:prstGeom>
        </p:spPr>
      </p:pic>
      <p:sp>
        <p:nvSpPr>
          <p:cNvPr id="10" name="Slide Number Placeholder 9">
            <a:extLst>
              <a:ext uri="{FF2B5EF4-FFF2-40B4-BE49-F238E27FC236}">
                <a16:creationId xmlns:a16="http://schemas.microsoft.com/office/drawing/2014/main" id="{152F8F06-6DC1-4B67-871B-32C5580AA837}"/>
              </a:ext>
            </a:extLst>
          </p:cNvPr>
          <p:cNvSpPr>
            <a:spLocks noGrp="1"/>
          </p:cNvSpPr>
          <p:nvPr>
            <p:ph type="sldNum" sz="quarter" idx="12"/>
          </p:nvPr>
        </p:nvSpPr>
        <p:spPr/>
        <p:txBody>
          <a:bodyPr/>
          <a:lstStyle/>
          <a:p>
            <a:r>
              <a:rPr lang="en-US"/>
              <a:t>             </a:t>
            </a:r>
            <a:fld id="{8AC7B609-6235-4DF7-8376-3B4225D7EDEF}" type="slidenum">
              <a:rPr lang="en-US" smtClean="0"/>
              <a:pPr/>
              <a:t>16</a:t>
            </a:fld>
            <a:endParaRPr lang="en-US" dirty="0"/>
          </a:p>
        </p:txBody>
      </p:sp>
    </p:spTree>
    <p:extLst>
      <p:ext uri="{BB962C8B-B14F-4D97-AF65-F5344CB8AC3E}">
        <p14:creationId xmlns:p14="http://schemas.microsoft.com/office/powerpoint/2010/main" val="1154309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73288" y="188259"/>
            <a:ext cx="4232048" cy="881141"/>
          </a:xfrm>
          <a:prstGeom prst="rect">
            <a:avLst/>
          </a:prstGeom>
        </p:spPr>
      </p:pic>
      <p:pic>
        <p:nvPicPr>
          <p:cNvPr id="4" name="Picture 3"/>
          <p:cNvPicPr>
            <a:picLocks noChangeAspect="1"/>
          </p:cNvPicPr>
          <p:nvPr/>
        </p:nvPicPr>
        <p:blipFill>
          <a:blip r:embed="rId3" cstate="print"/>
          <a:stretch>
            <a:fillRect/>
          </a:stretch>
        </p:blipFill>
        <p:spPr>
          <a:xfrm>
            <a:off x="847168" y="1599213"/>
            <a:ext cx="3284287" cy="1870128"/>
          </a:xfrm>
          <a:prstGeom prst="rect">
            <a:avLst/>
          </a:prstGeom>
        </p:spPr>
      </p:pic>
      <p:pic>
        <p:nvPicPr>
          <p:cNvPr id="5" name="Picture 4"/>
          <p:cNvPicPr>
            <a:picLocks noChangeAspect="1"/>
          </p:cNvPicPr>
          <p:nvPr/>
        </p:nvPicPr>
        <p:blipFill>
          <a:blip r:embed="rId4" cstate="print"/>
          <a:stretch>
            <a:fillRect/>
          </a:stretch>
        </p:blipFill>
        <p:spPr>
          <a:xfrm>
            <a:off x="158135" y="3636812"/>
            <a:ext cx="5543418" cy="921740"/>
          </a:xfrm>
          <a:prstGeom prst="rect">
            <a:avLst/>
          </a:prstGeom>
        </p:spPr>
      </p:pic>
      <p:pic>
        <p:nvPicPr>
          <p:cNvPr id="6" name="Picture 5"/>
          <p:cNvPicPr>
            <a:picLocks noChangeAspect="1"/>
          </p:cNvPicPr>
          <p:nvPr/>
        </p:nvPicPr>
        <p:blipFill>
          <a:blip r:embed="rId5" cstate="print"/>
          <a:stretch>
            <a:fillRect/>
          </a:stretch>
        </p:blipFill>
        <p:spPr>
          <a:xfrm>
            <a:off x="166531" y="4726023"/>
            <a:ext cx="5331258" cy="935189"/>
          </a:xfrm>
          <a:prstGeom prst="rect">
            <a:avLst/>
          </a:prstGeom>
        </p:spPr>
      </p:pic>
      <p:pic>
        <p:nvPicPr>
          <p:cNvPr id="7" name="Picture 6"/>
          <p:cNvPicPr>
            <a:picLocks noChangeAspect="1"/>
          </p:cNvPicPr>
          <p:nvPr/>
        </p:nvPicPr>
        <p:blipFill>
          <a:blip r:embed="rId6" cstate="print"/>
          <a:stretch>
            <a:fillRect/>
          </a:stretch>
        </p:blipFill>
        <p:spPr>
          <a:xfrm>
            <a:off x="166531" y="5936260"/>
            <a:ext cx="5570594" cy="814164"/>
          </a:xfrm>
          <a:prstGeom prst="rect">
            <a:avLst/>
          </a:prstGeom>
        </p:spPr>
      </p:pic>
      <p:cxnSp>
        <p:nvCxnSpPr>
          <p:cNvPr id="9" name="Straight Connector 8"/>
          <p:cNvCxnSpPr/>
          <p:nvPr/>
        </p:nvCxnSpPr>
        <p:spPr>
          <a:xfrm flipH="1">
            <a:off x="6158753" y="0"/>
            <a:ext cx="0" cy="675042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7" cstate="print"/>
          <a:stretch>
            <a:fillRect/>
          </a:stretch>
        </p:blipFill>
        <p:spPr>
          <a:xfrm>
            <a:off x="7516907" y="584374"/>
            <a:ext cx="2173632" cy="531176"/>
          </a:xfrm>
          <a:prstGeom prst="rect">
            <a:avLst/>
          </a:prstGeom>
        </p:spPr>
      </p:pic>
      <p:grpSp>
        <p:nvGrpSpPr>
          <p:cNvPr id="15" name="Group 14"/>
          <p:cNvGrpSpPr/>
          <p:nvPr/>
        </p:nvGrpSpPr>
        <p:grpSpPr>
          <a:xfrm>
            <a:off x="6701440" y="1859310"/>
            <a:ext cx="5490560" cy="584744"/>
            <a:chOff x="6701440" y="1911862"/>
            <a:chExt cx="5490560" cy="584744"/>
          </a:xfrm>
        </p:grpSpPr>
        <p:pic>
          <p:nvPicPr>
            <p:cNvPr id="11" name="Picture 10"/>
            <p:cNvPicPr>
              <a:picLocks noChangeAspect="1"/>
            </p:cNvPicPr>
            <p:nvPr/>
          </p:nvPicPr>
          <p:blipFill>
            <a:blip r:embed="rId8" cstate="print"/>
            <a:srcRect l="8018"/>
            <a:stretch>
              <a:fillRect/>
            </a:stretch>
          </p:blipFill>
          <p:spPr>
            <a:xfrm>
              <a:off x="6852745" y="1911862"/>
              <a:ext cx="5339255" cy="584744"/>
            </a:xfrm>
            <a:prstGeom prst="rect">
              <a:avLst/>
            </a:prstGeom>
          </p:spPr>
        </p:pic>
        <p:graphicFrame>
          <p:nvGraphicFramePr>
            <p:cNvPr id="14" name="Object 13"/>
            <p:cNvGraphicFramePr>
              <a:graphicFrameLocks noChangeAspect="1"/>
            </p:cNvGraphicFramePr>
            <p:nvPr/>
          </p:nvGraphicFramePr>
          <p:xfrm>
            <a:off x="6701440" y="2009008"/>
            <a:ext cx="190500" cy="266700"/>
          </p:xfrm>
          <a:graphic>
            <a:graphicData uri="http://schemas.openxmlformats.org/presentationml/2006/ole">
              <mc:AlternateContent xmlns:mc="http://schemas.openxmlformats.org/markup-compatibility/2006">
                <mc:Choice xmlns:v="urn:schemas-microsoft-com:vml" Requires="v">
                  <p:oleObj name="Equation" r:id="rId9" imgW="190440" imgH="266400" progId="Equation.DSMT4">
                    <p:embed/>
                  </p:oleObj>
                </mc:Choice>
                <mc:Fallback>
                  <p:oleObj name="Equation" r:id="rId9" imgW="190440" imgH="266400" progId="Equation.DSMT4">
                    <p:embed/>
                    <p:pic>
                      <p:nvPicPr>
                        <p:cNvPr id="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1440" y="2009008"/>
                          <a:ext cx="1905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 name="Object 2">
            <a:extLst>
              <a:ext uri="{FF2B5EF4-FFF2-40B4-BE49-F238E27FC236}">
                <a16:creationId xmlns:a16="http://schemas.microsoft.com/office/drawing/2014/main" id="{34E81441-A6C9-4F21-BE92-F0BE29BE2B59}"/>
              </a:ext>
            </a:extLst>
          </p:cNvPr>
          <p:cNvGraphicFramePr>
            <a:graphicFrameLocks noChangeAspect="1"/>
          </p:cNvGraphicFramePr>
          <p:nvPr>
            <p:extLst>
              <p:ext uri="{D42A27DB-BD31-4B8C-83A1-F6EECF244321}">
                <p14:modId xmlns:p14="http://schemas.microsoft.com/office/powerpoint/2010/main" val="2958904885"/>
              </p:ext>
            </p:extLst>
          </p:nvPr>
        </p:nvGraphicFramePr>
        <p:xfrm>
          <a:off x="8056053" y="3324735"/>
          <a:ext cx="1879600" cy="2527300"/>
        </p:xfrm>
        <a:graphic>
          <a:graphicData uri="http://schemas.openxmlformats.org/presentationml/2006/ole">
            <mc:AlternateContent xmlns:mc="http://schemas.openxmlformats.org/markup-compatibility/2006">
              <mc:Choice xmlns:v="urn:schemas-microsoft-com:vml" Requires="v">
                <p:oleObj name="Equation" r:id="rId11" imgW="1879560" imgH="2527200" progId="Equation.DSMT4">
                  <p:embed/>
                </p:oleObj>
              </mc:Choice>
              <mc:Fallback>
                <p:oleObj name="Equation" r:id="rId11" imgW="1879560" imgH="2527200" progId="Equation.DSMT4">
                  <p:embed/>
                  <p:pic>
                    <p:nvPicPr>
                      <p:cNvPr id="0" name=""/>
                      <p:cNvPicPr/>
                      <p:nvPr/>
                    </p:nvPicPr>
                    <p:blipFill>
                      <a:blip r:embed="rId12"/>
                      <a:stretch>
                        <a:fillRect/>
                      </a:stretch>
                    </p:blipFill>
                    <p:spPr>
                      <a:xfrm>
                        <a:off x="8056053" y="3324735"/>
                        <a:ext cx="1879600" cy="2527300"/>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EB6738CF-A8B4-4C99-8101-7687B58A2886}"/>
              </a:ext>
            </a:extLst>
          </p:cNvPr>
          <p:cNvSpPr>
            <a:spLocks noGrp="1"/>
          </p:cNvSpPr>
          <p:nvPr>
            <p:ph type="sldNum" sz="quarter" idx="12"/>
          </p:nvPr>
        </p:nvSpPr>
        <p:spPr/>
        <p:txBody>
          <a:bodyPr/>
          <a:lstStyle/>
          <a:p>
            <a:r>
              <a:rPr lang="en-US"/>
              <a:t>             </a:t>
            </a:r>
            <a:fld id="{8AC7B609-6235-4DF7-8376-3B4225D7EDEF}" type="slidenum">
              <a:rPr lang="en-US" smtClean="0"/>
              <a:pPr/>
              <a:t>17</a:t>
            </a:fld>
            <a:endParaRPr lang="en-US" dirty="0"/>
          </a:p>
        </p:txBody>
      </p:sp>
    </p:spTree>
    <p:extLst>
      <p:ext uri="{BB962C8B-B14F-4D97-AF65-F5344CB8AC3E}">
        <p14:creationId xmlns:p14="http://schemas.microsoft.com/office/powerpoint/2010/main" val="2386619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C0973C-F818-4114-86EF-8889279850AA}"/>
              </a:ext>
            </a:extLst>
          </p:cNvPr>
          <p:cNvSpPr txBox="1"/>
          <p:nvPr/>
        </p:nvSpPr>
        <p:spPr>
          <a:xfrm>
            <a:off x="552450" y="885825"/>
            <a:ext cx="11372850" cy="2795958"/>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 </a:t>
            </a:r>
            <a:r>
              <a:rPr lang="fa-IR" sz="2400" dirty="0">
                <a:solidFill>
                  <a:srgbClr val="FF0000"/>
                </a:solidFill>
                <a:latin typeface="Times New Roman" panose="02020603050405020304" pitchFamily="18" charset="0"/>
                <a:cs typeface="Times New Roman" panose="02020603050405020304" pitchFamily="18" charset="0"/>
              </a:rPr>
              <a:t>تمرین</a:t>
            </a:r>
            <a:r>
              <a:rPr lang="fa-IR" sz="2400" dirty="0">
                <a:latin typeface="Times New Roman" panose="02020603050405020304" pitchFamily="18" charset="0"/>
                <a:cs typeface="Times New Roman" panose="02020603050405020304" pitchFamily="18" charset="0"/>
              </a:rPr>
              <a:t>: شدت تابش یک موج الکترومغناطیسی داده شده است:</a:t>
            </a:r>
          </a:p>
          <a:p>
            <a:pPr algn="just" rtl="1">
              <a:lnSpc>
                <a:spcPct val="150000"/>
              </a:lnSpc>
            </a:pPr>
            <a:endParaRPr lang="fa-IR" sz="2400" dirty="0">
              <a:latin typeface="Times New Roman" panose="02020603050405020304" pitchFamily="18" charset="0"/>
              <a:cs typeface="Times New Roman" panose="02020603050405020304" pitchFamily="18" charset="0"/>
            </a:endParaRPr>
          </a:p>
          <a:p>
            <a:pPr algn="just" rtl="1">
              <a:lnSpc>
                <a:spcPct val="150000"/>
              </a:lnSpc>
            </a:pPr>
            <a:endParaRPr lang="fa-IR" sz="2400" dirty="0">
              <a:latin typeface="Times New Roman" panose="02020603050405020304" pitchFamily="18" charset="0"/>
              <a:cs typeface="Times New Roman" panose="02020603050405020304" pitchFamily="18" charset="0"/>
            </a:endParaRPr>
          </a:p>
          <a:p>
            <a:pPr algn="just" rtl="1">
              <a:lnSpc>
                <a:spcPct val="150000"/>
              </a:lnSpc>
            </a:pPr>
            <a:r>
              <a:rPr lang="fa-IR" sz="2400" dirty="0">
                <a:latin typeface="Times New Roman" panose="02020603050405020304" pitchFamily="18" charset="0"/>
                <a:cs typeface="Times New Roman" panose="02020603050405020304" pitchFamily="18" charset="0"/>
              </a:rPr>
              <a:t>دامنه میدان الکتریکی و مغناطیسی این موج را حساب کنید.</a:t>
            </a:r>
          </a:p>
          <a:p>
            <a:pPr algn="just" rtl="1">
              <a:lnSpc>
                <a:spcPct val="150000"/>
              </a:lnSpc>
            </a:pPr>
            <a:endParaRPr lang="en-US" sz="2400"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5D626C34-0F0B-4C17-A181-F84124227329}"/>
              </a:ext>
            </a:extLst>
          </p:cNvPr>
          <p:cNvGraphicFramePr>
            <a:graphicFrameLocks noChangeAspect="1"/>
          </p:cNvGraphicFramePr>
          <p:nvPr>
            <p:extLst>
              <p:ext uri="{D42A27DB-BD31-4B8C-83A1-F6EECF244321}">
                <p14:modId xmlns:p14="http://schemas.microsoft.com/office/powerpoint/2010/main" val="2202241298"/>
              </p:ext>
            </p:extLst>
          </p:nvPr>
        </p:nvGraphicFramePr>
        <p:xfrm>
          <a:off x="7216775" y="1771650"/>
          <a:ext cx="2667000" cy="660400"/>
        </p:xfrm>
        <a:graphic>
          <a:graphicData uri="http://schemas.openxmlformats.org/presentationml/2006/ole">
            <mc:AlternateContent xmlns:mc="http://schemas.openxmlformats.org/markup-compatibility/2006">
              <mc:Choice xmlns:v="urn:schemas-microsoft-com:vml" Requires="v">
                <p:oleObj name="Equation" r:id="rId2" imgW="2666880" imgH="660240" progId="Equation.DSMT4">
                  <p:embed/>
                </p:oleObj>
              </mc:Choice>
              <mc:Fallback>
                <p:oleObj name="Equation" r:id="rId2" imgW="2666880" imgH="660240" progId="Equation.DSMT4">
                  <p:embed/>
                  <p:pic>
                    <p:nvPicPr>
                      <p:cNvPr id="0" name=""/>
                      <p:cNvPicPr/>
                      <p:nvPr/>
                    </p:nvPicPr>
                    <p:blipFill>
                      <a:blip r:embed="rId3"/>
                      <a:stretch>
                        <a:fillRect/>
                      </a:stretch>
                    </p:blipFill>
                    <p:spPr>
                      <a:xfrm>
                        <a:off x="7216775" y="1771650"/>
                        <a:ext cx="2667000" cy="6604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4BAE32B-D713-4E8D-BE84-661842D52708}"/>
              </a:ext>
            </a:extLst>
          </p:cNvPr>
          <p:cNvGraphicFramePr>
            <a:graphicFrameLocks noChangeAspect="1"/>
          </p:cNvGraphicFramePr>
          <p:nvPr>
            <p:extLst>
              <p:ext uri="{D42A27DB-BD31-4B8C-83A1-F6EECF244321}">
                <p14:modId xmlns:p14="http://schemas.microsoft.com/office/powerpoint/2010/main" val="1641191802"/>
              </p:ext>
            </p:extLst>
          </p:nvPr>
        </p:nvGraphicFramePr>
        <p:xfrm>
          <a:off x="6956425" y="3601799"/>
          <a:ext cx="4521200" cy="469900"/>
        </p:xfrm>
        <a:graphic>
          <a:graphicData uri="http://schemas.openxmlformats.org/presentationml/2006/ole">
            <mc:AlternateContent xmlns:mc="http://schemas.openxmlformats.org/markup-compatibility/2006">
              <mc:Choice xmlns:v="urn:schemas-microsoft-com:vml" Requires="v">
                <p:oleObj name="Equation" r:id="rId4" imgW="4520880" imgH="469800" progId="Equation.DSMT4">
                  <p:embed/>
                </p:oleObj>
              </mc:Choice>
              <mc:Fallback>
                <p:oleObj name="Equation" r:id="rId4" imgW="4520880" imgH="469800" progId="Equation.DSMT4">
                  <p:embed/>
                  <p:pic>
                    <p:nvPicPr>
                      <p:cNvPr id="0" name=""/>
                      <p:cNvPicPr/>
                      <p:nvPr/>
                    </p:nvPicPr>
                    <p:blipFill>
                      <a:blip r:embed="rId5"/>
                      <a:stretch>
                        <a:fillRect/>
                      </a:stretch>
                    </p:blipFill>
                    <p:spPr>
                      <a:xfrm>
                        <a:off x="6956425" y="3601799"/>
                        <a:ext cx="4521200" cy="46990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D57524DB-1BE6-44F9-9AEA-93BD587DB1CC}"/>
              </a:ext>
            </a:extLst>
          </p:cNvPr>
          <p:cNvSpPr>
            <a:spLocks noGrp="1"/>
          </p:cNvSpPr>
          <p:nvPr>
            <p:ph type="sldNum" sz="quarter" idx="12"/>
          </p:nvPr>
        </p:nvSpPr>
        <p:spPr/>
        <p:txBody>
          <a:bodyPr/>
          <a:lstStyle/>
          <a:p>
            <a:r>
              <a:rPr lang="en-US"/>
              <a:t>             </a:t>
            </a:r>
            <a:fld id="{8AC7B609-6235-4DF7-8376-3B4225D7EDEF}" type="slidenum">
              <a:rPr lang="en-US" smtClean="0"/>
              <a:pPr/>
              <a:t>18</a:t>
            </a:fld>
            <a:endParaRPr lang="en-US" dirty="0"/>
          </a:p>
        </p:txBody>
      </p:sp>
    </p:spTree>
    <p:extLst>
      <p:ext uri="{BB962C8B-B14F-4D97-AF65-F5344CB8AC3E}">
        <p14:creationId xmlns:p14="http://schemas.microsoft.com/office/powerpoint/2010/main" val="200503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742219" y="353209"/>
            <a:ext cx="3367326" cy="414146"/>
          </a:xfrm>
          <a:prstGeom prst="rect">
            <a:avLst/>
          </a:prstGeom>
          <a:ln w="57150">
            <a:solidFill>
              <a:srgbClr val="FF0000"/>
            </a:solidFill>
          </a:ln>
          <a:effectLst>
            <a:glow rad="228600">
              <a:schemeClr val="accent5">
                <a:satMod val="175000"/>
                <a:alpha val="40000"/>
              </a:schemeClr>
            </a:glow>
          </a:effectLst>
        </p:spPr>
      </p:pic>
      <p:sp>
        <p:nvSpPr>
          <p:cNvPr id="3" name="Rectangle 2"/>
          <p:cNvSpPr/>
          <p:nvPr/>
        </p:nvSpPr>
        <p:spPr>
          <a:xfrm>
            <a:off x="289646" y="1196352"/>
            <a:ext cx="11678236"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resultant displacement is the sum of the separate displacements of the constituent waves: </a:t>
            </a:r>
          </a:p>
        </p:txBody>
      </p:sp>
      <p:pic>
        <p:nvPicPr>
          <p:cNvPr id="4" name="Picture 3"/>
          <p:cNvPicPr>
            <a:picLocks noChangeAspect="1"/>
          </p:cNvPicPr>
          <p:nvPr/>
        </p:nvPicPr>
        <p:blipFill>
          <a:blip r:embed="rId3" cstate="print"/>
          <a:stretch>
            <a:fillRect/>
          </a:stretch>
        </p:blipFill>
        <p:spPr>
          <a:xfrm>
            <a:off x="4948518" y="1915466"/>
            <a:ext cx="2200476" cy="638304"/>
          </a:xfrm>
          <a:prstGeom prst="rect">
            <a:avLst/>
          </a:prstGeom>
        </p:spPr>
      </p:pic>
      <p:pic>
        <p:nvPicPr>
          <p:cNvPr id="5" name="Picture 4"/>
          <p:cNvPicPr>
            <a:picLocks noChangeAspect="1"/>
          </p:cNvPicPr>
          <p:nvPr/>
        </p:nvPicPr>
        <p:blipFill>
          <a:blip r:embed="rId4" cstate="print"/>
          <a:stretch>
            <a:fillRect/>
          </a:stretch>
        </p:blipFill>
        <p:spPr>
          <a:xfrm>
            <a:off x="1499926" y="3731457"/>
            <a:ext cx="6568309" cy="1822176"/>
          </a:xfrm>
          <a:prstGeom prst="rect">
            <a:avLst/>
          </a:prstGeom>
        </p:spPr>
      </p:pic>
      <p:sp>
        <p:nvSpPr>
          <p:cNvPr id="6" name="Rectangle 5"/>
          <p:cNvSpPr/>
          <p:nvPr/>
        </p:nvSpPr>
        <p:spPr>
          <a:xfrm>
            <a:off x="289647" y="2967335"/>
            <a:ext cx="11557212"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same principle can be stated more formally as follows. If </a:t>
            </a:r>
            <a:r>
              <a:rPr lang="el-GR" sz="2400" i="1" dirty="0">
                <a:latin typeface="Times New Roman" panose="02020603050405020304" pitchFamily="18" charset="0"/>
                <a:cs typeface="Times New Roman" panose="02020603050405020304" pitchFamily="18" charset="0"/>
              </a:rPr>
              <a:t>Ψ</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a:t>
            </a:r>
            <a:r>
              <a:rPr lang="el-GR" sz="2400" i="1" dirty="0">
                <a:latin typeface="Times New Roman" panose="02020603050405020304" pitchFamily="18" charset="0"/>
                <a:cs typeface="Times New Roman" panose="02020603050405020304" pitchFamily="18" charset="0"/>
              </a:rPr>
              <a:t>Ψ</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are  independently solutions of the wave equation, </a:t>
            </a:r>
          </a:p>
        </p:txBody>
      </p:sp>
      <p:sp>
        <p:nvSpPr>
          <p:cNvPr id="7" name="Rectangle 6"/>
          <p:cNvSpPr/>
          <p:nvPr/>
        </p:nvSpPr>
        <p:spPr>
          <a:xfrm>
            <a:off x="742219" y="5805900"/>
            <a:ext cx="5968557"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where </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are constants, is also a solution. </a:t>
            </a:r>
          </a:p>
        </p:txBody>
      </p:sp>
      <p:sp>
        <p:nvSpPr>
          <p:cNvPr id="9" name="Slide Number Placeholder 8">
            <a:extLst>
              <a:ext uri="{FF2B5EF4-FFF2-40B4-BE49-F238E27FC236}">
                <a16:creationId xmlns:a16="http://schemas.microsoft.com/office/drawing/2014/main" id="{A7A198A3-DE56-42D5-90C1-69642F01D0BA}"/>
              </a:ext>
            </a:extLst>
          </p:cNvPr>
          <p:cNvSpPr>
            <a:spLocks noGrp="1"/>
          </p:cNvSpPr>
          <p:nvPr>
            <p:ph type="sldNum" sz="quarter" idx="12"/>
          </p:nvPr>
        </p:nvSpPr>
        <p:spPr/>
        <p:txBody>
          <a:bodyPr/>
          <a:lstStyle/>
          <a:p>
            <a:r>
              <a:rPr lang="en-US"/>
              <a:t>             </a:t>
            </a:r>
            <a:fld id="{8AC7B609-6235-4DF7-8376-3B4225D7EDEF}" type="slidenum">
              <a:rPr lang="en-US" smtClean="0"/>
              <a:pPr/>
              <a:t>19</a:t>
            </a:fld>
            <a:endParaRPr lang="en-US" dirty="0"/>
          </a:p>
        </p:txBody>
      </p:sp>
    </p:spTree>
    <p:extLst>
      <p:ext uri="{BB962C8B-B14F-4D97-AF65-F5344CB8AC3E}">
        <p14:creationId xmlns:p14="http://schemas.microsoft.com/office/powerpoint/2010/main" val="1006173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39431" t="35981" r="39139" b="27499"/>
          <a:stretch/>
        </p:blipFill>
        <p:spPr>
          <a:xfrm>
            <a:off x="410817" y="1258957"/>
            <a:ext cx="5400000" cy="5173750"/>
          </a:xfrm>
          <a:prstGeom prst="rect">
            <a:avLst/>
          </a:prstGeom>
        </p:spPr>
      </p:pic>
      <p:sp>
        <p:nvSpPr>
          <p:cNvPr id="5" name="TextBox 4"/>
          <p:cNvSpPr txBox="1"/>
          <p:nvPr/>
        </p:nvSpPr>
        <p:spPr>
          <a:xfrm>
            <a:off x="2998693" y="77574"/>
            <a:ext cx="4871228" cy="5232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eaLnBrk="0" fontAlgn="base" hangingPunct="0">
              <a:spcBef>
                <a:spcPct val="0"/>
              </a:spcBef>
              <a:spcAft>
                <a:spcPct val="0"/>
              </a:spcAft>
            </a:pP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Wave optics     </a:t>
            </a:r>
            <a:r>
              <a:rPr lang="fa-IR"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اپتیک موجی</a:t>
            </a:r>
            <a:endParaRPr lang="en-US" altLang="en-US" sz="2800" dirty="0">
              <a:solidFill>
                <a:srgbClr val="FF0000"/>
              </a:solidFill>
            </a:endParaRPr>
          </a:p>
        </p:txBody>
      </p:sp>
      <p:grpSp>
        <p:nvGrpSpPr>
          <p:cNvPr id="3" name="Group 9"/>
          <p:cNvGrpSpPr/>
          <p:nvPr/>
        </p:nvGrpSpPr>
        <p:grpSpPr>
          <a:xfrm>
            <a:off x="6454004" y="1463040"/>
            <a:ext cx="5400000" cy="4941739"/>
            <a:chOff x="6440557" y="1476487"/>
            <a:chExt cx="5400000" cy="4941739"/>
          </a:xfrm>
        </p:grpSpPr>
        <p:pic>
          <p:nvPicPr>
            <p:cNvPr id="4" name="Picture 3"/>
            <p:cNvPicPr>
              <a:picLocks noChangeAspect="1"/>
            </p:cNvPicPr>
            <p:nvPr/>
          </p:nvPicPr>
          <p:blipFill rotWithShape="1">
            <a:blip r:embed="rId3" cstate="print"/>
            <a:srcRect l="-9" t="16580" r="64870" b="26223"/>
            <a:stretch/>
          </p:blipFill>
          <p:spPr>
            <a:xfrm>
              <a:off x="6440557" y="1476487"/>
              <a:ext cx="5400000" cy="4941739"/>
            </a:xfrm>
            <a:prstGeom prst="rect">
              <a:avLst/>
            </a:prstGeom>
          </p:spPr>
        </p:pic>
        <p:cxnSp>
          <p:nvCxnSpPr>
            <p:cNvPr id="7" name="Straight Arrow Connector 6"/>
            <p:cNvCxnSpPr/>
            <p:nvPr/>
          </p:nvCxnSpPr>
          <p:spPr>
            <a:xfrm>
              <a:off x="8834718" y="4208930"/>
              <a:ext cx="2326341" cy="0"/>
            </a:xfrm>
            <a:prstGeom prst="straightConnector1">
              <a:avLst/>
            </a:prstGeom>
            <a:ln w="38100">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3378909897"/>
                </p:ext>
              </p:extLst>
            </p:nvPr>
          </p:nvGraphicFramePr>
          <p:xfrm>
            <a:off x="9843994" y="4262718"/>
            <a:ext cx="254000" cy="317500"/>
          </p:xfrm>
          <a:graphic>
            <a:graphicData uri="http://schemas.openxmlformats.org/presentationml/2006/ole">
              <mc:AlternateContent xmlns:mc="http://schemas.openxmlformats.org/markup-compatibility/2006">
                <mc:Choice xmlns:v="urn:schemas-microsoft-com:vml" Requires="v">
                  <p:oleObj name="Equation" r:id="rId4" imgW="253780" imgH="317225" progId="Equation.DSMT4">
                    <p:embed/>
                  </p:oleObj>
                </mc:Choice>
                <mc:Fallback>
                  <p:oleObj name="Equation" r:id="rId4" imgW="253780" imgH="317225" progId="Equation.DSMT4">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3994" y="4262718"/>
                          <a:ext cx="254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 name="Slide Number Placeholder 5">
            <a:extLst>
              <a:ext uri="{FF2B5EF4-FFF2-40B4-BE49-F238E27FC236}">
                <a16:creationId xmlns:a16="http://schemas.microsoft.com/office/drawing/2014/main" id="{2A08B38D-A4F6-4005-B98F-F25E922B6BD6}"/>
              </a:ext>
            </a:extLst>
          </p:cNvPr>
          <p:cNvSpPr>
            <a:spLocks noGrp="1"/>
          </p:cNvSpPr>
          <p:nvPr>
            <p:ph type="sldNum" sz="quarter" idx="12"/>
          </p:nvPr>
        </p:nvSpPr>
        <p:spPr/>
        <p:txBody>
          <a:bodyPr/>
          <a:lstStyle/>
          <a:p>
            <a:r>
              <a:rPr lang="en-US"/>
              <a:t>             </a:t>
            </a:r>
            <a:fld id="{8AC7B609-6235-4DF7-8376-3B4225D7EDEF}" type="slidenum">
              <a:rPr lang="en-US" smtClean="0"/>
              <a:pPr/>
              <a:t>2</a:t>
            </a:fld>
            <a:endParaRPr lang="en-US" dirty="0"/>
          </a:p>
        </p:txBody>
      </p:sp>
    </p:spTree>
    <p:extLst>
      <p:ext uri="{BB962C8B-B14F-4D97-AF65-F5344CB8AC3E}">
        <p14:creationId xmlns:p14="http://schemas.microsoft.com/office/powerpoint/2010/main" val="1481132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4471" y="168147"/>
            <a:ext cx="7127668" cy="517653"/>
          </a:xfrm>
          <a:prstGeom prst="rect">
            <a:avLst/>
          </a:prstGeom>
        </p:spPr>
      </p:pic>
      <p:pic>
        <p:nvPicPr>
          <p:cNvPr id="6" name="Picture 5"/>
          <p:cNvPicPr>
            <a:picLocks noChangeAspect="1"/>
          </p:cNvPicPr>
          <p:nvPr/>
        </p:nvPicPr>
        <p:blipFill>
          <a:blip r:embed="rId3" cstate="print"/>
          <a:stretch>
            <a:fillRect/>
          </a:stretch>
        </p:blipFill>
        <p:spPr>
          <a:xfrm>
            <a:off x="1341755" y="3888444"/>
            <a:ext cx="8661069" cy="2754404"/>
          </a:xfrm>
          <a:prstGeom prst="rect">
            <a:avLst/>
          </a:prstGeom>
        </p:spPr>
      </p:pic>
      <p:pic>
        <p:nvPicPr>
          <p:cNvPr id="9" name="Picture 8">
            <a:extLst>
              <a:ext uri="{FF2B5EF4-FFF2-40B4-BE49-F238E27FC236}">
                <a16:creationId xmlns:a16="http://schemas.microsoft.com/office/drawing/2014/main" id="{9C59806F-722A-4B11-8BF9-B80CD7610C94}"/>
              </a:ext>
            </a:extLst>
          </p:cNvPr>
          <p:cNvPicPr>
            <a:picLocks noChangeAspect="1"/>
          </p:cNvPicPr>
          <p:nvPr/>
        </p:nvPicPr>
        <p:blipFill>
          <a:blip r:embed="rId4"/>
          <a:stretch>
            <a:fillRect/>
          </a:stretch>
        </p:blipFill>
        <p:spPr>
          <a:xfrm>
            <a:off x="1038786" y="972672"/>
            <a:ext cx="9486900" cy="2628900"/>
          </a:xfrm>
          <a:prstGeom prst="rect">
            <a:avLst/>
          </a:prstGeom>
        </p:spPr>
      </p:pic>
      <p:sp>
        <p:nvSpPr>
          <p:cNvPr id="3" name="Slide Number Placeholder 2">
            <a:extLst>
              <a:ext uri="{FF2B5EF4-FFF2-40B4-BE49-F238E27FC236}">
                <a16:creationId xmlns:a16="http://schemas.microsoft.com/office/drawing/2014/main" id="{E907420E-0D52-4211-959C-1ED9CB790F94}"/>
              </a:ext>
            </a:extLst>
          </p:cNvPr>
          <p:cNvSpPr>
            <a:spLocks noGrp="1"/>
          </p:cNvSpPr>
          <p:nvPr>
            <p:ph type="sldNum" sz="quarter" idx="12"/>
          </p:nvPr>
        </p:nvSpPr>
        <p:spPr/>
        <p:txBody>
          <a:bodyPr/>
          <a:lstStyle/>
          <a:p>
            <a:r>
              <a:rPr lang="en-US"/>
              <a:t>             </a:t>
            </a:r>
            <a:fld id="{8AC7B609-6235-4DF7-8376-3B4225D7EDEF}" type="slidenum">
              <a:rPr lang="en-US" smtClean="0"/>
              <a:pPr/>
              <a:t>20</a:t>
            </a:fld>
            <a:endParaRPr lang="en-US" dirty="0"/>
          </a:p>
        </p:txBody>
      </p:sp>
    </p:spTree>
    <p:extLst>
      <p:ext uri="{BB962C8B-B14F-4D97-AF65-F5344CB8AC3E}">
        <p14:creationId xmlns:p14="http://schemas.microsoft.com/office/powerpoint/2010/main" val="3198278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t="6507"/>
          <a:stretch/>
        </p:blipFill>
        <p:spPr>
          <a:xfrm>
            <a:off x="1277471" y="23951"/>
            <a:ext cx="9624006" cy="3671047"/>
          </a:xfrm>
          <a:prstGeom prst="rect">
            <a:avLst/>
          </a:prstGeom>
        </p:spPr>
      </p:pic>
      <p:pic>
        <p:nvPicPr>
          <p:cNvPr id="6" name="Picture 5">
            <a:extLst>
              <a:ext uri="{FF2B5EF4-FFF2-40B4-BE49-F238E27FC236}">
                <a16:creationId xmlns:a16="http://schemas.microsoft.com/office/drawing/2014/main" id="{E7451390-5A25-4285-94BA-7EB21CBE4502}"/>
              </a:ext>
            </a:extLst>
          </p:cNvPr>
          <p:cNvPicPr>
            <a:picLocks noChangeAspect="1"/>
          </p:cNvPicPr>
          <p:nvPr/>
        </p:nvPicPr>
        <p:blipFill>
          <a:blip r:embed="rId3"/>
          <a:stretch>
            <a:fillRect/>
          </a:stretch>
        </p:blipFill>
        <p:spPr>
          <a:xfrm>
            <a:off x="2627220" y="3741849"/>
            <a:ext cx="6686550" cy="3048000"/>
          </a:xfrm>
          <a:prstGeom prst="rect">
            <a:avLst/>
          </a:prstGeom>
        </p:spPr>
      </p:pic>
      <p:sp>
        <p:nvSpPr>
          <p:cNvPr id="3" name="Slide Number Placeholder 2">
            <a:extLst>
              <a:ext uri="{FF2B5EF4-FFF2-40B4-BE49-F238E27FC236}">
                <a16:creationId xmlns:a16="http://schemas.microsoft.com/office/drawing/2014/main" id="{46E7E121-6610-4251-BDA3-D1539D8F1FCA}"/>
              </a:ext>
            </a:extLst>
          </p:cNvPr>
          <p:cNvSpPr>
            <a:spLocks noGrp="1"/>
          </p:cNvSpPr>
          <p:nvPr>
            <p:ph type="sldNum" sz="quarter" idx="12"/>
          </p:nvPr>
        </p:nvSpPr>
        <p:spPr/>
        <p:txBody>
          <a:bodyPr/>
          <a:lstStyle/>
          <a:p>
            <a:r>
              <a:rPr lang="en-US"/>
              <a:t>             </a:t>
            </a:r>
            <a:fld id="{8AC7B609-6235-4DF7-8376-3B4225D7EDEF}" type="slidenum">
              <a:rPr lang="en-US" smtClean="0"/>
              <a:pPr/>
              <a:t>21</a:t>
            </a:fld>
            <a:endParaRPr lang="en-US" dirty="0"/>
          </a:p>
        </p:txBody>
      </p:sp>
    </p:spTree>
    <p:extLst>
      <p:ext uri="{BB962C8B-B14F-4D97-AF65-F5344CB8AC3E}">
        <p14:creationId xmlns:p14="http://schemas.microsoft.com/office/powerpoint/2010/main" val="628046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024" y="264476"/>
            <a:ext cx="11802035"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We conclude that the resultant wave </a:t>
            </a:r>
            <a:r>
              <a:rPr lang="en-US" sz="2400" i="1" dirty="0">
                <a:latin typeface="Times New Roman" panose="02020603050405020304" pitchFamily="18" charset="0"/>
                <a:cs typeface="Times New Roman" panose="02020603050405020304" pitchFamily="18" charset="0"/>
              </a:rPr>
              <a:t>E</a:t>
            </a:r>
            <a:r>
              <a:rPr lang="en-US" sz="2400" baseline="-25000"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is another harmonic wave of the same  frequency </a:t>
            </a:r>
            <a:r>
              <a:rPr lang="el-GR" sz="2400" i="1"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 with amplitude </a:t>
            </a:r>
            <a:r>
              <a:rPr lang="en-US" sz="2400" i="1" dirty="0">
                <a:latin typeface="Times New Roman" panose="02020603050405020304" pitchFamily="18" charset="0"/>
                <a:cs typeface="Times New Roman" panose="02020603050405020304" pitchFamily="18" charset="0"/>
              </a:rPr>
              <a:t>E</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and phase </a:t>
            </a:r>
            <a:r>
              <a:rPr lang="el-GR" sz="2400" i="1" dirty="0">
                <a:latin typeface="Times New Roman" panose="02020603050405020304" pitchFamily="18" charset="0"/>
                <a:cs typeface="Times New Roman" panose="02020603050405020304" pitchFamily="18" charset="0"/>
              </a:rPr>
              <a:t>α</a:t>
            </a:r>
            <a:r>
              <a:rPr lang="en-US" sz="2400" i="1" dirty="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2" cstate="print"/>
          <a:stretch>
            <a:fillRect/>
          </a:stretch>
        </p:blipFill>
        <p:spPr>
          <a:xfrm>
            <a:off x="2160495" y="1228131"/>
            <a:ext cx="7485529" cy="2020007"/>
          </a:xfrm>
          <a:prstGeom prst="rect">
            <a:avLst/>
          </a:prstGeom>
        </p:spPr>
      </p:pic>
      <p:sp>
        <p:nvSpPr>
          <p:cNvPr id="4" name="Rectangle 3"/>
          <p:cNvSpPr/>
          <p:nvPr/>
        </p:nvSpPr>
        <p:spPr>
          <a:xfrm>
            <a:off x="309282" y="3248138"/>
            <a:ext cx="11613777"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diagram makes apparent the proper generalization of above Eqs. for </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such harmonic waves: </a:t>
            </a:r>
          </a:p>
        </p:txBody>
      </p:sp>
      <p:pic>
        <p:nvPicPr>
          <p:cNvPr id="5" name="Picture 4"/>
          <p:cNvPicPr>
            <a:picLocks noChangeAspect="1"/>
          </p:cNvPicPr>
          <p:nvPr/>
        </p:nvPicPr>
        <p:blipFill>
          <a:blip r:embed="rId3" cstate="print"/>
          <a:stretch>
            <a:fillRect/>
          </a:stretch>
        </p:blipFill>
        <p:spPr>
          <a:xfrm>
            <a:off x="3014686" y="4023083"/>
            <a:ext cx="5179055" cy="865281"/>
          </a:xfrm>
          <a:prstGeom prst="rect">
            <a:avLst/>
          </a:prstGeom>
        </p:spPr>
      </p:pic>
      <p:pic>
        <p:nvPicPr>
          <p:cNvPr id="6" name="Picture 5"/>
          <p:cNvPicPr>
            <a:picLocks noChangeAspect="1"/>
          </p:cNvPicPr>
          <p:nvPr/>
        </p:nvPicPr>
        <p:blipFill>
          <a:blip r:embed="rId4" cstate="print"/>
          <a:stretch>
            <a:fillRect/>
          </a:stretch>
        </p:blipFill>
        <p:spPr>
          <a:xfrm>
            <a:off x="4797456" y="5072564"/>
            <a:ext cx="3184721" cy="1672460"/>
          </a:xfrm>
          <a:prstGeom prst="rect">
            <a:avLst/>
          </a:prstGeom>
        </p:spPr>
      </p:pic>
      <p:sp>
        <p:nvSpPr>
          <p:cNvPr id="8" name="Slide Number Placeholder 7">
            <a:extLst>
              <a:ext uri="{FF2B5EF4-FFF2-40B4-BE49-F238E27FC236}">
                <a16:creationId xmlns:a16="http://schemas.microsoft.com/office/drawing/2014/main" id="{27AF3A72-6766-4E09-ACE0-76153C1178C4}"/>
              </a:ext>
            </a:extLst>
          </p:cNvPr>
          <p:cNvSpPr>
            <a:spLocks noGrp="1"/>
          </p:cNvSpPr>
          <p:nvPr>
            <p:ph type="sldNum" sz="quarter" idx="12"/>
          </p:nvPr>
        </p:nvSpPr>
        <p:spPr/>
        <p:txBody>
          <a:bodyPr/>
          <a:lstStyle/>
          <a:p>
            <a:r>
              <a:rPr lang="en-US"/>
              <a:t>             </a:t>
            </a:r>
            <a:fld id="{8AC7B609-6235-4DF7-8376-3B4225D7EDEF}" type="slidenum">
              <a:rPr lang="en-US" smtClean="0"/>
              <a:pPr/>
              <a:t>22</a:t>
            </a:fld>
            <a:endParaRPr lang="en-US" dirty="0"/>
          </a:p>
        </p:txBody>
      </p:sp>
    </p:spTree>
    <p:extLst>
      <p:ext uri="{BB962C8B-B14F-4D97-AF65-F5344CB8AC3E}">
        <p14:creationId xmlns:p14="http://schemas.microsoft.com/office/powerpoint/2010/main" val="376484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643397128"/>
              </p:ext>
            </p:extLst>
          </p:nvPr>
        </p:nvGraphicFramePr>
        <p:xfrm>
          <a:off x="641350" y="876300"/>
          <a:ext cx="10490200" cy="5880100"/>
        </p:xfrm>
        <a:graphic>
          <a:graphicData uri="http://schemas.openxmlformats.org/presentationml/2006/ole">
            <mc:AlternateContent xmlns:mc="http://schemas.openxmlformats.org/markup-compatibility/2006">
              <mc:Choice xmlns:v="urn:schemas-microsoft-com:vml" Requires="v">
                <p:oleObj name="Equation" r:id="rId2" imgW="10490040" imgH="5879880" progId="Equation.DSMT4">
                  <p:embed/>
                </p:oleObj>
              </mc:Choice>
              <mc:Fallback>
                <p:oleObj name="Equation" r:id="rId2" imgW="10490040" imgH="5879880" progId="Equation.DSMT4">
                  <p:embed/>
                  <p:pic>
                    <p:nvPicPr>
                      <p:cNvPr id="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 y="876300"/>
                        <a:ext cx="10490200" cy="588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346842" y="325820"/>
            <a:ext cx="10447283" cy="579967"/>
          </a:xfrm>
          <a:prstGeom prst="rect">
            <a:avLst/>
          </a:prstGeom>
          <a:noFill/>
        </p:spPr>
        <p:txBody>
          <a:bodyPr wrap="square" rtlCol="0">
            <a:spAutoFit/>
          </a:bodyPr>
          <a:lstStyle/>
          <a:p>
            <a:pPr algn="just" rtl="1">
              <a:lnSpc>
                <a:spcPct val="150000"/>
              </a:lnSpc>
            </a:pPr>
            <a:r>
              <a:rPr lang="fa-IR" sz="2400" dirty="0">
                <a:latin typeface="Times New Roman" pitchFamily="18" charset="0"/>
                <a:cs typeface="Times New Roman" pitchFamily="18" charset="0"/>
              </a:rPr>
              <a:t>برآیند دو موج زیر را حساب کنید:</a:t>
            </a:r>
            <a:endParaRPr lang="en-US" sz="2400" dirty="0">
              <a:latin typeface="Times New Roman" pitchFamily="18" charset="0"/>
              <a:cs typeface="Times New Roman" pitchFamily="18" charset="0"/>
            </a:endParaRPr>
          </a:p>
        </p:txBody>
      </p:sp>
      <p:sp>
        <p:nvSpPr>
          <p:cNvPr id="5" name="Slide Number Placeholder 4">
            <a:extLst>
              <a:ext uri="{FF2B5EF4-FFF2-40B4-BE49-F238E27FC236}">
                <a16:creationId xmlns:a16="http://schemas.microsoft.com/office/drawing/2014/main" id="{84FACB9B-2D95-46CF-BBC3-34E046315282}"/>
              </a:ext>
            </a:extLst>
          </p:cNvPr>
          <p:cNvSpPr>
            <a:spLocks noGrp="1"/>
          </p:cNvSpPr>
          <p:nvPr>
            <p:ph type="sldNum" sz="quarter" idx="12"/>
          </p:nvPr>
        </p:nvSpPr>
        <p:spPr/>
        <p:txBody>
          <a:bodyPr/>
          <a:lstStyle/>
          <a:p>
            <a:r>
              <a:rPr lang="en-US"/>
              <a:t>             </a:t>
            </a:r>
            <a:fld id="{8AC7B609-6235-4DF7-8376-3B4225D7EDEF}"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083941989"/>
              </p:ext>
            </p:extLst>
          </p:nvPr>
        </p:nvGraphicFramePr>
        <p:xfrm>
          <a:off x="4688083" y="1906329"/>
          <a:ext cx="5765800" cy="736600"/>
        </p:xfrm>
        <a:graphic>
          <a:graphicData uri="http://schemas.openxmlformats.org/presentationml/2006/ole">
            <mc:AlternateContent xmlns:mc="http://schemas.openxmlformats.org/markup-compatibility/2006">
              <mc:Choice xmlns:v="urn:schemas-microsoft-com:vml" Requires="v">
                <p:oleObj name="Equation" r:id="rId2" imgW="5765760" imgH="736560" progId="Equation.DSMT4">
                  <p:embed/>
                </p:oleObj>
              </mc:Choice>
              <mc:Fallback>
                <p:oleObj name="Equation" r:id="rId2" imgW="5765760" imgH="736560" progId="Equation.DSMT4">
                  <p:embed/>
                  <p:pic>
                    <p:nvPicPr>
                      <p:cNvPr id="2" name="Object 1"/>
                      <p:cNvPicPr>
                        <a:picLocks noChangeAspect="1" noChangeArrowheads="1"/>
                      </p:cNvPicPr>
                      <p:nvPr/>
                    </p:nvPicPr>
                    <p:blipFill>
                      <a:blip r:embed="rId3"/>
                      <a:srcRect/>
                      <a:stretch>
                        <a:fillRect/>
                      </a:stretch>
                    </p:blipFill>
                    <p:spPr bwMode="auto">
                      <a:xfrm>
                        <a:off x="4688083" y="1906329"/>
                        <a:ext cx="576580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4473388" y="751122"/>
            <a:ext cx="5980495" cy="579967"/>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itchFamily="18" charset="0"/>
                <a:cs typeface="Times New Roman" pitchFamily="18" charset="0"/>
              </a:rPr>
              <a:t>تمرین</a:t>
            </a:r>
            <a:r>
              <a:rPr lang="fa-IR" sz="2400" dirty="0">
                <a:latin typeface="Times New Roman" pitchFamily="18" charset="0"/>
                <a:cs typeface="Times New Roman" pitchFamily="18" charset="0"/>
              </a:rPr>
              <a:t>: حاصل برهم نهی دو موج زیر را حساب کنید:</a:t>
            </a:r>
            <a:endParaRPr lang="en-US" sz="2400" dirty="0">
              <a:latin typeface="Times New Roman" pitchFamily="18" charset="0"/>
              <a:cs typeface="Times New Roman" pitchFamily="18" charset="0"/>
            </a:endParaRPr>
          </a:p>
        </p:txBody>
      </p:sp>
      <p:sp>
        <p:nvSpPr>
          <p:cNvPr id="5" name="Slide Number Placeholder 4">
            <a:extLst>
              <a:ext uri="{FF2B5EF4-FFF2-40B4-BE49-F238E27FC236}">
                <a16:creationId xmlns:a16="http://schemas.microsoft.com/office/drawing/2014/main" id="{B8A9971E-F3EB-4211-8E58-2AD53635A743}"/>
              </a:ext>
            </a:extLst>
          </p:cNvPr>
          <p:cNvSpPr>
            <a:spLocks noGrp="1"/>
          </p:cNvSpPr>
          <p:nvPr>
            <p:ph type="sldNum" sz="quarter" idx="12"/>
          </p:nvPr>
        </p:nvSpPr>
        <p:spPr/>
        <p:txBody>
          <a:bodyPr/>
          <a:lstStyle/>
          <a:p>
            <a:r>
              <a:rPr lang="en-US"/>
              <a:t>             </a:t>
            </a:r>
            <a:fld id="{8AC7B609-6235-4DF7-8376-3B4225D7EDEF}" type="slidenum">
              <a:rPr lang="en-US" smtClean="0"/>
              <a:pPr/>
              <a:t>24</a:t>
            </a:fld>
            <a:endParaRPr lang="en-US" dirty="0"/>
          </a:p>
        </p:txBody>
      </p:sp>
    </p:spTree>
    <p:extLst>
      <p:ext uri="{BB962C8B-B14F-4D97-AF65-F5344CB8AC3E}">
        <p14:creationId xmlns:p14="http://schemas.microsoft.com/office/powerpoint/2010/main" val="1159794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71607" y="3244334"/>
            <a:ext cx="248786" cy="369332"/>
          </a:xfrm>
          <a:prstGeom prst="rect">
            <a:avLst/>
          </a:prstGeom>
        </p:spPr>
        <p:txBody>
          <a:bodyPr wrap="none">
            <a:spAutoFit/>
          </a:bodyPr>
          <a:lstStyle/>
          <a:p>
            <a:r>
              <a:rPr lang="en-US" dirty="0"/>
              <a:t> </a:t>
            </a:r>
          </a:p>
        </p:txBody>
      </p:sp>
      <p:pic>
        <p:nvPicPr>
          <p:cNvPr id="404482" name="Picture 2"/>
          <p:cNvPicPr>
            <a:picLocks noChangeAspect="1" noChangeArrowheads="1"/>
          </p:cNvPicPr>
          <p:nvPr/>
        </p:nvPicPr>
        <p:blipFill>
          <a:blip r:embed="rId2" cstate="print"/>
          <a:srcRect/>
          <a:stretch>
            <a:fillRect/>
          </a:stretch>
        </p:blipFill>
        <p:spPr bwMode="auto">
          <a:xfrm>
            <a:off x="994479" y="325821"/>
            <a:ext cx="10016720" cy="6327227"/>
          </a:xfrm>
          <a:prstGeom prst="rect">
            <a:avLst/>
          </a:prstGeom>
          <a:noFill/>
          <a:ln w="9525">
            <a:noFill/>
            <a:miter lim="800000"/>
            <a:headEnd/>
            <a:tailEnd/>
          </a:ln>
          <a:effectLst/>
        </p:spPr>
      </p:pic>
      <p:graphicFrame>
        <p:nvGraphicFramePr>
          <p:cNvPr id="4" name="Object 3"/>
          <p:cNvGraphicFramePr>
            <a:graphicFrameLocks noChangeAspect="1"/>
          </p:cNvGraphicFramePr>
          <p:nvPr/>
        </p:nvGraphicFramePr>
        <p:xfrm>
          <a:off x="706438" y="2581275"/>
          <a:ext cx="1943100" cy="774700"/>
        </p:xfrm>
        <a:graphic>
          <a:graphicData uri="http://schemas.openxmlformats.org/presentationml/2006/ole">
            <mc:AlternateContent xmlns:mc="http://schemas.openxmlformats.org/markup-compatibility/2006">
              <mc:Choice xmlns:v="urn:schemas-microsoft-com:vml" Requires="v">
                <p:oleObj name="Equation" r:id="rId3" imgW="1943100" imgH="774700" progId="Equation.DSMT4">
                  <p:embed/>
                </p:oleObj>
              </mc:Choice>
              <mc:Fallback>
                <p:oleObj name="Equation" r:id="rId3" imgW="1943100" imgH="774700" progId="Equation.DSMT4">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38" y="2581275"/>
                        <a:ext cx="194310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4484" name="Object 4"/>
          <p:cNvGraphicFramePr>
            <a:graphicFrameLocks noChangeAspect="1"/>
          </p:cNvGraphicFramePr>
          <p:nvPr/>
        </p:nvGraphicFramePr>
        <p:xfrm>
          <a:off x="3205000" y="4698943"/>
          <a:ext cx="1981200" cy="774700"/>
        </p:xfrm>
        <a:graphic>
          <a:graphicData uri="http://schemas.openxmlformats.org/presentationml/2006/ole">
            <mc:AlternateContent xmlns:mc="http://schemas.openxmlformats.org/markup-compatibility/2006">
              <mc:Choice xmlns:v="urn:schemas-microsoft-com:vml" Requires="v">
                <p:oleObj name="Equation" r:id="rId5" imgW="1981200" imgH="774700" progId="Equation.DSMT4">
                  <p:embed/>
                </p:oleObj>
              </mc:Choice>
              <mc:Fallback>
                <p:oleObj name="Equation" r:id="rId5" imgW="1981200" imgH="774700" progId="Equation.DSMT4">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5000" y="4698943"/>
                        <a:ext cx="198120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4485" name="Object 5"/>
          <p:cNvGraphicFramePr>
            <a:graphicFrameLocks noChangeAspect="1"/>
          </p:cNvGraphicFramePr>
          <p:nvPr>
            <p:extLst>
              <p:ext uri="{D42A27DB-BD31-4B8C-83A1-F6EECF244321}">
                <p14:modId xmlns:p14="http://schemas.microsoft.com/office/powerpoint/2010/main" val="2736608749"/>
              </p:ext>
            </p:extLst>
          </p:nvPr>
        </p:nvGraphicFramePr>
        <p:xfrm>
          <a:off x="4090988" y="603853"/>
          <a:ext cx="3898900" cy="736600"/>
        </p:xfrm>
        <a:graphic>
          <a:graphicData uri="http://schemas.openxmlformats.org/presentationml/2006/ole">
            <mc:AlternateContent xmlns:mc="http://schemas.openxmlformats.org/markup-compatibility/2006">
              <mc:Choice xmlns:v="urn:schemas-microsoft-com:vml" Requires="v">
                <p:oleObj name="Equation" r:id="rId7" imgW="3898800" imgH="736560" progId="Equation.DSMT4">
                  <p:embed/>
                </p:oleObj>
              </mc:Choice>
              <mc:Fallback>
                <p:oleObj name="Equation" r:id="rId7" imgW="3898800" imgH="736560" progId="Equation.DSMT4">
                  <p:embed/>
                  <p:pic>
                    <p:nvPicPr>
                      <p:cNvPr id="0"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0988" y="603853"/>
                        <a:ext cx="389890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a:extLst>
              <a:ext uri="{FF2B5EF4-FFF2-40B4-BE49-F238E27FC236}">
                <a16:creationId xmlns:a16="http://schemas.microsoft.com/office/drawing/2014/main" id="{AA418C1D-65C1-4163-86A5-8FFD2CBEE712}"/>
              </a:ext>
            </a:extLst>
          </p:cNvPr>
          <p:cNvSpPr>
            <a:spLocks noGrp="1"/>
          </p:cNvSpPr>
          <p:nvPr>
            <p:ph type="sldNum" sz="quarter" idx="12"/>
          </p:nvPr>
        </p:nvSpPr>
        <p:spPr/>
        <p:txBody>
          <a:bodyPr/>
          <a:lstStyle/>
          <a:p>
            <a:r>
              <a:rPr lang="en-US"/>
              <a:t>             </a:t>
            </a:r>
            <a:fld id="{8AC7B609-6235-4DF7-8376-3B4225D7EDEF}"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97862" y="147896"/>
            <a:ext cx="4957614" cy="430327"/>
          </a:xfrm>
          <a:prstGeom prst="rect">
            <a:avLst/>
          </a:prstGeom>
        </p:spPr>
      </p:pic>
      <p:pic>
        <p:nvPicPr>
          <p:cNvPr id="3" name="Picture 2"/>
          <p:cNvPicPr>
            <a:picLocks noChangeAspect="1"/>
          </p:cNvPicPr>
          <p:nvPr/>
        </p:nvPicPr>
        <p:blipFill>
          <a:blip r:embed="rId3" cstate="print"/>
          <a:stretch>
            <a:fillRect/>
          </a:stretch>
        </p:blipFill>
        <p:spPr>
          <a:xfrm>
            <a:off x="2818612" y="699352"/>
            <a:ext cx="5353838" cy="894483"/>
          </a:xfrm>
          <a:prstGeom prst="rect">
            <a:avLst/>
          </a:prstGeom>
        </p:spPr>
      </p:pic>
      <p:sp>
        <p:nvSpPr>
          <p:cNvPr id="4" name="Rectangle 3"/>
          <p:cNvSpPr/>
          <p:nvPr/>
        </p:nvSpPr>
        <p:spPr>
          <a:xfrm>
            <a:off x="313627" y="1695882"/>
            <a:ext cx="11672047"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if phases are random, the phase  </a:t>
            </a:r>
            <a:r>
              <a:rPr lang="fa-I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differences are also random. The sum of cosine terms in Eq. above then  approaches zero as </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increases, because terms are equally divided between  positive and negative fractions ranging from — 1 to +1. This leaves </a:t>
            </a:r>
          </a:p>
        </p:txBody>
      </p:sp>
      <p:grpSp>
        <p:nvGrpSpPr>
          <p:cNvPr id="7" name="Group 6"/>
          <p:cNvGrpSpPr/>
          <p:nvPr/>
        </p:nvGrpSpPr>
        <p:grpSpPr>
          <a:xfrm>
            <a:off x="2217683" y="2998258"/>
            <a:ext cx="5954767" cy="828422"/>
            <a:chOff x="0" y="3374861"/>
            <a:chExt cx="5978809" cy="930469"/>
          </a:xfrm>
        </p:grpSpPr>
        <p:pic>
          <p:nvPicPr>
            <p:cNvPr id="5" name="Picture 4"/>
            <p:cNvPicPr>
              <a:picLocks noChangeAspect="1"/>
            </p:cNvPicPr>
            <p:nvPr/>
          </p:nvPicPr>
          <p:blipFill>
            <a:blip r:embed="rId4" cstate="print"/>
            <a:stretch>
              <a:fillRect/>
            </a:stretch>
          </p:blipFill>
          <p:spPr>
            <a:xfrm>
              <a:off x="0" y="3374861"/>
              <a:ext cx="3924886" cy="930469"/>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871877304"/>
                </p:ext>
              </p:extLst>
            </p:nvPr>
          </p:nvGraphicFramePr>
          <p:xfrm>
            <a:off x="4061109" y="3653060"/>
            <a:ext cx="1917700" cy="431800"/>
          </p:xfrm>
          <a:graphic>
            <a:graphicData uri="http://schemas.openxmlformats.org/presentationml/2006/ole">
              <mc:AlternateContent xmlns:mc="http://schemas.openxmlformats.org/markup-compatibility/2006">
                <mc:Choice xmlns:v="urn:schemas-microsoft-com:vml" Requires="v">
                  <p:oleObj name="Equation" r:id="rId5" imgW="1917700" imgH="431800" progId="Equation.DSMT4">
                    <p:embed/>
                  </p:oleObj>
                </mc:Choice>
                <mc:Fallback>
                  <p:oleObj name="Equation" r:id="rId5" imgW="1917700" imgH="431800" progId="Equation.DSMT4">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1109" y="3653060"/>
                          <a:ext cx="1917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Rectangle 7"/>
          <p:cNvSpPr/>
          <p:nvPr/>
        </p:nvSpPr>
        <p:spPr>
          <a:xfrm>
            <a:off x="189638" y="4066050"/>
            <a:ext cx="11920024"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On the other hand, if the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sources are coherent, and in  phase, so that all </a:t>
            </a:r>
            <a:r>
              <a:rPr lang="el-GR" sz="2400" i="1"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 are equal, then </a:t>
            </a:r>
          </a:p>
        </p:txBody>
      </p:sp>
      <p:grpSp>
        <p:nvGrpSpPr>
          <p:cNvPr id="10" name="Group 15"/>
          <p:cNvGrpSpPr/>
          <p:nvPr/>
        </p:nvGrpSpPr>
        <p:grpSpPr>
          <a:xfrm>
            <a:off x="903890" y="4645572"/>
            <a:ext cx="9795642" cy="914400"/>
            <a:chOff x="367453" y="4935480"/>
            <a:chExt cx="10400171" cy="982557"/>
          </a:xfrm>
        </p:grpSpPr>
        <p:grpSp>
          <p:nvGrpSpPr>
            <p:cNvPr id="11" name="Group 13"/>
            <p:cNvGrpSpPr/>
            <p:nvPr/>
          </p:nvGrpSpPr>
          <p:grpSpPr>
            <a:xfrm>
              <a:off x="367453" y="4935480"/>
              <a:ext cx="8323615" cy="982557"/>
              <a:chOff x="1563206" y="4780732"/>
              <a:chExt cx="8323615" cy="982557"/>
            </a:xfrm>
          </p:grpSpPr>
          <p:pic>
            <p:nvPicPr>
              <p:cNvPr id="9" name="Picture 8"/>
              <p:cNvPicPr>
                <a:picLocks noChangeAspect="1"/>
              </p:cNvPicPr>
              <p:nvPr/>
            </p:nvPicPr>
            <p:blipFill>
              <a:blip r:embed="rId7" cstate="print"/>
              <a:stretch>
                <a:fillRect/>
              </a:stretch>
            </p:blipFill>
            <p:spPr>
              <a:xfrm>
                <a:off x="1563206" y="4780732"/>
                <a:ext cx="3824720" cy="982557"/>
              </a:xfrm>
              <a:prstGeom prst="rect">
                <a:avLst/>
              </a:prstGeom>
            </p:spPr>
          </p:pic>
          <p:pic>
            <p:nvPicPr>
              <p:cNvPr id="13" name="Picture 12"/>
              <p:cNvPicPr>
                <a:picLocks noChangeAspect="1"/>
              </p:cNvPicPr>
              <p:nvPr/>
            </p:nvPicPr>
            <p:blipFill>
              <a:blip r:embed="rId8" cstate="print"/>
              <a:stretch>
                <a:fillRect/>
              </a:stretch>
            </p:blipFill>
            <p:spPr>
              <a:xfrm>
                <a:off x="5370604" y="4815144"/>
                <a:ext cx="4516217" cy="909206"/>
              </a:xfrm>
              <a:prstGeom prst="rect">
                <a:avLst/>
              </a:prstGeom>
            </p:spPr>
          </p:pic>
        </p:grpSp>
        <p:graphicFrame>
          <p:nvGraphicFramePr>
            <p:cNvPr id="15" name="Object 14"/>
            <p:cNvGraphicFramePr>
              <a:graphicFrameLocks noChangeAspect="1"/>
            </p:cNvGraphicFramePr>
            <p:nvPr>
              <p:extLst>
                <p:ext uri="{D42A27DB-BD31-4B8C-83A1-F6EECF244321}">
                  <p14:modId xmlns:p14="http://schemas.microsoft.com/office/powerpoint/2010/main" val="2553620594"/>
                </p:ext>
              </p:extLst>
            </p:nvPr>
          </p:nvGraphicFramePr>
          <p:xfrm>
            <a:off x="8697524" y="5200650"/>
            <a:ext cx="2070100" cy="469900"/>
          </p:xfrm>
          <a:graphic>
            <a:graphicData uri="http://schemas.openxmlformats.org/presentationml/2006/ole">
              <mc:AlternateContent xmlns:mc="http://schemas.openxmlformats.org/markup-compatibility/2006">
                <mc:Choice xmlns:v="urn:schemas-microsoft-com:vml" Requires="v">
                  <p:oleObj name="Equation" r:id="rId9" imgW="2070100" imgH="469900" progId="Equation.DSMT4">
                    <p:embed/>
                  </p:oleObj>
                </mc:Choice>
                <mc:Fallback>
                  <p:oleObj name="Equation" r:id="rId9" imgW="2070100" imgH="469900" progId="Equation.DSMT4">
                    <p:embed/>
                    <p:pic>
                      <p:nvPicPr>
                        <p:cNvPr id="0"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97524" y="5200650"/>
                          <a:ext cx="20701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7" name="Object 16"/>
          <p:cNvGraphicFramePr>
            <a:graphicFrameLocks noChangeAspect="1"/>
          </p:cNvGraphicFramePr>
          <p:nvPr>
            <p:extLst>
              <p:ext uri="{D42A27DB-BD31-4B8C-83A1-F6EECF244321}">
                <p14:modId xmlns:p14="http://schemas.microsoft.com/office/powerpoint/2010/main" val="751729629"/>
              </p:ext>
            </p:extLst>
          </p:nvPr>
        </p:nvGraphicFramePr>
        <p:xfrm>
          <a:off x="4191000" y="5868988"/>
          <a:ext cx="4483100" cy="800100"/>
        </p:xfrm>
        <a:graphic>
          <a:graphicData uri="http://schemas.openxmlformats.org/presentationml/2006/ole">
            <mc:AlternateContent xmlns:mc="http://schemas.openxmlformats.org/markup-compatibility/2006">
              <mc:Choice xmlns:v="urn:schemas-microsoft-com:vml" Requires="v">
                <p:oleObj name="Equation" r:id="rId11" imgW="4483080" imgH="799920" progId="Equation.DSMT4">
                  <p:embed/>
                </p:oleObj>
              </mc:Choice>
              <mc:Fallback>
                <p:oleObj name="Equation" r:id="rId11" imgW="4483080" imgH="799920" progId="Equation.DSMT4">
                  <p:embed/>
                  <p:pic>
                    <p:nvPicPr>
                      <p:cNvPr id="0" name="Picture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1000" y="5868988"/>
                        <a:ext cx="44831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Slide Number Placeholder 11">
            <a:extLst>
              <a:ext uri="{FF2B5EF4-FFF2-40B4-BE49-F238E27FC236}">
                <a16:creationId xmlns:a16="http://schemas.microsoft.com/office/drawing/2014/main" id="{14FA0BC7-329D-4BBA-820F-FCC083E6174B}"/>
              </a:ext>
            </a:extLst>
          </p:cNvPr>
          <p:cNvSpPr>
            <a:spLocks noGrp="1"/>
          </p:cNvSpPr>
          <p:nvPr>
            <p:ph type="sldNum" sz="quarter" idx="12"/>
          </p:nvPr>
        </p:nvSpPr>
        <p:spPr/>
        <p:txBody>
          <a:bodyPr/>
          <a:lstStyle/>
          <a:p>
            <a:r>
              <a:rPr lang="en-US"/>
              <a:t>             </a:t>
            </a:r>
            <a:fld id="{8AC7B609-6235-4DF7-8376-3B4225D7EDEF}" type="slidenum">
              <a:rPr lang="en-US" smtClean="0"/>
              <a:pPr/>
              <a:t>26</a:t>
            </a:fld>
            <a:endParaRPr lang="en-US" dirty="0"/>
          </a:p>
        </p:txBody>
      </p:sp>
    </p:spTree>
    <p:extLst>
      <p:ext uri="{BB962C8B-B14F-4D97-AF65-F5344CB8AC3E}">
        <p14:creationId xmlns:p14="http://schemas.microsoft.com/office/powerpoint/2010/main" val="2268909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32143" y="157655"/>
            <a:ext cx="3010148" cy="507252"/>
          </a:xfrm>
          <a:prstGeom prst="rect">
            <a:avLst/>
          </a:prstGeom>
        </p:spPr>
      </p:pic>
      <p:sp>
        <p:nvSpPr>
          <p:cNvPr id="3" name="Rectangle 2"/>
          <p:cNvSpPr/>
          <p:nvPr/>
        </p:nvSpPr>
        <p:spPr>
          <a:xfrm>
            <a:off x="178189" y="752389"/>
            <a:ext cx="11901267" cy="1938992"/>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a given wave exists in both forward and reverse directions along the same medium. This condition occurs most  frequently when the forward wave experiences a reflection at some point along its  path. In an ideal situation,  none of the energy is lost on reflection nor absorbed by the transmitting medium. This permits us to write both waves with the same amplitude. Forward and reverse waves are, respectively. </a:t>
            </a:r>
          </a:p>
        </p:txBody>
      </p:sp>
      <p:pic>
        <p:nvPicPr>
          <p:cNvPr id="4" name="Picture 3"/>
          <p:cNvPicPr>
            <a:picLocks noChangeAspect="1"/>
          </p:cNvPicPr>
          <p:nvPr/>
        </p:nvPicPr>
        <p:blipFill>
          <a:blip r:embed="rId3" cstate="print"/>
          <a:stretch>
            <a:fillRect/>
          </a:stretch>
        </p:blipFill>
        <p:spPr>
          <a:xfrm>
            <a:off x="5801206" y="2662010"/>
            <a:ext cx="3100748" cy="1111849"/>
          </a:xfrm>
          <a:prstGeom prst="rect">
            <a:avLst/>
          </a:prstGeom>
        </p:spPr>
      </p:pic>
      <p:sp>
        <p:nvSpPr>
          <p:cNvPr id="5" name="Rectangle 4"/>
          <p:cNvSpPr/>
          <p:nvPr/>
        </p:nvSpPr>
        <p:spPr>
          <a:xfrm>
            <a:off x="490653" y="3797210"/>
            <a:ext cx="11173522" cy="461665"/>
          </a:xfrm>
          <a:prstGeom prst="rect">
            <a:avLst/>
          </a:prstGeom>
        </p:spPr>
        <p:txBody>
          <a:bodyPr wrap="square">
            <a:spAutoFit/>
          </a:bodyPr>
          <a:lstStyle/>
          <a:p>
            <a:r>
              <a:rPr lang="en-US" sz="2400" dirty="0">
                <a:latin typeface="Times New Roman" pitchFamily="18" charset="0"/>
                <a:cs typeface="Times New Roman" pitchFamily="18" charset="0"/>
              </a:rPr>
              <a:t>The resultant wave in the medium, by the principle of superposition, is </a:t>
            </a:r>
          </a:p>
        </p:txBody>
      </p:sp>
      <p:pic>
        <p:nvPicPr>
          <p:cNvPr id="211969" name="Picture 1"/>
          <p:cNvPicPr>
            <a:picLocks noChangeAspect="1" noChangeArrowheads="1"/>
          </p:cNvPicPr>
          <p:nvPr/>
        </p:nvPicPr>
        <p:blipFill>
          <a:blip r:embed="rId4" cstate="print"/>
          <a:srcRect/>
          <a:stretch>
            <a:fillRect/>
          </a:stretch>
        </p:blipFill>
        <p:spPr bwMode="auto">
          <a:xfrm>
            <a:off x="3039035" y="4385688"/>
            <a:ext cx="6970008" cy="484646"/>
          </a:xfrm>
          <a:prstGeom prst="rect">
            <a:avLst/>
          </a:prstGeom>
          <a:noFill/>
          <a:ln w="9525">
            <a:noFill/>
            <a:miter lim="800000"/>
            <a:headEnd/>
            <a:tailEnd/>
          </a:ln>
        </p:spPr>
      </p:pic>
      <p:pic>
        <p:nvPicPr>
          <p:cNvPr id="211970" name="Picture 2"/>
          <p:cNvPicPr>
            <a:picLocks noChangeAspect="1" noChangeArrowheads="1"/>
          </p:cNvPicPr>
          <p:nvPr/>
        </p:nvPicPr>
        <p:blipFill>
          <a:blip r:embed="rId5" cstate="print"/>
          <a:srcRect/>
          <a:stretch>
            <a:fillRect/>
          </a:stretch>
        </p:blipFill>
        <p:spPr bwMode="auto">
          <a:xfrm>
            <a:off x="4285128" y="5040224"/>
            <a:ext cx="3504107" cy="470531"/>
          </a:xfrm>
          <a:prstGeom prst="rect">
            <a:avLst/>
          </a:prstGeom>
          <a:noFill/>
          <a:ln w="9525">
            <a:noFill/>
            <a:miter lim="800000"/>
            <a:headEnd/>
            <a:tailEnd/>
          </a:ln>
        </p:spPr>
      </p:pic>
      <p:sp>
        <p:nvSpPr>
          <p:cNvPr id="8" name="TextBox 7"/>
          <p:cNvSpPr txBox="1"/>
          <p:nvPr/>
        </p:nvSpPr>
        <p:spPr>
          <a:xfrm>
            <a:off x="144966" y="5556768"/>
            <a:ext cx="11522927" cy="1133965"/>
          </a:xfrm>
          <a:prstGeom prst="rect">
            <a:avLst/>
          </a:prstGeom>
          <a:noFill/>
        </p:spPr>
        <p:txBody>
          <a:bodyPr wrap="square" rtlCol="0">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This is not a moving wave whereas, a standing wave. This shows a space-dependent amplitude of an oscillation.</a:t>
            </a:r>
          </a:p>
        </p:txBody>
      </p:sp>
      <p:sp>
        <p:nvSpPr>
          <p:cNvPr id="6" name="Slide Number Placeholder 5">
            <a:extLst>
              <a:ext uri="{FF2B5EF4-FFF2-40B4-BE49-F238E27FC236}">
                <a16:creationId xmlns:a16="http://schemas.microsoft.com/office/drawing/2014/main" id="{84F2D266-F05C-4C23-B82F-42FDC92DED36}"/>
              </a:ext>
            </a:extLst>
          </p:cNvPr>
          <p:cNvSpPr>
            <a:spLocks noGrp="1"/>
          </p:cNvSpPr>
          <p:nvPr>
            <p:ph type="sldNum" sz="quarter" idx="12"/>
          </p:nvPr>
        </p:nvSpPr>
        <p:spPr/>
        <p:txBody>
          <a:bodyPr/>
          <a:lstStyle/>
          <a:p>
            <a:r>
              <a:rPr lang="en-US"/>
              <a:t>             </a:t>
            </a:r>
            <a:fld id="{8AC7B609-6235-4DF7-8376-3B4225D7EDEF}" type="slidenum">
              <a:rPr lang="en-US" smtClean="0"/>
              <a:pPr/>
              <a:t>27</a:t>
            </a:fld>
            <a:endParaRPr lang="en-US" dirty="0"/>
          </a:p>
        </p:txBody>
      </p:sp>
    </p:spTree>
    <p:extLst>
      <p:ext uri="{BB962C8B-B14F-4D97-AF65-F5344CB8AC3E}">
        <p14:creationId xmlns:p14="http://schemas.microsoft.com/office/powerpoint/2010/main" val="3938834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083" y="412595"/>
            <a:ext cx="11890917" cy="1133965"/>
          </a:xfrm>
          <a:prstGeom prst="rect">
            <a:avLst/>
          </a:prstGeom>
          <a:noFill/>
        </p:spPr>
        <p:txBody>
          <a:bodyPr wrap="square" rtlCol="0">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There exist values of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where the amplitude of standing wave is zero for all </a:t>
            </a:r>
            <a:r>
              <a:rPr lang="en-US" sz="2400" i="1" dirty="0">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cs typeface="Times New Roman" panose="02020603050405020304" pitchFamily="18" charset="0"/>
              </a:rPr>
              <a:t>these values occur whenever:</a:t>
            </a:r>
          </a:p>
        </p:txBody>
      </p:sp>
      <p:pic>
        <p:nvPicPr>
          <p:cNvPr id="217090" name="Picture 2"/>
          <p:cNvPicPr>
            <a:picLocks noChangeAspect="1" noChangeArrowheads="1"/>
          </p:cNvPicPr>
          <p:nvPr/>
        </p:nvPicPr>
        <p:blipFill>
          <a:blip r:embed="rId2" cstate="print"/>
          <a:srcRect b="56783"/>
          <a:stretch>
            <a:fillRect/>
          </a:stretch>
        </p:blipFill>
        <p:spPr bwMode="auto">
          <a:xfrm>
            <a:off x="2559788" y="1372568"/>
            <a:ext cx="7270440" cy="891130"/>
          </a:xfrm>
          <a:prstGeom prst="rect">
            <a:avLst/>
          </a:prstGeom>
          <a:noFill/>
          <a:ln w="9525">
            <a:noFill/>
            <a:miter lim="800000"/>
            <a:headEnd/>
            <a:tailEnd/>
          </a:ln>
        </p:spPr>
      </p:pic>
      <p:graphicFrame>
        <p:nvGraphicFramePr>
          <p:cNvPr id="4" name="Object 3"/>
          <p:cNvGraphicFramePr>
            <a:graphicFrameLocks noChangeAspect="1"/>
          </p:cNvGraphicFramePr>
          <p:nvPr>
            <p:extLst>
              <p:ext uri="{D42A27DB-BD31-4B8C-83A1-F6EECF244321}">
                <p14:modId xmlns:p14="http://schemas.microsoft.com/office/powerpoint/2010/main" val="3541475754"/>
              </p:ext>
            </p:extLst>
          </p:nvPr>
        </p:nvGraphicFramePr>
        <p:xfrm>
          <a:off x="3579813" y="2381250"/>
          <a:ext cx="4953000" cy="723900"/>
        </p:xfrm>
        <a:graphic>
          <a:graphicData uri="http://schemas.openxmlformats.org/presentationml/2006/ole">
            <mc:AlternateContent xmlns:mc="http://schemas.openxmlformats.org/markup-compatibility/2006">
              <mc:Choice xmlns:v="urn:schemas-microsoft-com:vml" Requires="v">
                <p:oleObj name="Equation" r:id="rId3" imgW="4952880" imgH="723600" progId="Equation.DSMT4">
                  <p:embed/>
                </p:oleObj>
              </mc:Choice>
              <mc:Fallback>
                <p:oleObj name="Equation" r:id="rId3" imgW="4952880" imgH="723600" progId="Equation.DSMT4">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813" y="2381250"/>
                        <a:ext cx="4953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453484" y="3274688"/>
            <a:ext cx="11478322" cy="1200329"/>
          </a:xfrm>
          <a:prstGeom prst="rect">
            <a:avLst/>
          </a:prstGeom>
          <a:noFill/>
        </p:spPr>
        <p:txBody>
          <a:bodyPr wrap="square" rtlCol="0">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There exist also values of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where the amplitude of standing wave is maximum for all </a:t>
            </a:r>
            <a:r>
              <a:rPr lang="en-US" sz="2400" i="1" dirty="0">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cs typeface="Times New Roman" panose="02020603050405020304" pitchFamily="18" charset="0"/>
              </a:rPr>
              <a:t>these values occur whenever:</a:t>
            </a:r>
          </a:p>
        </p:txBody>
      </p:sp>
      <p:graphicFrame>
        <p:nvGraphicFramePr>
          <p:cNvPr id="7" name="Object 6"/>
          <p:cNvGraphicFramePr>
            <a:graphicFrameLocks noChangeAspect="1"/>
          </p:cNvGraphicFramePr>
          <p:nvPr>
            <p:extLst>
              <p:ext uri="{D42A27DB-BD31-4B8C-83A1-F6EECF244321}">
                <p14:modId xmlns:p14="http://schemas.microsoft.com/office/powerpoint/2010/main" val="1326117375"/>
              </p:ext>
            </p:extLst>
          </p:nvPr>
        </p:nvGraphicFramePr>
        <p:xfrm>
          <a:off x="4597400" y="4602163"/>
          <a:ext cx="5257800" cy="1549400"/>
        </p:xfrm>
        <a:graphic>
          <a:graphicData uri="http://schemas.openxmlformats.org/presentationml/2006/ole">
            <mc:AlternateContent xmlns:mc="http://schemas.openxmlformats.org/markup-compatibility/2006">
              <mc:Choice xmlns:v="urn:schemas-microsoft-com:vml" Requires="v">
                <p:oleObj name="Equation" r:id="rId5" imgW="5257800" imgH="1549080" progId="Equation.DSMT4">
                  <p:embed/>
                </p:oleObj>
              </mc:Choice>
              <mc:Fallback>
                <p:oleObj name="Equation" r:id="rId5" imgW="5257800" imgH="1549080" progId="Equation.DSMT4">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7400" y="4602163"/>
                        <a:ext cx="5257800" cy="154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a:extLst>
              <a:ext uri="{FF2B5EF4-FFF2-40B4-BE49-F238E27FC236}">
                <a16:creationId xmlns:a16="http://schemas.microsoft.com/office/drawing/2014/main" id="{6AFCC69C-6079-49CD-815F-9B0B35B3D94A}"/>
              </a:ext>
            </a:extLst>
          </p:cNvPr>
          <p:cNvSpPr>
            <a:spLocks noGrp="1"/>
          </p:cNvSpPr>
          <p:nvPr>
            <p:ph type="sldNum" sz="quarter" idx="12"/>
          </p:nvPr>
        </p:nvSpPr>
        <p:spPr/>
        <p:txBody>
          <a:bodyPr/>
          <a:lstStyle/>
          <a:p>
            <a:r>
              <a:rPr lang="en-US"/>
              <a:t>             </a:t>
            </a:r>
            <a:fld id="{8AC7B609-6235-4DF7-8376-3B4225D7EDEF}"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16CF94-522C-4153-9DA5-D41AE21728AD}"/>
              </a:ext>
            </a:extLst>
          </p:cNvPr>
          <p:cNvSpPr txBox="1"/>
          <p:nvPr/>
        </p:nvSpPr>
        <p:spPr>
          <a:xfrm>
            <a:off x="935665" y="946298"/>
            <a:ext cx="10875335" cy="2241960"/>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anose="02020603050405020304" pitchFamily="18" charset="0"/>
                <a:cs typeface="Times New Roman" panose="02020603050405020304" pitchFamily="18" charset="0"/>
              </a:rPr>
              <a:t>تمرین</a:t>
            </a:r>
            <a:r>
              <a:rPr lang="fa-IR" sz="2400" dirty="0">
                <a:latin typeface="Times New Roman" panose="02020603050405020304" pitchFamily="18" charset="0"/>
                <a:cs typeface="Times New Roman" panose="02020603050405020304" pitchFamily="18" charset="0"/>
              </a:rPr>
              <a:t>: دو موج با دامنه یکسان، بسامد یکسان و سرعت یکسان خلاف جهت یکدیگر در حال انتشار هستند.</a:t>
            </a:r>
          </a:p>
          <a:p>
            <a:pPr algn="just" rtl="1">
              <a:lnSpc>
                <a:spcPct val="150000"/>
              </a:lnSpc>
            </a:pPr>
            <a:r>
              <a:rPr lang="fa-IR" sz="2400" dirty="0">
                <a:latin typeface="Times New Roman" panose="02020603050405020304" pitchFamily="18" charset="0"/>
                <a:cs typeface="Times New Roman" panose="02020603050405020304" pitchFamily="18" charset="0"/>
              </a:rPr>
              <a:t>دامنه آن دو 10، بسامد آنها 2000 هرتز و سرعت آنها 200 متر بر ثانیه است.</a:t>
            </a:r>
          </a:p>
          <a:p>
            <a:pPr algn="just" rtl="1">
              <a:lnSpc>
                <a:spcPct val="150000"/>
              </a:lnSpc>
            </a:pPr>
            <a:r>
              <a:rPr lang="fa-IR" sz="2400" dirty="0">
                <a:latin typeface="Times New Roman" panose="02020603050405020304" pitchFamily="18" charset="0"/>
                <a:cs typeface="Times New Roman" panose="02020603050405020304" pitchFamily="18" charset="0"/>
              </a:rPr>
              <a:t>معادله این دو موج را بنویسید.</a:t>
            </a:r>
          </a:p>
          <a:p>
            <a:pPr algn="just" rtl="1">
              <a:lnSpc>
                <a:spcPct val="150000"/>
              </a:lnSpc>
            </a:pPr>
            <a:r>
              <a:rPr lang="fa-IR" sz="2400" dirty="0">
                <a:latin typeface="Times New Roman" panose="02020603050405020304" pitchFamily="18" charset="0"/>
                <a:cs typeface="Times New Roman" panose="02020603050405020304" pitchFamily="18" charset="0"/>
              </a:rPr>
              <a:t>فاصله اولین گره تا سومین شکم امواج ساکن حاصل از برهم نهی این دو موج را حساب کنید.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5203FC3-D5D0-4A72-8A51-2E1AAF26162A}"/>
              </a:ext>
            </a:extLst>
          </p:cNvPr>
          <p:cNvSpPr>
            <a:spLocks noGrp="1"/>
          </p:cNvSpPr>
          <p:nvPr>
            <p:ph type="sldNum" sz="quarter" idx="12"/>
          </p:nvPr>
        </p:nvSpPr>
        <p:spPr/>
        <p:txBody>
          <a:bodyPr/>
          <a:lstStyle/>
          <a:p>
            <a:r>
              <a:rPr lang="en-US"/>
              <a:t>             </a:t>
            </a:r>
            <a:fld id="{8AC7B609-6235-4DF7-8376-3B4225D7EDEF}" type="slidenum">
              <a:rPr lang="en-US" smtClean="0"/>
              <a:pPr/>
              <a:t>29</a:t>
            </a:fld>
            <a:endParaRPr lang="en-US" dirty="0"/>
          </a:p>
        </p:txBody>
      </p:sp>
    </p:spTree>
    <p:extLst>
      <p:ext uri="{BB962C8B-B14F-4D97-AF65-F5344CB8AC3E}">
        <p14:creationId xmlns:p14="http://schemas.microsoft.com/office/powerpoint/2010/main" val="333288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918" b="13705"/>
          <a:stretch/>
        </p:blipFill>
        <p:spPr>
          <a:xfrm>
            <a:off x="0" y="1004551"/>
            <a:ext cx="12240000" cy="5459830"/>
          </a:xfrm>
          <a:prstGeom prst="rect">
            <a:avLst/>
          </a:prstGeom>
        </p:spPr>
      </p:pic>
      <p:sp>
        <p:nvSpPr>
          <p:cNvPr id="4" name="Rectangle 3"/>
          <p:cNvSpPr/>
          <p:nvPr/>
        </p:nvSpPr>
        <p:spPr>
          <a:xfrm>
            <a:off x="257581" y="333708"/>
            <a:ext cx="7450309"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Electromagnetic spectrum with visible light highlighted</a:t>
            </a:r>
          </a:p>
        </p:txBody>
      </p:sp>
      <p:sp>
        <p:nvSpPr>
          <p:cNvPr id="2" name="Slide Number Placeholder 1">
            <a:extLst>
              <a:ext uri="{FF2B5EF4-FFF2-40B4-BE49-F238E27FC236}">
                <a16:creationId xmlns:a16="http://schemas.microsoft.com/office/drawing/2014/main" id="{BA3BFD66-0008-44A8-BA4F-8319825800A7}"/>
              </a:ext>
            </a:extLst>
          </p:cNvPr>
          <p:cNvSpPr>
            <a:spLocks noGrp="1"/>
          </p:cNvSpPr>
          <p:nvPr>
            <p:ph type="sldNum" sz="quarter" idx="12"/>
          </p:nvPr>
        </p:nvSpPr>
        <p:spPr/>
        <p:txBody>
          <a:bodyPr/>
          <a:lstStyle/>
          <a:p>
            <a:r>
              <a:rPr lang="en-US"/>
              <a:t>             </a:t>
            </a:r>
            <a:fld id="{8AC7B609-6235-4DF7-8376-3B4225D7EDEF}" type="slidenum">
              <a:rPr lang="en-US" smtClean="0"/>
              <a:pPr/>
              <a:t>3</a:t>
            </a:fld>
            <a:endParaRPr lang="en-US" dirty="0"/>
          </a:p>
        </p:txBody>
      </p:sp>
    </p:spTree>
    <p:extLst>
      <p:ext uri="{BB962C8B-B14F-4D97-AF65-F5344CB8AC3E}">
        <p14:creationId xmlns:p14="http://schemas.microsoft.com/office/powerpoint/2010/main" val="2023278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p:cNvPicPr>
            <a:picLocks noChangeAspect="1" noChangeArrowheads="1"/>
          </p:cNvPicPr>
          <p:nvPr/>
        </p:nvPicPr>
        <p:blipFill>
          <a:blip r:embed="rId2" cstate="print"/>
          <a:srcRect/>
          <a:stretch>
            <a:fillRect/>
          </a:stretch>
        </p:blipFill>
        <p:spPr bwMode="auto">
          <a:xfrm>
            <a:off x="306929" y="22306"/>
            <a:ext cx="3640603" cy="2275377"/>
          </a:xfrm>
          <a:prstGeom prst="rect">
            <a:avLst/>
          </a:prstGeom>
          <a:noFill/>
          <a:ln w="9525">
            <a:noFill/>
            <a:miter lim="800000"/>
            <a:headEnd/>
            <a:tailEnd/>
          </a:ln>
          <a:effectLst/>
        </p:spPr>
      </p:pic>
      <p:pic>
        <p:nvPicPr>
          <p:cNvPr id="219139" name="Picture 3"/>
          <p:cNvPicPr>
            <a:picLocks noChangeAspect="1" noChangeArrowheads="1"/>
          </p:cNvPicPr>
          <p:nvPr/>
        </p:nvPicPr>
        <p:blipFill>
          <a:blip r:embed="rId3" cstate="print"/>
          <a:srcRect/>
          <a:stretch>
            <a:fillRect/>
          </a:stretch>
        </p:blipFill>
        <p:spPr bwMode="auto">
          <a:xfrm>
            <a:off x="4031437" y="48790"/>
            <a:ext cx="3562544" cy="2226590"/>
          </a:xfrm>
          <a:prstGeom prst="rect">
            <a:avLst/>
          </a:prstGeom>
          <a:noFill/>
          <a:ln w="9525">
            <a:noFill/>
            <a:miter lim="800000"/>
            <a:headEnd/>
            <a:tailEnd/>
          </a:ln>
          <a:effectLst/>
        </p:spPr>
      </p:pic>
      <p:pic>
        <p:nvPicPr>
          <p:cNvPr id="219140" name="Picture 4"/>
          <p:cNvPicPr>
            <a:picLocks noChangeAspect="1" noChangeArrowheads="1"/>
          </p:cNvPicPr>
          <p:nvPr/>
        </p:nvPicPr>
        <p:blipFill>
          <a:blip r:embed="rId4" cstate="print"/>
          <a:srcRect/>
          <a:stretch>
            <a:fillRect/>
          </a:stretch>
        </p:blipFill>
        <p:spPr bwMode="auto">
          <a:xfrm>
            <a:off x="7945516" y="59942"/>
            <a:ext cx="3495636" cy="2184773"/>
          </a:xfrm>
          <a:prstGeom prst="rect">
            <a:avLst/>
          </a:prstGeom>
          <a:noFill/>
          <a:ln w="9525">
            <a:noFill/>
            <a:miter lim="800000"/>
            <a:headEnd/>
            <a:tailEnd/>
          </a:ln>
          <a:effectLst/>
        </p:spPr>
      </p:pic>
      <p:pic>
        <p:nvPicPr>
          <p:cNvPr id="219141" name="Picture 5"/>
          <p:cNvPicPr>
            <a:picLocks noChangeAspect="1" noChangeArrowheads="1"/>
          </p:cNvPicPr>
          <p:nvPr/>
        </p:nvPicPr>
        <p:blipFill>
          <a:blip r:embed="rId5" cstate="print"/>
          <a:srcRect/>
          <a:stretch>
            <a:fillRect/>
          </a:stretch>
        </p:blipFill>
        <p:spPr bwMode="auto">
          <a:xfrm>
            <a:off x="340383" y="2357096"/>
            <a:ext cx="3561699" cy="2226062"/>
          </a:xfrm>
          <a:prstGeom prst="rect">
            <a:avLst/>
          </a:prstGeom>
          <a:noFill/>
          <a:ln w="9525">
            <a:noFill/>
            <a:miter lim="800000"/>
            <a:headEnd/>
            <a:tailEnd/>
          </a:ln>
          <a:effectLst/>
        </p:spPr>
      </p:pic>
      <p:sp>
        <p:nvSpPr>
          <p:cNvPr id="6" name="Rectangle 5"/>
          <p:cNvSpPr/>
          <p:nvPr/>
        </p:nvSpPr>
        <p:spPr>
          <a:xfrm>
            <a:off x="5971607" y="3244334"/>
            <a:ext cx="248786" cy="369332"/>
          </a:xfrm>
          <a:prstGeom prst="rect">
            <a:avLst/>
          </a:prstGeom>
        </p:spPr>
        <p:txBody>
          <a:bodyPr wrap="none">
            <a:spAutoFit/>
          </a:bodyPr>
          <a:lstStyle/>
          <a:p>
            <a:r>
              <a:rPr lang="en-US" dirty="0"/>
              <a:t> </a:t>
            </a:r>
          </a:p>
        </p:txBody>
      </p:sp>
      <p:pic>
        <p:nvPicPr>
          <p:cNvPr id="219142" name="Picture 6"/>
          <p:cNvPicPr>
            <a:picLocks noChangeAspect="1" noChangeArrowheads="1"/>
          </p:cNvPicPr>
          <p:nvPr/>
        </p:nvPicPr>
        <p:blipFill>
          <a:blip r:embed="rId6" cstate="print"/>
          <a:srcRect/>
          <a:stretch>
            <a:fillRect/>
          </a:stretch>
        </p:blipFill>
        <p:spPr bwMode="auto">
          <a:xfrm>
            <a:off x="4020286" y="2379392"/>
            <a:ext cx="3540241" cy="2212651"/>
          </a:xfrm>
          <a:prstGeom prst="rect">
            <a:avLst/>
          </a:prstGeom>
          <a:noFill/>
          <a:ln w="9525">
            <a:noFill/>
            <a:miter lim="800000"/>
            <a:headEnd/>
            <a:tailEnd/>
          </a:ln>
          <a:effectLst/>
        </p:spPr>
      </p:pic>
      <p:pic>
        <p:nvPicPr>
          <p:cNvPr id="219143" name="Picture 7"/>
          <p:cNvPicPr>
            <a:picLocks noChangeAspect="1" noChangeArrowheads="1"/>
          </p:cNvPicPr>
          <p:nvPr/>
        </p:nvPicPr>
        <p:blipFill>
          <a:blip r:embed="rId7" cstate="print"/>
          <a:srcRect/>
          <a:stretch>
            <a:fillRect/>
          </a:stretch>
        </p:blipFill>
        <p:spPr bwMode="auto">
          <a:xfrm flipV="1">
            <a:off x="7923213" y="2320320"/>
            <a:ext cx="3573694" cy="2233559"/>
          </a:xfrm>
          <a:prstGeom prst="rect">
            <a:avLst/>
          </a:prstGeom>
          <a:noFill/>
          <a:ln w="9525">
            <a:noFill/>
            <a:miter lim="800000"/>
            <a:headEnd/>
            <a:tailEnd/>
          </a:ln>
          <a:effectLst/>
        </p:spPr>
      </p:pic>
      <p:pic>
        <p:nvPicPr>
          <p:cNvPr id="219144" name="Picture 8"/>
          <p:cNvPicPr>
            <a:picLocks noChangeAspect="1" noChangeArrowheads="1"/>
          </p:cNvPicPr>
          <p:nvPr/>
        </p:nvPicPr>
        <p:blipFill>
          <a:blip r:embed="rId8" cstate="print"/>
          <a:srcRect/>
          <a:stretch>
            <a:fillRect/>
          </a:stretch>
        </p:blipFill>
        <p:spPr bwMode="auto">
          <a:xfrm>
            <a:off x="318078" y="4631409"/>
            <a:ext cx="3562546" cy="2226591"/>
          </a:xfrm>
          <a:prstGeom prst="rect">
            <a:avLst/>
          </a:prstGeom>
          <a:noFill/>
          <a:ln w="9525">
            <a:noFill/>
            <a:miter lim="800000"/>
            <a:headEnd/>
            <a:tailEnd/>
          </a:ln>
          <a:effectLst/>
        </p:spPr>
      </p:pic>
      <p:pic>
        <p:nvPicPr>
          <p:cNvPr id="219146" name="Picture 10"/>
          <p:cNvPicPr>
            <a:picLocks noChangeAspect="1" noChangeArrowheads="1"/>
          </p:cNvPicPr>
          <p:nvPr/>
        </p:nvPicPr>
        <p:blipFill>
          <a:blip r:embed="rId9" cstate="print"/>
          <a:srcRect/>
          <a:stretch>
            <a:fillRect/>
          </a:stretch>
        </p:blipFill>
        <p:spPr bwMode="auto">
          <a:xfrm>
            <a:off x="7978969" y="4631411"/>
            <a:ext cx="3562543" cy="2226589"/>
          </a:xfrm>
          <a:prstGeom prst="rect">
            <a:avLst/>
          </a:prstGeom>
          <a:noFill/>
          <a:ln w="9525">
            <a:noFill/>
            <a:miter lim="800000"/>
            <a:headEnd/>
            <a:tailEnd/>
          </a:ln>
          <a:effectLst/>
        </p:spPr>
      </p:pic>
      <p:pic>
        <p:nvPicPr>
          <p:cNvPr id="219148" name="Picture 12"/>
          <p:cNvPicPr>
            <a:picLocks noChangeAspect="1" noChangeArrowheads="1"/>
          </p:cNvPicPr>
          <p:nvPr/>
        </p:nvPicPr>
        <p:blipFill>
          <a:blip r:embed="rId10" cstate="print"/>
          <a:srcRect/>
          <a:stretch>
            <a:fillRect/>
          </a:stretch>
        </p:blipFill>
        <p:spPr bwMode="auto">
          <a:xfrm>
            <a:off x="3986835" y="4609634"/>
            <a:ext cx="3561700" cy="2226062"/>
          </a:xfrm>
          <a:prstGeom prst="rect">
            <a:avLst/>
          </a:prstGeom>
          <a:noFill/>
          <a:ln w="9525">
            <a:noFill/>
            <a:miter lim="800000"/>
            <a:headEnd/>
            <a:tailEnd/>
          </a:ln>
          <a:effectLst/>
        </p:spPr>
      </p:pic>
      <p:graphicFrame>
        <p:nvGraphicFramePr>
          <p:cNvPr id="14" name="Object 13"/>
          <p:cNvGraphicFramePr>
            <a:graphicFrameLocks noChangeAspect="1"/>
          </p:cNvGraphicFramePr>
          <p:nvPr/>
        </p:nvGraphicFramePr>
        <p:xfrm>
          <a:off x="810632" y="204285"/>
          <a:ext cx="1701800" cy="419100"/>
        </p:xfrm>
        <a:graphic>
          <a:graphicData uri="http://schemas.openxmlformats.org/presentationml/2006/ole">
            <mc:AlternateContent xmlns:mc="http://schemas.openxmlformats.org/markup-compatibility/2006">
              <mc:Choice xmlns:v="urn:schemas-microsoft-com:vml" Requires="v">
                <p:oleObj name="Equation" r:id="rId11" imgW="1701800" imgH="419100" progId="Equation.DSMT4">
                  <p:embed/>
                </p:oleObj>
              </mc:Choice>
              <mc:Fallback>
                <p:oleObj name="Equation" r:id="rId11" imgW="1701800" imgH="419100" progId="Equation.DSMT4">
                  <p:embed/>
                  <p:pic>
                    <p:nvPicPr>
                      <p:cNvPr id="0"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0632" y="204285"/>
                        <a:ext cx="1701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9150" name="Object 14"/>
          <p:cNvGraphicFramePr>
            <a:graphicFrameLocks noChangeAspect="1"/>
          </p:cNvGraphicFramePr>
          <p:nvPr/>
        </p:nvGraphicFramePr>
        <p:xfrm>
          <a:off x="854075" y="1625600"/>
          <a:ext cx="1714500" cy="419100"/>
        </p:xfrm>
        <a:graphic>
          <a:graphicData uri="http://schemas.openxmlformats.org/presentationml/2006/ole">
            <mc:AlternateContent xmlns:mc="http://schemas.openxmlformats.org/markup-compatibility/2006">
              <mc:Choice xmlns:v="urn:schemas-microsoft-com:vml" Requires="v">
                <p:oleObj name="Equation" r:id="rId13" imgW="1714500" imgH="419100" progId="Equation.DSMT4">
                  <p:embed/>
                </p:oleObj>
              </mc:Choice>
              <mc:Fallback>
                <p:oleObj name="Equation" r:id="rId13" imgW="1714500" imgH="419100" progId="Equation.DSMT4">
                  <p:embed/>
                  <p:pic>
                    <p:nvPicPr>
                      <p:cNvPr id="0"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4075" y="1625600"/>
                        <a:ext cx="17145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B94FAFBF-0BA3-4FF7-A621-8A79C31FE807}"/>
              </a:ext>
            </a:extLst>
          </p:cNvPr>
          <p:cNvSpPr>
            <a:spLocks noGrp="1"/>
          </p:cNvSpPr>
          <p:nvPr>
            <p:ph type="sldNum" sz="quarter" idx="12"/>
          </p:nvPr>
        </p:nvSpPr>
        <p:spPr/>
        <p:txBody>
          <a:bodyPr/>
          <a:lstStyle/>
          <a:p>
            <a:r>
              <a:rPr lang="en-US"/>
              <a:t>             </a:t>
            </a:r>
            <a:fld id="{8AC7B609-6235-4DF7-8376-3B4225D7EDEF}"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2274"/>
            <a:ext cx="12192000" cy="461665"/>
          </a:xfrm>
          <a:prstGeom prst="rect">
            <a:avLst/>
          </a:prstGeom>
        </p:spPr>
        <p:txBody>
          <a:bodyPr wrap="square">
            <a:spAutoFit/>
          </a:bodyPr>
          <a:lstStyle/>
          <a:p>
            <a:r>
              <a:rPr lang="en-US" sz="2400" dirty="0">
                <a:latin typeface="Times New Roman" pitchFamily="18" charset="0"/>
                <a:cs typeface="Times New Roman" pitchFamily="18" charset="0"/>
              </a:rPr>
              <a:t>two waves with the same amplitude but differing in frequency and wave number be represented </a:t>
            </a:r>
          </a:p>
        </p:txBody>
      </p:sp>
      <p:pic>
        <p:nvPicPr>
          <p:cNvPr id="220162" name="Picture 2"/>
          <p:cNvPicPr>
            <a:picLocks noChangeAspect="1" noChangeArrowheads="1"/>
          </p:cNvPicPr>
          <p:nvPr/>
        </p:nvPicPr>
        <p:blipFill>
          <a:blip r:embed="rId2" cstate="print"/>
          <a:srcRect/>
          <a:stretch>
            <a:fillRect/>
          </a:stretch>
        </p:blipFill>
        <p:spPr bwMode="auto">
          <a:xfrm>
            <a:off x="4312024" y="830031"/>
            <a:ext cx="3371166" cy="1149768"/>
          </a:xfrm>
          <a:prstGeom prst="rect">
            <a:avLst/>
          </a:prstGeom>
          <a:noFill/>
          <a:ln w="9525">
            <a:noFill/>
            <a:miter lim="800000"/>
            <a:headEnd/>
            <a:tailEnd/>
          </a:ln>
        </p:spPr>
      </p:pic>
      <p:pic>
        <p:nvPicPr>
          <p:cNvPr id="220163" name="Picture 3"/>
          <p:cNvPicPr>
            <a:picLocks noChangeAspect="1" noChangeArrowheads="1"/>
          </p:cNvPicPr>
          <p:nvPr/>
        </p:nvPicPr>
        <p:blipFill>
          <a:blip r:embed="rId3" cstate="print"/>
          <a:srcRect/>
          <a:stretch>
            <a:fillRect/>
          </a:stretch>
        </p:blipFill>
        <p:spPr bwMode="auto">
          <a:xfrm>
            <a:off x="1613647" y="2089996"/>
            <a:ext cx="9426735" cy="1016436"/>
          </a:xfrm>
          <a:prstGeom prst="rect">
            <a:avLst/>
          </a:prstGeom>
          <a:noFill/>
          <a:ln w="9525">
            <a:noFill/>
            <a:miter lim="800000"/>
            <a:headEnd/>
            <a:tailEnd/>
          </a:ln>
        </p:spPr>
      </p:pic>
      <p:pic>
        <p:nvPicPr>
          <p:cNvPr id="220164" name="Picture 4"/>
          <p:cNvPicPr>
            <a:picLocks noChangeAspect="1" noChangeArrowheads="1"/>
          </p:cNvPicPr>
          <p:nvPr/>
        </p:nvPicPr>
        <p:blipFill>
          <a:blip r:embed="rId4" cstate="print"/>
          <a:srcRect/>
          <a:stretch>
            <a:fillRect/>
          </a:stretch>
        </p:blipFill>
        <p:spPr bwMode="auto">
          <a:xfrm>
            <a:off x="3023402" y="3169187"/>
            <a:ext cx="5757410" cy="3688813"/>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8B3058E7-AF58-4CD3-9B8A-19D90CBCEDC0}"/>
              </a:ext>
            </a:extLst>
          </p:cNvPr>
          <p:cNvSpPr>
            <a:spLocks noGrp="1"/>
          </p:cNvSpPr>
          <p:nvPr>
            <p:ph type="sldNum" sz="quarter" idx="12"/>
          </p:nvPr>
        </p:nvSpPr>
        <p:spPr/>
        <p:txBody>
          <a:bodyPr/>
          <a:lstStyle/>
          <a:p>
            <a:r>
              <a:rPr lang="en-US"/>
              <a:t>             </a:t>
            </a:r>
            <a:fld id="{8AC7B609-6235-4DF7-8376-3B4225D7EDEF}"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71607" y="3244334"/>
            <a:ext cx="248786" cy="369332"/>
          </a:xfrm>
          <a:prstGeom prst="rect">
            <a:avLst/>
          </a:prstGeom>
        </p:spPr>
        <p:txBody>
          <a:bodyPr wrap="none">
            <a:spAutoFit/>
          </a:bodyPr>
          <a:lstStyle/>
          <a:p>
            <a:r>
              <a:rPr lang="en-US" dirty="0"/>
              <a:t> </a:t>
            </a:r>
          </a:p>
        </p:txBody>
      </p:sp>
      <p:sp>
        <p:nvSpPr>
          <p:cNvPr id="4" name="Rectangle 3"/>
          <p:cNvSpPr/>
          <p:nvPr/>
        </p:nvSpPr>
        <p:spPr>
          <a:xfrm>
            <a:off x="5971607" y="3244334"/>
            <a:ext cx="248786" cy="369332"/>
          </a:xfrm>
          <a:prstGeom prst="rect">
            <a:avLst/>
          </a:prstGeom>
        </p:spPr>
        <p:txBody>
          <a:bodyPr wrap="none">
            <a:spAutoFit/>
          </a:bodyPr>
          <a:lstStyle/>
          <a:p>
            <a:r>
              <a:rPr lang="en-US" dirty="0"/>
              <a:t> </a:t>
            </a:r>
          </a:p>
        </p:txBody>
      </p:sp>
      <p:pic>
        <p:nvPicPr>
          <p:cNvPr id="221187" name="Picture 3"/>
          <p:cNvPicPr>
            <a:picLocks noChangeAspect="1" noChangeArrowheads="1"/>
          </p:cNvPicPr>
          <p:nvPr/>
        </p:nvPicPr>
        <p:blipFill>
          <a:blip r:embed="rId2" cstate="print"/>
          <a:srcRect/>
          <a:stretch>
            <a:fillRect/>
          </a:stretch>
        </p:blipFill>
        <p:spPr bwMode="auto">
          <a:xfrm>
            <a:off x="925547" y="223028"/>
            <a:ext cx="10271363" cy="6469532"/>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17084B94-B5EB-4107-B9AB-148D5CB1D334}"/>
              </a:ext>
            </a:extLst>
          </p:cNvPr>
          <p:cNvSpPr>
            <a:spLocks noGrp="1"/>
          </p:cNvSpPr>
          <p:nvPr>
            <p:ph type="sldNum" sz="quarter" idx="12"/>
          </p:nvPr>
        </p:nvSpPr>
        <p:spPr/>
        <p:txBody>
          <a:bodyPr/>
          <a:lstStyle/>
          <a:p>
            <a:r>
              <a:rPr lang="en-US"/>
              <a:t>             </a:t>
            </a:r>
            <a:fld id="{8AC7B609-6235-4DF7-8376-3B4225D7EDEF}"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p:cNvPicPr>
            <a:picLocks noChangeAspect="1" noChangeArrowheads="1"/>
          </p:cNvPicPr>
          <p:nvPr/>
        </p:nvPicPr>
        <p:blipFill>
          <a:blip r:embed="rId2" cstate="print"/>
          <a:srcRect/>
          <a:stretch>
            <a:fillRect/>
          </a:stretch>
        </p:blipFill>
        <p:spPr bwMode="auto">
          <a:xfrm>
            <a:off x="786474" y="144968"/>
            <a:ext cx="10452592" cy="6601522"/>
          </a:xfrm>
          <a:prstGeom prst="rect">
            <a:avLst/>
          </a:prstGeom>
          <a:noFill/>
          <a:ln w="9525">
            <a:noFill/>
            <a:miter lim="800000"/>
            <a:headEnd/>
            <a:tailEnd/>
          </a:ln>
          <a:effectLst/>
        </p:spPr>
      </p:pic>
      <p:sp>
        <p:nvSpPr>
          <p:cNvPr id="2" name="Slide Number Placeholder 1">
            <a:extLst>
              <a:ext uri="{FF2B5EF4-FFF2-40B4-BE49-F238E27FC236}">
                <a16:creationId xmlns:a16="http://schemas.microsoft.com/office/drawing/2014/main" id="{3A89D740-37BA-44CC-BFF2-9857696C4263}"/>
              </a:ext>
            </a:extLst>
          </p:cNvPr>
          <p:cNvSpPr>
            <a:spLocks noGrp="1"/>
          </p:cNvSpPr>
          <p:nvPr>
            <p:ph type="sldNum" sz="quarter" idx="12"/>
          </p:nvPr>
        </p:nvSpPr>
        <p:spPr/>
        <p:txBody>
          <a:bodyPr/>
          <a:lstStyle/>
          <a:p>
            <a:r>
              <a:rPr lang="en-US"/>
              <a:t>             </a:t>
            </a:r>
            <a:fld id="{8AC7B609-6235-4DF7-8376-3B4225D7EDEF}"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p:cNvPicPr>
            <a:picLocks noChangeAspect="1" noChangeArrowheads="1"/>
          </p:cNvPicPr>
          <p:nvPr/>
        </p:nvPicPr>
        <p:blipFill>
          <a:blip r:embed="rId2" cstate="print"/>
          <a:srcRect/>
          <a:stretch>
            <a:fillRect/>
          </a:stretch>
        </p:blipFill>
        <p:spPr bwMode="auto">
          <a:xfrm>
            <a:off x="938289" y="234177"/>
            <a:ext cx="10326554" cy="6401343"/>
          </a:xfrm>
          <a:prstGeom prst="rect">
            <a:avLst/>
          </a:prstGeom>
          <a:noFill/>
          <a:ln w="9525">
            <a:noFill/>
            <a:miter lim="800000"/>
            <a:headEnd/>
            <a:tailEnd/>
          </a:ln>
          <a:effectLst/>
        </p:spPr>
      </p:pic>
      <p:sp>
        <p:nvSpPr>
          <p:cNvPr id="2" name="Slide Number Placeholder 1">
            <a:extLst>
              <a:ext uri="{FF2B5EF4-FFF2-40B4-BE49-F238E27FC236}">
                <a16:creationId xmlns:a16="http://schemas.microsoft.com/office/drawing/2014/main" id="{BA8AB318-ABC8-46B5-BB21-C5F7FF2E49BC}"/>
              </a:ext>
            </a:extLst>
          </p:cNvPr>
          <p:cNvSpPr>
            <a:spLocks noGrp="1"/>
          </p:cNvSpPr>
          <p:nvPr>
            <p:ph type="sldNum" sz="quarter" idx="12"/>
          </p:nvPr>
        </p:nvSpPr>
        <p:spPr/>
        <p:txBody>
          <a:bodyPr/>
          <a:lstStyle/>
          <a:p>
            <a:r>
              <a:rPr lang="en-US"/>
              <a:t>             </a:t>
            </a:r>
            <a:fld id="{8AC7B609-6235-4DF7-8376-3B4225D7EDEF}"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339788" y="184695"/>
            <a:ext cx="8588400" cy="1039061"/>
            <a:chOff x="1596622" y="607740"/>
            <a:chExt cx="9331566" cy="1050021"/>
          </a:xfrm>
        </p:grpSpPr>
        <p:pic>
          <p:nvPicPr>
            <p:cNvPr id="222210" name="Picture 2"/>
            <p:cNvPicPr>
              <a:picLocks noChangeAspect="1" noChangeArrowheads="1"/>
            </p:cNvPicPr>
            <p:nvPr/>
          </p:nvPicPr>
          <p:blipFill>
            <a:blip r:embed="rId2" cstate="print"/>
            <a:srcRect/>
            <a:stretch>
              <a:fillRect/>
            </a:stretch>
          </p:blipFill>
          <p:spPr bwMode="auto">
            <a:xfrm>
              <a:off x="1596622" y="607740"/>
              <a:ext cx="5416535" cy="1050021"/>
            </a:xfrm>
            <a:prstGeom prst="rect">
              <a:avLst/>
            </a:prstGeom>
            <a:noFill/>
            <a:ln w="9525">
              <a:noFill/>
              <a:miter lim="800000"/>
              <a:headEnd/>
              <a:tailEnd/>
            </a:ln>
          </p:spPr>
        </p:pic>
        <p:sp>
          <p:nvSpPr>
            <p:cNvPr id="3" name="TextBox 2"/>
            <p:cNvSpPr txBox="1"/>
            <p:nvPr/>
          </p:nvSpPr>
          <p:spPr>
            <a:xfrm>
              <a:off x="7147925" y="847494"/>
              <a:ext cx="3780263" cy="661207"/>
            </a:xfrm>
            <a:prstGeom prst="rect">
              <a:avLst/>
            </a:prstGeom>
            <a:noFill/>
          </p:spPr>
          <p:txBody>
            <a:bodyPr wrap="square" rtlCol="0">
              <a:spAutoFit/>
            </a:bodyPr>
            <a:lstStyle/>
            <a:p>
              <a:pPr algn="just">
                <a:lnSpc>
                  <a:spcPct val="150000"/>
                </a:lnSpc>
              </a:pPr>
              <a:r>
                <a:rPr lang="en-US" sz="2800" b="1" dirty="0">
                  <a:solidFill>
                    <a:srgbClr val="A162D0"/>
                  </a:solidFill>
                  <a:latin typeface="Times New Roman" panose="02020603050405020304" pitchFamily="18" charset="0"/>
                  <a:cs typeface="Times New Roman" panose="02020603050405020304" pitchFamily="18" charset="0"/>
                </a:rPr>
                <a:t>Beat frequency</a:t>
              </a:r>
            </a:p>
          </p:txBody>
        </p:sp>
      </p:grpSp>
      <p:sp>
        <p:nvSpPr>
          <p:cNvPr id="5" name="Rectangle 4"/>
          <p:cNvSpPr/>
          <p:nvPr/>
        </p:nvSpPr>
        <p:spPr>
          <a:xfrm>
            <a:off x="224154" y="1293955"/>
            <a:ext cx="11084312" cy="830997"/>
          </a:xfrm>
          <a:prstGeom prst="rect">
            <a:avLst/>
          </a:prstGeom>
        </p:spPr>
        <p:txBody>
          <a:bodyPr wrap="square">
            <a:spAutoFit/>
          </a:bodyPr>
          <a:lstStyle/>
          <a:p>
            <a:r>
              <a:rPr lang="en-US" sz="2400" dirty="0">
                <a:latin typeface="Times New Roman" pitchFamily="18" charset="0"/>
                <a:cs typeface="Times New Roman" pitchFamily="18" charset="0"/>
              </a:rPr>
              <a:t>The overall effect is that the low-frequency wave serves as an envelope modulating the high-frequency wave. </a:t>
            </a:r>
          </a:p>
        </p:txBody>
      </p:sp>
      <p:sp>
        <p:nvSpPr>
          <p:cNvPr id="6" name="Rectangle 5"/>
          <p:cNvSpPr/>
          <p:nvPr/>
        </p:nvSpPr>
        <p:spPr>
          <a:xfrm>
            <a:off x="460917" y="3056542"/>
            <a:ext cx="9753600" cy="461665"/>
          </a:xfrm>
          <a:prstGeom prst="rect">
            <a:avLst/>
          </a:prstGeom>
        </p:spPr>
        <p:txBody>
          <a:bodyPr wrap="square">
            <a:spAutoFit/>
          </a:bodyPr>
          <a:lstStyle/>
          <a:p>
            <a:r>
              <a:rPr lang="en-US" sz="2400" dirty="0">
                <a:latin typeface="Times New Roman" pitchFamily="18" charset="0"/>
                <a:cs typeface="Times New Roman" pitchFamily="18" charset="0"/>
              </a:rPr>
              <a:t>The velocity of the higher-frequency wave is then the phase velocity, </a:t>
            </a:r>
          </a:p>
        </p:txBody>
      </p:sp>
      <p:pic>
        <p:nvPicPr>
          <p:cNvPr id="222211" name="Picture 3"/>
          <p:cNvPicPr>
            <a:picLocks noChangeAspect="1" noChangeArrowheads="1"/>
          </p:cNvPicPr>
          <p:nvPr/>
        </p:nvPicPr>
        <p:blipFill>
          <a:blip r:embed="rId3" cstate="print"/>
          <a:srcRect/>
          <a:stretch>
            <a:fillRect/>
          </a:stretch>
        </p:blipFill>
        <p:spPr bwMode="auto">
          <a:xfrm>
            <a:off x="3474512" y="3579599"/>
            <a:ext cx="3974474" cy="1137364"/>
          </a:xfrm>
          <a:prstGeom prst="rect">
            <a:avLst/>
          </a:prstGeom>
          <a:noFill/>
          <a:ln w="9525">
            <a:noFill/>
            <a:miter lim="800000"/>
            <a:headEnd/>
            <a:tailEnd/>
          </a:ln>
        </p:spPr>
      </p:pic>
      <p:pic>
        <p:nvPicPr>
          <p:cNvPr id="222212" name="Picture 4"/>
          <p:cNvPicPr>
            <a:picLocks noChangeAspect="1" noChangeArrowheads="1"/>
          </p:cNvPicPr>
          <p:nvPr/>
        </p:nvPicPr>
        <p:blipFill>
          <a:blip r:embed="rId4" cstate="print"/>
          <a:srcRect/>
          <a:stretch>
            <a:fillRect/>
          </a:stretch>
        </p:blipFill>
        <p:spPr bwMode="auto">
          <a:xfrm>
            <a:off x="3989294" y="5456043"/>
            <a:ext cx="4292771" cy="1096852"/>
          </a:xfrm>
          <a:prstGeom prst="rect">
            <a:avLst/>
          </a:prstGeom>
          <a:noFill/>
          <a:ln w="9525">
            <a:noFill/>
            <a:miter lim="800000"/>
            <a:headEnd/>
            <a:tailEnd/>
          </a:ln>
        </p:spPr>
      </p:pic>
      <p:sp>
        <p:nvSpPr>
          <p:cNvPr id="9" name="Rectangle 8"/>
          <p:cNvSpPr/>
          <p:nvPr/>
        </p:nvSpPr>
        <p:spPr>
          <a:xfrm>
            <a:off x="598675" y="4794353"/>
            <a:ext cx="6872844" cy="461665"/>
          </a:xfrm>
          <a:prstGeom prst="rect">
            <a:avLst/>
          </a:prstGeom>
        </p:spPr>
        <p:txBody>
          <a:bodyPr wrap="none">
            <a:spAutoFit/>
          </a:bodyPr>
          <a:lstStyle/>
          <a:p>
            <a:r>
              <a:rPr lang="en-US" sz="2400" dirty="0">
                <a:latin typeface="Times New Roman" pitchFamily="18" charset="0"/>
                <a:cs typeface="Times New Roman" pitchFamily="18" charset="0"/>
              </a:rPr>
              <a:t>the velocity of the envelope, called the group velocity, </a:t>
            </a:r>
          </a:p>
        </p:txBody>
      </p:sp>
      <p:sp>
        <p:nvSpPr>
          <p:cNvPr id="10" name="TextBox 9"/>
          <p:cNvSpPr txBox="1"/>
          <p:nvPr/>
        </p:nvSpPr>
        <p:spPr>
          <a:xfrm>
            <a:off x="3228388" y="2029522"/>
            <a:ext cx="4678460" cy="742511"/>
          </a:xfrm>
          <a:prstGeom prst="rect">
            <a:avLst/>
          </a:prstGeom>
          <a:noFill/>
        </p:spPr>
        <p:txBody>
          <a:bodyPr wrap="none" rtlCol="0">
            <a:spAutoFit/>
          </a:bodyPr>
          <a:lstStyle/>
          <a:p>
            <a:pPr algn="just" rtl="1">
              <a:lnSpc>
                <a:spcPct val="150000"/>
              </a:lnSpc>
            </a:pPr>
            <a:r>
              <a:rPr lang="en-US" sz="3200" b="1" dirty="0">
                <a:solidFill>
                  <a:srgbClr val="FF0000"/>
                </a:solidFill>
                <a:latin typeface="Times New Roman" panose="02020603050405020304" pitchFamily="18" charset="0"/>
                <a:cs typeface="Times New Roman" panose="02020603050405020304" pitchFamily="18" charset="0"/>
              </a:rPr>
              <a:t>Phase and Group velocity</a:t>
            </a:r>
          </a:p>
        </p:txBody>
      </p:sp>
      <p:sp>
        <p:nvSpPr>
          <p:cNvPr id="4" name="Slide Number Placeholder 3">
            <a:extLst>
              <a:ext uri="{FF2B5EF4-FFF2-40B4-BE49-F238E27FC236}">
                <a16:creationId xmlns:a16="http://schemas.microsoft.com/office/drawing/2014/main" id="{9EDD39F8-B2F2-425E-8FE2-A3FF65ED14F5}"/>
              </a:ext>
            </a:extLst>
          </p:cNvPr>
          <p:cNvSpPr>
            <a:spLocks noGrp="1"/>
          </p:cNvSpPr>
          <p:nvPr>
            <p:ph type="sldNum" sz="quarter" idx="12"/>
          </p:nvPr>
        </p:nvSpPr>
        <p:spPr/>
        <p:txBody>
          <a:bodyPr/>
          <a:lstStyle/>
          <a:p>
            <a:r>
              <a:rPr lang="en-US"/>
              <a:t>             </a:t>
            </a:r>
            <a:fld id="{8AC7B609-6235-4DF7-8376-3B4225D7EDEF}"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p:cNvPicPr>
            <a:picLocks noChangeAspect="1" noChangeArrowheads="1"/>
          </p:cNvPicPr>
          <p:nvPr/>
        </p:nvPicPr>
        <p:blipFill>
          <a:blip r:embed="rId2" cstate="print"/>
          <a:srcRect/>
          <a:stretch>
            <a:fillRect/>
          </a:stretch>
        </p:blipFill>
        <p:spPr bwMode="auto">
          <a:xfrm>
            <a:off x="4795025" y="154039"/>
            <a:ext cx="3065386" cy="2188491"/>
          </a:xfrm>
          <a:prstGeom prst="rect">
            <a:avLst/>
          </a:prstGeom>
          <a:noFill/>
          <a:ln w="9525">
            <a:noFill/>
            <a:miter lim="800000"/>
            <a:headEnd/>
            <a:tailEnd/>
          </a:ln>
        </p:spPr>
      </p:pic>
      <p:sp>
        <p:nvSpPr>
          <p:cNvPr id="3" name="Rectangle 2"/>
          <p:cNvSpPr/>
          <p:nvPr/>
        </p:nvSpPr>
        <p:spPr>
          <a:xfrm>
            <a:off x="267629" y="2274838"/>
            <a:ext cx="11675327" cy="1569660"/>
          </a:xfrm>
          <a:prstGeom prst="rect">
            <a:avLst/>
          </a:prstGeom>
        </p:spPr>
        <p:txBody>
          <a:bodyPr wrap="square">
            <a:spAutoFit/>
          </a:bodyPr>
          <a:lstStyle/>
          <a:p>
            <a:r>
              <a:rPr lang="en-US" sz="2400" dirty="0">
                <a:latin typeface="Times New Roman" pitchFamily="18" charset="0"/>
                <a:cs typeface="Times New Roman" pitchFamily="18" charset="0"/>
              </a:rPr>
              <a:t>When the velocity of a wave does not depend on wavelength, that is, in a non-dispersive medium, </a:t>
            </a:r>
            <a:r>
              <a:rPr lang="en-US" sz="2400" i="1" dirty="0">
                <a:latin typeface="Times New Roman" pitchFamily="18" charset="0"/>
                <a:cs typeface="Times New Roman" pitchFamily="18" charset="0"/>
              </a:rPr>
              <a:t>dv</a:t>
            </a:r>
            <a:r>
              <a:rPr lang="en-US" sz="2400" i="1" baseline="-25000" dirty="0">
                <a:latin typeface="Times New Roman" pitchFamily="18" charset="0"/>
                <a:cs typeface="Times New Roman" pitchFamily="18" charset="0"/>
              </a:rPr>
              <a:t>p</a:t>
            </a:r>
            <a:r>
              <a:rPr lang="en-US" sz="2400" i="1" dirty="0">
                <a:latin typeface="Times New Roman" pitchFamily="18" charset="0"/>
                <a:cs typeface="Times New Roman" pitchFamily="18" charset="0"/>
              </a:rPr>
              <a:t>/dk</a:t>
            </a:r>
            <a:r>
              <a:rPr lang="en-US" sz="2400" dirty="0">
                <a:latin typeface="Times New Roman" pitchFamily="18" charset="0"/>
                <a:cs typeface="Times New Roman" pitchFamily="18" charset="0"/>
              </a:rPr>
              <a:t> = 0, and phase and group velocities are equal. This is the case of light propagating in a vacuum, where </a:t>
            </a:r>
            <a:r>
              <a:rPr lang="en-US" sz="2400" i="1" dirty="0">
                <a:latin typeface="Times New Roman" pitchFamily="18" charset="0"/>
                <a:cs typeface="Times New Roman" pitchFamily="18" charset="0"/>
              </a:rPr>
              <a:t>Vp = Vg = с</a:t>
            </a:r>
            <a:r>
              <a:rPr lang="en-US" sz="2400" dirty="0">
                <a:latin typeface="Times New Roman" pitchFamily="18" charset="0"/>
                <a:cs typeface="Times New Roman" pitchFamily="18" charset="0"/>
              </a:rPr>
              <a:t>. In dispersive media, however, </a:t>
            </a:r>
            <a:r>
              <a:rPr lang="en-US" sz="2400" i="1" dirty="0">
                <a:latin typeface="Times New Roman" pitchFamily="18" charset="0"/>
                <a:cs typeface="Times New Roman" pitchFamily="18" charset="0"/>
              </a:rPr>
              <a:t>Vp = с /n</a:t>
            </a:r>
            <a:r>
              <a:rPr lang="en-US" sz="2400" dirty="0">
                <a:latin typeface="Times New Roman" pitchFamily="18" charset="0"/>
                <a:cs typeface="Times New Roman" pitchFamily="18" charset="0"/>
              </a:rPr>
              <a:t>, where the refractive index </a:t>
            </a:r>
            <a:r>
              <a:rPr lang="en-US" sz="2400" i="1" dirty="0">
                <a:latin typeface="Times New Roman" pitchFamily="18" charset="0"/>
                <a:cs typeface="Times New Roman" pitchFamily="18" charset="0"/>
              </a:rPr>
              <a:t>n</a:t>
            </a:r>
            <a:r>
              <a:rPr lang="en-US" sz="2400" dirty="0">
                <a:latin typeface="Times New Roman" pitchFamily="18" charset="0"/>
                <a:cs typeface="Times New Roman" pitchFamily="18" charset="0"/>
              </a:rPr>
              <a:t> is a function of </a:t>
            </a:r>
            <a:r>
              <a:rPr lang="el-GR" sz="2400" i="1" dirty="0">
                <a:latin typeface="Times New Roman"/>
                <a:cs typeface="Times New Roman"/>
              </a:rPr>
              <a:t>λ</a:t>
            </a:r>
            <a:r>
              <a:rPr lang="en-US" sz="2400" dirty="0">
                <a:latin typeface="Times New Roman" pitchFamily="18" charset="0"/>
                <a:cs typeface="Times New Roman" pitchFamily="18" charset="0"/>
              </a:rPr>
              <a:t> or </a:t>
            </a:r>
            <a:r>
              <a:rPr lang="en-US" sz="2400" i="1" dirty="0">
                <a:latin typeface="Times New Roman" pitchFamily="18" charset="0"/>
                <a:cs typeface="Times New Roman" pitchFamily="18" charset="0"/>
              </a:rPr>
              <a:t>k</a:t>
            </a:r>
            <a:r>
              <a:rPr lang="en-US" sz="2400" dirty="0">
                <a:latin typeface="Times New Roman" pitchFamily="18" charset="0"/>
                <a:cs typeface="Times New Roman" pitchFamily="18" charset="0"/>
              </a:rPr>
              <a:t>. Then </a:t>
            </a:r>
            <a:r>
              <a:rPr lang="en-US" sz="2400" i="1" dirty="0">
                <a:latin typeface="Times New Roman" pitchFamily="18" charset="0"/>
                <a:cs typeface="Times New Roman" pitchFamily="18" charset="0"/>
              </a:rPr>
              <a:t>n=n(k)</a:t>
            </a:r>
            <a:r>
              <a:rPr lang="en-US" sz="2400" dirty="0">
                <a:latin typeface="Times New Roman" pitchFamily="18" charset="0"/>
                <a:cs typeface="Times New Roman" pitchFamily="18" charset="0"/>
              </a:rPr>
              <a:t>, and </a:t>
            </a:r>
          </a:p>
        </p:txBody>
      </p:sp>
      <p:pic>
        <p:nvPicPr>
          <p:cNvPr id="225283" name="Picture 3"/>
          <p:cNvPicPr>
            <a:picLocks noChangeAspect="1" noChangeArrowheads="1"/>
          </p:cNvPicPr>
          <p:nvPr/>
        </p:nvPicPr>
        <p:blipFill>
          <a:blip r:embed="rId3" cstate="print"/>
          <a:srcRect/>
          <a:stretch>
            <a:fillRect/>
          </a:stretch>
        </p:blipFill>
        <p:spPr bwMode="auto">
          <a:xfrm>
            <a:off x="904634" y="3983963"/>
            <a:ext cx="3075695" cy="1089842"/>
          </a:xfrm>
          <a:prstGeom prst="rect">
            <a:avLst/>
          </a:prstGeom>
          <a:noFill/>
          <a:ln w="9525">
            <a:noFill/>
            <a:miter lim="800000"/>
            <a:headEnd/>
            <a:tailEnd/>
          </a:ln>
        </p:spPr>
      </p:pic>
      <p:pic>
        <p:nvPicPr>
          <p:cNvPr id="225284" name="Picture 4"/>
          <p:cNvPicPr>
            <a:picLocks noChangeAspect="1" noChangeArrowheads="1"/>
          </p:cNvPicPr>
          <p:nvPr/>
        </p:nvPicPr>
        <p:blipFill>
          <a:blip r:embed="rId4" cstate="print"/>
          <a:srcRect/>
          <a:stretch>
            <a:fillRect/>
          </a:stretch>
        </p:blipFill>
        <p:spPr bwMode="auto">
          <a:xfrm>
            <a:off x="5383058" y="4022772"/>
            <a:ext cx="3420283" cy="1077734"/>
          </a:xfrm>
          <a:prstGeom prst="rect">
            <a:avLst/>
          </a:prstGeom>
          <a:noFill/>
          <a:ln w="9525">
            <a:noFill/>
            <a:miter lim="800000"/>
            <a:headEnd/>
            <a:tailEnd/>
          </a:ln>
        </p:spPr>
      </p:pic>
      <p:pic>
        <p:nvPicPr>
          <p:cNvPr id="225285" name="Picture 5"/>
          <p:cNvPicPr>
            <a:picLocks noChangeAspect="1" noChangeArrowheads="1"/>
          </p:cNvPicPr>
          <p:nvPr/>
        </p:nvPicPr>
        <p:blipFill>
          <a:blip r:embed="rId5" cstate="print"/>
          <a:srcRect/>
          <a:stretch>
            <a:fillRect/>
          </a:stretch>
        </p:blipFill>
        <p:spPr bwMode="auto">
          <a:xfrm>
            <a:off x="1018285" y="5465259"/>
            <a:ext cx="7973824" cy="51179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45B85B9B-209A-4A14-B52F-96C53A95EFA7}"/>
              </a:ext>
            </a:extLst>
          </p:cNvPr>
          <p:cNvSpPr>
            <a:spLocks noGrp="1"/>
          </p:cNvSpPr>
          <p:nvPr>
            <p:ph type="sldNum" sz="quarter" idx="12"/>
          </p:nvPr>
        </p:nvSpPr>
        <p:spPr/>
        <p:txBody>
          <a:bodyPr/>
          <a:lstStyle/>
          <a:p>
            <a:r>
              <a:rPr lang="en-US"/>
              <a:t>             </a:t>
            </a:r>
            <a:fld id="{8AC7B609-6235-4DF7-8376-3B4225D7EDEF}"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717" y="231233"/>
            <a:ext cx="10846676" cy="579967"/>
          </a:xfrm>
          <a:prstGeom prst="rect">
            <a:avLst/>
          </a:prstGeom>
          <a:noFill/>
        </p:spPr>
        <p:txBody>
          <a:bodyPr wrap="square" rtlCol="0">
            <a:spAutoFit/>
          </a:bodyPr>
          <a:lstStyle/>
          <a:p>
            <a:pPr algn="just" rtl="1">
              <a:lnSpc>
                <a:spcPct val="150000"/>
              </a:lnSpc>
            </a:pPr>
            <a:r>
              <a:rPr lang="fa-IR" sz="2400" dirty="0">
                <a:latin typeface="Times New Roman" pitchFamily="18" charset="0"/>
                <a:cs typeface="Times New Roman" pitchFamily="18" charset="0"/>
              </a:rPr>
              <a:t>تابع ضریب شکست شیشه معمولی بر حسب طول موج به صورت زیر است:</a:t>
            </a:r>
            <a:endParaRPr lang="en-US" sz="24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61183378"/>
              </p:ext>
            </p:extLst>
          </p:nvPr>
        </p:nvGraphicFramePr>
        <p:xfrm>
          <a:off x="996950" y="965200"/>
          <a:ext cx="3987800" cy="800100"/>
        </p:xfrm>
        <a:graphic>
          <a:graphicData uri="http://schemas.openxmlformats.org/presentationml/2006/ole">
            <mc:AlternateContent xmlns:mc="http://schemas.openxmlformats.org/markup-compatibility/2006">
              <mc:Choice xmlns:v="urn:schemas-microsoft-com:vml" Requires="v">
                <p:oleObj name="Equation" r:id="rId2" imgW="3987720" imgH="799920" progId="Equation.DSMT4">
                  <p:embed/>
                </p:oleObj>
              </mc:Choice>
              <mc:Fallback>
                <p:oleObj name="Equation" r:id="rId2" imgW="3987720" imgH="799920" progId="Equation.DSMT4">
                  <p:embed/>
                  <p:pic>
                    <p:nvPicPr>
                      <p:cNvPr id="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 y="965200"/>
                        <a:ext cx="39878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360967" y="2017965"/>
            <a:ext cx="9506730" cy="646331"/>
          </a:xfrm>
          <a:prstGeom prst="rect">
            <a:avLst/>
          </a:prstGeom>
          <a:noFill/>
        </p:spPr>
        <p:txBody>
          <a:bodyPr wrap="square" rtlCol="0">
            <a:spAutoFit/>
          </a:bodyPr>
          <a:lstStyle/>
          <a:p>
            <a:pPr algn="just" rtl="1">
              <a:lnSpc>
                <a:spcPct val="150000"/>
              </a:lnSpc>
            </a:pPr>
            <a:r>
              <a:rPr lang="fa-IR" sz="2400" dirty="0">
                <a:latin typeface="Times New Roman" pitchFamily="18" charset="0"/>
                <a:cs typeface="Times New Roman" pitchFamily="18" charset="0"/>
              </a:rPr>
              <a:t>سرعت فاز را در به ازاء طول موج 400 نانومتر (آبی) و 700 نانومتر (قرمز) را حساب کنید:</a:t>
            </a:r>
            <a:endParaRPr lang="en-US" sz="2400" dirty="0">
              <a:latin typeface="Times New Roman" pitchFamily="18" charset="0"/>
              <a:cs typeface="Times New Roman" pitchFamily="18" charset="0"/>
            </a:endParaRPr>
          </a:p>
        </p:txBody>
      </p:sp>
      <p:graphicFrame>
        <p:nvGraphicFramePr>
          <p:cNvPr id="328707" name="Object 3"/>
          <p:cNvGraphicFramePr>
            <a:graphicFrameLocks noChangeAspect="1"/>
          </p:cNvGraphicFramePr>
          <p:nvPr>
            <p:extLst>
              <p:ext uri="{D42A27DB-BD31-4B8C-83A1-F6EECF244321}">
                <p14:modId xmlns:p14="http://schemas.microsoft.com/office/powerpoint/2010/main" val="57319973"/>
              </p:ext>
            </p:extLst>
          </p:nvPr>
        </p:nvGraphicFramePr>
        <p:xfrm>
          <a:off x="1671638" y="2867025"/>
          <a:ext cx="8877300" cy="3797300"/>
        </p:xfrm>
        <a:graphic>
          <a:graphicData uri="http://schemas.openxmlformats.org/presentationml/2006/ole">
            <mc:AlternateContent xmlns:mc="http://schemas.openxmlformats.org/markup-compatibility/2006">
              <mc:Choice xmlns:v="urn:schemas-microsoft-com:vml" Requires="v">
                <p:oleObj name="Equation" r:id="rId4" imgW="8877240" imgH="3797280" progId="Equation.DSMT4">
                  <p:embed/>
                </p:oleObj>
              </mc:Choice>
              <mc:Fallback>
                <p:oleObj name="Equation" r:id="rId4" imgW="8877240" imgH="3797280" progId="Equation.DSMT4">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638" y="2867025"/>
                        <a:ext cx="8877300" cy="379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CD0FB592-02E9-491C-B892-A330DBAE8715}"/>
              </a:ext>
            </a:extLst>
          </p:cNvPr>
          <p:cNvSpPr>
            <a:spLocks noGrp="1"/>
          </p:cNvSpPr>
          <p:nvPr>
            <p:ph type="sldNum" sz="quarter" idx="12"/>
          </p:nvPr>
        </p:nvSpPr>
        <p:spPr/>
        <p:txBody>
          <a:bodyPr/>
          <a:lstStyle/>
          <a:p>
            <a:r>
              <a:rPr lang="en-US"/>
              <a:t>             </a:t>
            </a:r>
            <a:fld id="{8AC7B609-6235-4DF7-8376-3B4225D7EDEF}"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2359" y="462455"/>
            <a:ext cx="10384220" cy="579967"/>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itchFamily="18" charset="0"/>
                <a:cs typeface="Times New Roman" pitchFamily="18" charset="0"/>
              </a:rPr>
              <a:t>مثال</a:t>
            </a:r>
            <a:r>
              <a:rPr lang="fa-IR" sz="2400" dirty="0">
                <a:latin typeface="Times New Roman" pitchFamily="18" charset="0"/>
                <a:cs typeface="Times New Roman" pitchFamily="18" charset="0"/>
              </a:rPr>
              <a:t>: سرعت گروه را برای طول موج 400 و 700 نانومتر حساب کنید.</a:t>
            </a:r>
            <a:endParaRPr lang="en-US" sz="2400" dirty="0">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860430988"/>
              </p:ext>
            </p:extLst>
          </p:nvPr>
        </p:nvGraphicFramePr>
        <p:xfrm>
          <a:off x="954088" y="1365250"/>
          <a:ext cx="8839200" cy="4978400"/>
        </p:xfrm>
        <a:graphic>
          <a:graphicData uri="http://schemas.openxmlformats.org/presentationml/2006/ole">
            <mc:AlternateContent xmlns:mc="http://schemas.openxmlformats.org/markup-compatibility/2006">
              <mc:Choice xmlns:v="urn:schemas-microsoft-com:vml" Requires="v">
                <p:oleObj name="Equation" r:id="rId2" imgW="8839080" imgH="4978080" progId="Equation.DSMT4">
                  <p:embed/>
                </p:oleObj>
              </mc:Choice>
              <mc:Fallback>
                <p:oleObj name="Equation" r:id="rId2" imgW="8839080" imgH="4978080" progId="Equation.DSMT4">
                  <p:embed/>
                  <p:pic>
                    <p:nvPicPr>
                      <p:cNvPr id="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088" y="1365250"/>
                        <a:ext cx="8839200" cy="497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a:extLst>
              <a:ext uri="{FF2B5EF4-FFF2-40B4-BE49-F238E27FC236}">
                <a16:creationId xmlns:a16="http://schemas.microsoft.com/office/drawing/2014/main" id="{61255043-E3BD-48C1-BC1D-DF22FCF492F7}"/>
              </a:ext>
            </a:extLst>
          </p:cNvPr>
          <p:cNvSpPr>
            <a:spLocks noGrp="1"/>
          </p:cNvSpPr>
          <p:nvPr>
            <p:ph type="sldNum" sz="quarter" idx="12"/>
          </p:nvPr>
        </p:nvSpPr>
        <p:spPr/>
        <p:txBody>
          <a:bodyPr/>
          <a:lstStyle/>
          <a:p>
            <a:r>
              <a:rPr lang="en-US"/>
              <a:t>             </a:t>
            </a:r>
            <a:fld id="{8AC7B609-6235-4DF7-8376-3B4225D7EDEF}"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466725" y="119063"/>
            <a:ext cx="6713901" cy="889000"/>
            <a:chOff x="771525" y="402502"/>
            <a:chExt cx="6713901" cy="889000"/>
          </a:xfrm>
        </p:grpSpPr>
        <p:graphicFrame>
          <p:nvGraphicFramePr>
            <p:cNvPr id="2" name="Object 1"/>
            <p:cNvGraphicFramePr>
              <a:graphicFrameLocks noChangeAspect="1"/>
            </p:cNvGraphicFramePr>
            <p:nvPr>
              <p:extLst>
                <p:ext uri="{D42A27DB-BD31-4B8C-83A1-F6EECF244321}">
                  <p14:modId xmlns:p14="http://schemas.microsoft.com/office/powerpoint/2010/main" val="3351575889"/>
                </p:ext>
              </p:extLst>
            </p:nvPr>
          </p:nvGraphicFramePr>
          <p:xfrm>
            <a:off x="771525" y="402502"/>
            <a:ext cx="4559300" cy="889000"/>
          </p:xfrm>
          <a:graphic>
            <a:graphicData uri="http://schemas.openxmlformats.org/presentationml/2006/ole">
              <mc:AlternateContent xmlns:mc="http://schemas.openxmlformats.org/markup-compatibility/2006">
                <mc:Choice xmlns:v="urn:schemas-microsoft-com:vml" Requires="v">
                  <p:oleObj name="Equation" r:id="rId3" imgW="4559040" imgH="888840" progId="Equation.DSMT4">
                    <p:embed/>
                  </p:oleObj>
                </mc:Choice>
                <mc:Fallback>
                  <p:oleObj name="Equation" r:id="rId3" imgW="4559040" imgH="888840"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 y="402502"/>
                          <a:ext cx="45593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979886" y="616666"/>
              <a:ext cx="1505540" cy="461665"/>
            </a:xfrm>
            <a:prstGeom prst="rect">
              <a:avLst/>
            </a:prstGeom>
            <a:noFill/>
          </p:spPr>
          <p:txBody>
            <a:bodyPr wrap="none" rtlCol="0">
              <a:spAutoFit/>
            </a:bodyPr>
            <a:lstStyle/>
            <a:p>
              <a:pPr algn="r" rtl="1"/>
              <a:r>
                <a:rPr lang="fa-IR" sz="2400" dirty="0">
                  <a:latin typeface="Times New Roman" panose="02020603050405020304" pitchFamily="18" charset="0"/>
                  <a:cs typeface="Times New Roman" panose="02020603050405020304" pitchFamily="18" charset="0"/>
                </a:rPr>
                <a:t>زاویه شکست</a:t>
              </a:r>
              <a:endParaRPr lang="en-US" sz="2400" dirty="0">
                <a:latin typeface="Times New Roman" panose="02020603050405020304" pitchFamily="18" charset="0"/>
                <a:cs typeface="Times New Roman" panose="02020603050405020304" pitchFamily="18" charset="0"/>
              </a:endParaRPr>
            </a:p>
          </p:txBody>
        </p:sp>
      </p:grpSp>
      <p:sp>
        <p:nvSpPr>
          <p:cNvPr id="9" name="TextBox 8"/>
          <p:cNvSpPr txBox="1"/>
          <p:nvPr/>
        </p:nvSpPr>
        <p:spPr>
          <a:xfrm>
            <a:off x="47606" y="1142816"/>
            <a:ext cx="12061315" cy="1754326"/>
          </a:xfrm>
          <a:prstGeom prst="rect">
            <a:avLst/>
          </a:prstGeom>
          <a:noFill/>
        </p:spPr>
        <p:txBody>
          <a:bodyPr wrap="none" rtlCol="0">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از آنجایی که </a:t>
            </a:r>
            <a:r>
              <a:rPr lang="fa-IR" sz="2400" b="1" dirty="0">
                <a:latin typeface="Times New Roman" panose="02020603050405020304" pitchFamily="18" charset="0"/>
                <a:cs typeface="Times New Roman" panose="02020603050405020304" pitchFamily="18" charset="0"/>
              </a:rPr>
              <a:t>ضریب شکست </a:t>
            </a:r>
            <a:r>
              <a:rPr lang="fa-IR" sz="2400" dirty="0">
                <a:latin typeface="Times New Roman" panose="02020603050405020304" pitchFamily="18" charset="0"/>
                <a:cs typeface="Times New Roman" panose="02020603050405020304" pitchFamily="18" charset="0"/>
              </a:rPr>
              <a:t>هر محیط شفاف تابع </a:t>
            </a:r>
            <a:r>
              <a:rPr lang="fa-IR" sz="2400" b="1" dirty="0">
                <a:solidFill>
                  <a:srgbClr val="7030A0"/>
                </a:solidFill>
                <a:latin typeface="Times New Roman" panose="02020603050405020304" pitchFamily="18" charset="0"/>
                <a:cs typeface="Times New Roman" panose="02020603050405020304" pitchFamily="18" charset="0"/>
              </a:rPr>
              <a:t>طول موج </a:t>
            </a:r>
            <a:r>
              <a:rPr lang="fa-IR" sz="2400" dirty="0">
                <a:latin typeface="Times New Roman" panose="02020603050405020304" pitchFamily="18" charset="0"/>
                <a:cs typeface="Times New Roman" panose="02020603050405020304" pitchFamily="18" charset="0"/>
              </a:rPr>
              <a:t>نور منتشر شده درون آن است پس هنگام عبور یک پرتو نور</a:t>
            </a:r>
            <a:endParaRPr lang="en-US" sz="2400" dirty="0">
              <a:latin typeface="Times New Roman" panose="02020603050405020304" pitchFamily="18" charset="0"/>
              <a:cs typeface="Times New Roman" panose="02020603050405020304" pitchFamily="18" charset="0"/>
            </a:endParaRPr>
          </a:p>
          <a:p>
            <a:pPr algn="just" rtl="1">
              <a:lnSpc>
                <a:spcPct val="150000"/>
              </a:lnSpc>
            </a:pPr>
            <a:r>
              <a:rPr lang="fa-IR" sz="2400" dirty="0">
                <a:latin typeface="Times New Roman" panose="02020603050405020304" pitchFamily="18" charset="0"/>
                <a:cs typeface="Times New Roman" panose="02020603050405020304" pitchFamily="18" charset="0"/>
              </a:rPr>
              <a:t> سفید از مرز مشترک دو محیط شفاف، طول موجهای مختلف تحت زوایهای مختلف شکسته می شوند طوری</a:t>
            </a:r>
          </a:p>
          <a:p>
            <a:pPr algn="just" rtl="1">
              <a:lnSpc>
                <a:spcPct val="150000"/>
              </a:lnSpc>
            </a:pPr>
            <a:r>
              <a:rPr lang="fa-IR" sz="2400" dirty="0">
                <a:latin typeface="Times New Roman" panose="02020603050405020304" pitchFamily="18" charset="0"/>
                <a:cs typeface="Times New Roman" panose="02020603050405020304" pitchFamily="18" charset="0"/>
              </a:rPr>
              <a:t>که رنگهای مختلف نور از یکدیگر جدا می شوند. به این پدیده پاشندگی نور گویند.</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8603634" y="27597"/>
            <a:ext cx="3501280" cy="5232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fa-IR" sz="2800" b="1" dirty="0">
                <a:solidFill>
                  <a:srgbClr val="FF0000"/>
                </a:solidFill>
              </a:rPr>
              <a:t>پاشندگی    </a:t>
            </a:r>
            <a:r>
              <a:rPr lang="en-US" sz="2800" b="1" dirty="0">
                <a:solidFill>
                  <a:srgbClr val="FF0000"/>
                </a:solidFill>
              </a:rPr>
              <a:t> Dispersion </a:t>
            </a:r>
            <a:r>
              <a:rPr lang="fa-IR" sz="2800" b="1" dirty="0">
                <a:solidFill>
                  <a:srgbClr val="FF0000"/>
                </a:solidFill>
              </a:rPr>
              <a:t>  </a:t>
            </a:r>
            <a:endParaRPr lang="en-US" sz="2800" b="1" dirty="0">
              <a:solidFill>
                <a:srgbClr val="FF0000"/>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2500" y="2989980"/>
            <a:ext cx="5960270" cy="37440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42" y="2846264"/>
            <a:ext cx="4716000" cy="3949650"/>
          </a:xfrm>
          <a:prstGeom prst="rect">
            <a:avLst/>
          </a:prstGeom>
        </p:spPr>
      </p:pic>
      <p:sp>
        <p:nvSpPr>
          <p:cNvPr id="5" name="Slide Number Placeholder 4">
            <a:extLst>
              <a:ext uri="{FF2B5EF4-FFF2-40B4-BE49-F238E27FC236}">
                <a16:creationId xmlns:a16="http://schemas.microsoft.com/office/drawing/2014/main" id="{066DF21C-8A92-4372-BEA2-EDFCBFD1CBBC}"/>
              </a:ext>
            </a:extLst>
          </p:cNvPr>
          <p:cNvSpPr>
            <a:spLocks noGrp="1"/>
          </p:cNvSpPr>
          <p:nvPr>
            <p:ph type="sldNum" sz="quarter" idx="12"/>
          </p:nvPr>
        </p:nvSpPr>
        <p:spPr/>
        <p:txBody>
          <a:bodyPr/>
          <a:lstStyle/>
          <a:p>
            <a:r>
              <a:rPr lang="en-US"/>
              <a:t>             </a:t>
            </a:r>
            <a:fld id="{8AC7B609-6235-4DF7-8376-3B4225D7EDEF}" type="slidenum">
              <a:rPr lang="en-US" smtClean="0"/>
              <a:pPr/>
              <a:t>39</a:t>
            </a:fld>
            <a:endParaRPr lang="en-US" dirty="0"/>
          </a:p>
        </p:txBody>
      </p:sp>
    </p:spTree>
    <p:extLst>
      <p:ext uri="{BB962C8B-B14F-4D97-AF65-F5344CB8AC3E}">
        <p14:creationId xmlns:p14="http://schemas.microsoft.com/office/powerpoint/2010/main" val="3120671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4326" y="393405"/>
            <a:ext cx="4816548" cy="579967"/>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محاسبه انرژی</a:t>
            </a:r>
            <a:r>
              <a:rPr lang="en-US" sz="2400" dirty="0">
                <a:latin typeface="Times New Roman" panose="02020603050405020304" pitchFamily="18" charset="0"/>
                <a:cs typeface="Times New Roman" panose="02020603050405020304" pitchFamily="18" charset="0"/>
              </a:rPr>
              <a:t> </a:t>
            </a:r>
            <a:r>
              <a:rPr lang="fa-IR" sz="2400" dirty="0">
                <a:latin typeface="Times New Roman" panose="02020603050405020304" pitchFamily="18" charset="0"/>
                <a:cs typeface="Times New Roman" panose="02020603050405020304" pitchFamily="18" charset="0"/>
              </a:rPr>
              <a:t>فوتون    </a:t>
            </a:r>
            <a:r>
              <a:rPr lang="en-US" sz="2400" dirty="0">
                <a:latin typeface="Times New Roman" panose="02020603050405020304" pitchFamily="18" charset="0"/>
                <a:cs typeface="Times New Roman" panose="02020603050405020304" pitchFamily="18" charset="0"/>
              </a:rPr>
              <a:t>Photon Energy</a:t>
            </a:r>
          </a:p>
        </p:txBody>
      </p:sp>
      <p:graphicFrame>
        <p:nvGraphicFramePr>
          <p:cNvPr id="5" name="Object 4"/>
          <p:cNvGraphicFramePr>
            <a:graphicFrameLocks noChangeAspect="1"/>
          </p:cNvGraphicFramePr>
          <p:nvPr/>
        </p:nvGraphicFramePr>
        <p:xfrm>
          <a:off x="3422503" y="1427089"/>
          <a:ext cx="4267200" cy="723900"/>
        </p:xfrm>
        <a:graphic>
          <a:graphicData uri="http://schemas.openxmlformats.org/presentationml/2006/ole">
            <mc:AlternateContent xmlns:mc="http://schemas.openxmlformats.org/markup-compatibility/2006">
              <mc:Choice xmlns:v="urn:schemas-microsoft-com:vml" Requires="v">
                <p:oleObj name="Equation" r:id="rId2" imgW="4267080" imgH="723600" progId="Equation.DSMT4">
                  <p:embed/>
                </p:oleObj>
              </mc:Choice>
              <mc:Fallback>
                <p:oleObj name="Equation" r:id="rId2" imgW="4267080" imgH="723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503" y="1427089"/>
                        <a:ext cx="42672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52678105"/>
              </p:ext>
            </p:extLst>
          </p:nvPr>
        </p:nvGraphicFramePr>
        <p:xfrm>
          <a:off x="279400" y="3235231"/>
          <a:ext cx="11722100" cy="838200"/>
        </p:xfrm>
        <a:graphic>
          <a:graphicData uri="http://schemas.openxmlformats.org/presentationml/2006/ole">
            <mc:AlternateContent xmlns:mc="http://schemas.openxmlformats.org/markup-compatibility/2006">
              <mc:Choice xmlns:v="urn:schemas-microsoft-com:vml" Requires="v">
                <p:oleObj name="Equation" r:id="rId4" imgW="11721960" imgH="838080" progId="Equation.DSMT4">
                  <p:embed/>
                </p:oleObj>
              </mc:Choice>
              <mc:Fallback>
                <p:oleObj name="Equation" r:id="rId4" imgW="1172196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 y="3235231"/>
                        <a:ext cx="11722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a:extLst>
              <a:ext uri="{FF2B5EF4-FFF2-40B4-BE49-F238E27FC236}">
                <a16:creationId xmlns:a16="http://schemas.microsoft.com/office/drawing/2014/main" id="{77958B31-DD97-47E0-AD6E-EB3C9DB18AFF}"/>
              </a:ext>
            </a:extLst>
          </p:cNvPr>
          <p:cNvSpPr txBox="1"/>
          <p:nvPr/>
        </p:nvSpPr>
        <p:spPr>
          <a:xfrm>
            <a:off x="717177" y="5546868"/>
            <a:ext cx="7315200" cy="1133965"/>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anose="02020603050405020304" pitchFamily="18" charset="0"/>
                <a:cs typeface="Times New Roman" panose="02020603050405020304" pitchFamily="18" charset="0"/>
              </a:rPr>
              <a:t>انرژي فوتونهاي ليزر كربن دي اكسيد با طول موج 10.6 ميكرون و اشعه ايكس با طول موج 4 آنگسترم را حساب كنيد.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634DCCD-788D-433F-AA3D-FA7EE2149B33}"/>
              </a:ext>
            </a:extLst>
          </p:cNvPr>
          <p:cNvSpPr txBox="1"/>
          <p:nvPr/>
        </p:nvSpPr>
        <p:spPr>
          <a:xfrm>
            <a:off x="1281953" y="2339788"/>
            <a:ext cx="10529047" cy="579967"/>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anose="02020603050405020304" pitchFamily="18" charset="0"/>
                <a:cs typeface="Times New Roman" panose="02020603050405020304" pitchFamily="18" charset="0"/>
              </a:rPr>
              <a:t>انرژی </a:t>
            </a:r>
            <a:r>
              <a:rPr lang="fa-IR" sz="2400" dirty="0" err="1">
                <a:solidFill>
                  <a:srgbClr val="FF0000"/>
                </a:solidFill>
                <a:latin typeface="Times New Roman" panose="02020603050405020304" pitchFamily="18" charset="0"/>
                <a:cs typeface="Times New Roman" panose="02020603050405020304" pitchFamily="18" charset="0"/>
              </a:rPr>
              <a:t>فوتون‌های</a:t>
            </a:r>
            <a:r>
              <a:rPr lang="fa-IR" sz="2400" dirty="0">
                <a:solidFill>
                  <a:srgbClr val="FF0000"/>
                </a:solidFill>
                <a:latin typeface="Times New Roman" panose="02020603050405020304" pitchFamily="18" charset="0"/>
                <a:cs typeface="Times New Roman" panose="02020603050405020304" pitchFamily="18" charset="0"/>
              </a:rPr>
              <a:t> نور آبی با طول موج 400 نانومتر را حساب کنید.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690A039-5AA6-41C7-9558-253EDA88B50C}"/>
              </a:ext>
            </a:extLst>
          </p:cNvPr>
          <p:cNvSpPr txBox="1"/>
          <p:nvPr/>
        </p:nvSpPr>
        <p:spPr>
          <a:xfrm>
            <a:off x="717177" y="4233068"/>
            <a:ext cx="11161059" cy="1154162"/>
          </a:xfrm>
          <a:prstGeom prst="rect">
            <a:avLst/>
          </a:prstGeom>
          <a:noFill/>
        </p:spPr>
        <p:txBody>
          <a:bodyPr wrap="square" rtlCol="0">
            <a:spAutoFit/>
          </a:bodyPr>
          <a:lstStyle/>
          <a:p>
            <a:pPr algn="just" rtl="1">
              <a:lnSpc>
                <a:spcPct val="150000"/>
              </a:lnSpc>
            </a:pPr>
            <a:r>
              <a:rPr lang="fa-IR" sz="2400" dirty="0">
                <a:solidFill>
                  <a:srgbClr val="2718E8"/>
                </a:solidFill>
                <a:latin typeface="Times New Roman" panose="02020603050405020304" pitchFamily="18" charset="0"/>
                <a:cs typeface="B Nazanin" panose="00000400000000000000" pitchFamily="2" charset="-78"/>
              </a:rPr>
              <a:t>به راحتی </a:t>
            </a:r>
            <a:r>
              <a:rPr lang="fa-IR" sz="2400" dirty="0" err="1">
                <a:solidFill>
                  <a:srgbClr val="2718E8"/>
                </a:solidFill>
                <a:latin typeface="Times New Roman" panose="02020603050405020304" pitchFamily="18" charset="0"/>
                <a:cs typeface="B Nazanin" panose="00000400000000000000" pitchFamily="2" charset="-78"/>
              </a:rPr>
              <a:t>می‌توان</a:t>
            </a:r>
            <a:r>
              <a:rPr lang="fa-IR" sz="2400" dirty="0">
                <a:solidFill>
                  <a:srgbClr val="2718E8"/>
                </a:solidFill>
                <a:latin typeface="Times New Roman" panose="02020603050405020304" pitchFamily="18" charset="0"/>
                <a:cs typeface="B Nazanin" panose="00000400000000000000" pitchFamily="2" charset="-78"/>
              </a:rPr>
              <a:t> نتیجه گرفت که </a:t>
            </a:r>
            <a:r>
              <a:rPr lang="fa-IR" sz="2400" dirty="0" err="1">
                <a:solidFill>
                  <a:srgbClr val="2718E8"/>
                </a:solidFill>
                <a:latin typeface="Times New Roman" panose="02020603050405020304" pitchFamily="18" charset="0"/>
                <a:cs typeface="B Nazanin" panose="00000400000000000000" pitchFamily="2" charset="-78"/>
              </a:rPr>
              <a:t>فوتونهای</a:t>
            </a:r>
            <a:r>
              <a:rPr lang="fa-IR" sz="2400" dirty="0">
                <a:solidFill>
                  <a:srgbClr val="2718E8"/>
                </a:solidFill>
                <a:latin typeface="Times New Roman" panose="02020603050405020304" pitchFamily="18" charset="0"/>
                <a:cs typeface="B Nazanin" panose="00000400000000000000" pitchFamily="2" charset="-78"/>
              </a:rPr>
              <a:t> </a:t>
            </a:r>
            <a:r>
              <a:rPr lang="fa-IR" sz="2400" dirty="0" err="1">
                <a:solidFill>
                  <a:srgbClr val="2718E8"/>
                </a:solidFill>
                <a:latin typeface="Times New Roman" panose="02020603050405020304" pitchFamily="18" charset="0"/>
                <a:cs typeface="B Nazanin" panose="00000400000000000000" pitchFamily="2" charset="-78"/>
              </a:rPr>
              <a:t>فروسرخ</a:t>
            </a:r>
            <a:r>
              <a:rPr lang="fa-IR" sz="2400" dirty="0">
                <a:solidFill>
                  <a:srgbClr val="2718E8"/>
                </a:solidFill>
                <a:latin typeface="Times New Roman" panose="02020603050405020304" pitchFamily="18" charset="0"/>
                <a:cs typeface="B Nazanin" panose="00000400000000000000" pitchFamily="2" charset="-78"/>
              </a:rPr>
              <a:t> با طول موج 800 نانومتر (لیزر </a:t>
            </a:r>
            <a:r>
              <a:rPr lang="fa-IR" sz="2400" dirty="0">
                <a:solidFill>
                  <a:srgbClr val="2B09F7"/>
                </a:solidFill>
                <a:latin typeface="Times New Roman" panose="02020603050405020304" pitchFamily="18" charset="0"/>
                <a:cs typeface="B Nazanin" panose="00000400000000000000" pitchFamily="2" charset="-78"/>
              </a:rPr>
              <a:t>معروف</a:t>
            </a:r>
            <a:r>
              <a:rPr lang="fa-IR" sz="2400" dirty="0">
                <a:solidFill>
                  <a:srgbClr val="2718E8"/>
                </a:solidFill>
                <a:latin typeface="Times New Roman" panose="02020603050405020304" pitchFamily="18" charset="0"/>
                <a:cs typeface="B Nazanin" panose="00000400000000000000" pitchFamily="2" charset="-78"/>
              </a:rPr>
              <a:t> </a:t>
            </a:r>
            <a:r>
              <a:rPr lang="fa-IR" sz="2400" dirty="0" err="1">
                <a:solidFill>
                  <a:srgbClr val="2718E8"/>
                </a:solidFill>
                <a:latin typeface="Times New Roman" panose="02020603050405020304" pitchFamily="18" charset="0"/>
                <a:cs typeface="B Nazanin" panose="00000400000000000000" pitchFamily="2" charset="-78"/>
              </a:rPr>
              <a:t>فمتوثانیه</a:t>
            </a:r>
            <a:r>
              <a:rPr lang="fa-IR" sz="2400" dirty="0">
                <a:solidFill>
                  <a:srgbClr val="2718E8"/>
                </a:solidFill>
                <a:latin typeface="Times New Roman" panose="02020603050405020304" pitchFamily="18" charset="0"/>
                <a:cs typeface="B Nazanin" panose="00000400000000000000" pitchFamily="2" charset="-78"/>
              </a:rPr>
              <a:t> </a:t>
            </a:r>
            <a:r>
              <a:rPr lang="fa-IR" sz="2400" dirty="0" err="1">
                <a:solidFill>
                  <a:srgbClr val="2718E8"/>
                </a:solidFill>
                <a:latin typeface="Times New Roman" panose="02020603050405020304" pitchFamily="18" charset="0"/>
                <a:cs typeface="B Nazanin" panose="00000400000000000000" pitchFamily="2" charset="-78"/>
              </a:rPr>
              <a:t>تیتانیوم</a:t>
            </a:r>
            <a:r>
              <a:rPr lang="fa-IR" sz="2400" dirty="0">
                <a:solidFill>
                  <a:srgbClr val="2718E8"/>
                </a:solidFill>
                <a:latin typeface="Times New Roman" panose="02020603050405020304" pitchFamily="18" charset="0"/>
                <a:cs typeface="B Nazanin" panose="00000400000000000000" pitchFamily="2" charset="-78"/>
              </a:rPr>
              <a:t> </a:t>
            </a:r>
            <a:r>
              <a:rPr lang="fa-IR" sz="2400" dirty="0" err="1">
                <a:solidFill>
                  <a:srgbClr val="2718E8"/>
                </a:solidFill>
                <a:latin typeface="Times New Roman" panose="02020603050405020304" pitchFamily="18" charset="0"/>
                <a:cs typeface="B Nazanin" panose="00000400000000000000" pitchFamily="2" charset="-78"/>
              </a:rPr>
              <a:t>سفایر</a:t>
            </a:r>
            <a:r>
              <a:rPr lang="fa-IR" sz="2400" dirty="0">
                <a:solidFill>
                  <a:srgbClr val="2718E8"/>
                </a:solidFill>
                <a:latin typeface="Times New Roman" panose="02020603050405020304" pitchFamily="18" charset="0"/>
                <a:cs typeface="B Nazanin" panose="00000400000000000000" pitchFamily="2" charset="-78"/>
              </a:rPr>
              <a:t>) دارای انرژی 1.55 الکترون ولت هستند. </a:t>
            </a:r>
            <a:endParaRPr lang="en-US" sz="2400" dirty="0">
              <a:solidFill>
                <a:srgbClr val="2718E8"/>
              </a:solidFill>
              <a:latin typeface="Times New Roman" panose="02020603050405020304" pitchFamily="18" charset="0"/>
              <a:cs typeface="B Nazanin" panose="00000400000000000000" pitchFamily="2" charset="-78"/>
            </a:endParaRPr>
          </a:p>
        </p:txBody>
      </p:sp>
      <p:sp>
        <p:nvSpPr>
          <p:cNvPr id="9" name="Slide Number Placeholder 8">
            <a:extLst>
              <a:ext uri="{FF2B5EF4-FFF2-40B4-BE49-F238E27FC236}">
                <a16:creationId xmlns:a16="http://schemas.microsoft.com/office/drawing/2014/main" id="{50CE9E39-A236-4ECC-B742-B6F42719806E}"/>
              </a:ext>
            </a:extLst>
          </p:cNvPr>
          <p:cNvSpPr>
            <a:spLocks noGrp="1"/>
          </p:cNvSpPr>
          <p:nvPr>
            <p:ph type="sldNum" sz="quarter" idx="12"/>
          </p:nvPr>
        </p:nvSpPr>
        <p:spPr/>
        <p:txBody>
          <a:bodyPr/>
          <a:lstStyle/>
          <a:p>
            <a:r>
              <a:rPr lang="en-US"/>
              <a:t>             </a:t>
            </a:r>
            <a:fld id="{8AC7B609-6235-4DF7-8376-3B4225D7EDEF}"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808"/>
            <a:ext cx="10140287" cy="830997"/>
          </a:xfrm>
          <a:prstGeom prst="rect">
            <a:avLst/>
          </a:prstGeom>
        </p:spPr>
        <p:txBody>
          <a:bodyPr wrap="square">
            <a:spAutoFit/>
          </a:bodyPr>
          <a:lstStyle/>
          <a:p>
            <a:r>
              <a:rPr lang="en-US" sz="2400" dirty="0">
                <a:latin typeface="Times New Roman" panose="02020603050405020304" pitchFamily="18" charset="0"/>
              </a:rPr>
              <a:t>it is shown that for a given small angle</a:t>
            </a:r>
          </a:p>
          <a:p>
            <a:endParaRPr lang="en-US" sz="2400" dirty="0">
              <a:latin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70492358"/>
              </p:ext>
            </p:extLst>
          </p:nvPr>
        </p:nvGraphicFramePr>
        <p:xfrm>
          <a:off x="798513" y="1041400"/>
          <a:ext cx="5880100" cy="3556000"/>
        </p:xfrm>
        <a:graphic>
          <a:graphicData uri="http://schemas.openxmlformats.org/presentationml/2006/ole">
            <mc:AlternateContent xmlns:mc="http://schemas.openxmlformats.org/markup-compatibility/2006">
              <mc:Choice xmlns:v="urn:schemas-microsoft-com:vml" Requires="v">
                <p:oleObj name="Equation" r:id="rId2" imgW="5879880" imgH="3555720" progId="Equation.DSMT4">
                  <p:embed/>
                </p:oleObj>
              </mc:Choice>
              <mc:Fallback>
                <p:oleObj name="Equation" r:id="rId2" imgW="5879880" imgH="3555720" progId="Equation.DSMT4">
                  <p:embed/>
                  <p:pic>
                    <p:nvPicPr>
                      <p:cNvPr id="0"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3" y="1041400"/>
                        <a:ext cx="5880100" cy="355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729803" y="4614551"/>
            <a:ext cx="6096000" cy="461665"/>
          </a:xfrm>
          <a:prstGeom prst="rect">
            <a:avLst/>
          </a:prstGeom>
        </p:spPr>
        <p:txBody>
          <a:bodyPr>
            <a:spAutoFit/>
          </a:bodyPr>
          <a:lstStyle/>
          <a:p>
            <a:r>
              <a:rPr lang="en-US" sz="2400" dirty="0">
                <a:latin typeface="Times New Roman" panose="02020603050405020304" pitchFamily="18" charset="0"/>
              </a:rPr>
              <a:t>while the deviation of the D ray depends on </a:t>
            </a:r>
          </a:p>
        </p:txBody>
      </p:sp>
      <p:sp>
        <p:nvSpPr>
          <p:cNvPr id="6" name="Rectangle 5"/>
          <p:cNvSpPr/>
          <p:nvPr/>
        </p:nvSpPr>
        <p:spPr>
          <a:xfrm>
            <a:off x="109183" y="5646161"/>
            <a:ext cx="6418868" cy="1200329"/>
          </a:xfrm>
          <a:prstGeom prst="rect">
            <a:avLst/>
          </a:prstGeom>
        </p:spPr>
        <p:txBody>
          <a:bodyPr wrap="square">
            <a:spAutoFit/>
          </a:bodyPr>
          <a:lstStyle/>
          <a:p>
            <a:pPr>
              <a:lnSpc>
                <a:spcPct val="150000"/>
              </a:lnSpc>
            </a:pPr>
            <a:r>
              <a:rPr lang="en-US" sz="2400" dirty="0">
                <a:latin typeface="Times New Roman" panose="02020603050405020304" pitchFamily="18" charset="0"/>
              </a:rPr>
              <a:t>The ratio of these two quantities  is called the </a:t>
            </a:r>
            <a:r>
              <a:rPr lang="en-US" sz="2400" i="1" dirty="0">
                <a:solidFill>
                  <a:srgbClr val="0070C0"/>
                </a:solidFill>
                <a:latin typeface="Times New Roman" panose="02020603050405020304" pitchFamily="18" charset="0"/>
              </a:rPr>
              <a:t>dispersive power </a:t>
            </a:r>
            <a:r>
              <a:rPr lang="en-US" sz="2400" dirty="0">
                <a:latin typeface="Times New Roman" panose="02020603050405020304" pitchFamily="18" charset="0"/>
              </a:rPr>
              <a:t>and is defined by the equation</a:t>
            </a:r>
          </a:p>
        </p:txBody>
      </p:sp>
      <p:graphicFrame>
        <p:nvGraphicFramePr>
          <p:cNvPr id="7" name="Object 6"/>
          <p:cNvGraphicFramePr>
            <a:graphicFrameLocks noChangeAspect="1"/>
          </p:cNvGraphicFramePr>
          <p:nvPr>
            <p:extLst>
              <p:ext uri="{D42A27DB-BD31-4B8C-83A1-F6EECF244321}">
                <p14:modId xmlns:p14="http://schemas.microsoft.com/office/powerpoint/2010/main" val="1894865036"/>
              </p:ext>
            </p:extLst>
          </p:nvPr>
        </p:nvGraphicFramePr>
        <p:xfrm>
          <a:off x="1450975" y="5238750"/>
          <a:ext cx="2667000" cy="431800"/>
        </p:xfrm>
        <a:graphic>
          <a:graphicData uri="http://schemas.openxmlformats.org/presentationml/2006/ole">
            <mc:AlternateContent xmlns:mc="http://schemas.openxmlformats.org/markup-compatibility/2006">
              <mc:Choice xmlns:v="urn:schemas-microsoft-com:vml" Requires="v">
                <p:oleObj name="Equation" r:id="rId4" imgW="2666880" imgH="431640" progId="Equation.DSMT4">
                  <p:embed/>
                </p:oleObj>
              </mc:Choice>
              <mc:Fallback>
                <p:oleObj name="Equation" r:id="rId4" imgW="2666880" imgH="431640" progId="Equation.DSMT4">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0975" y="5238750"/>
                        <a:ext cx="26670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94316898"/>
              </p:ext>
            </p:extLst>
          </p:nvPr>
        </p:nvGraphicFramePr>
        <p:xfrm>
          <a:off x="6946900" y="5584825"/>
          <a:ext cx="3556000" cy="901700"/>
        </p:xfrm>
        <a:graphic>
          <a:graphicData uri="http://schemas.openxmlformats.org/presentationml/2006/ole">
            <mc:AlternateContent xmlns:mc="http://schemas.openxmlformats.org/markup-compatibility/2006">
              <mc:Choice xmlns:v="urn:schemas-microsoft-com:vml" Requires="v">
                <p:oleObj name="Equation" r:id="rId6" imgW="3555720" imgH="901440" progId="Equation.DSMT4">
                  <p:embed/>
                </p:oleObj>
              </mc:Choice>
              <mc:Fallback>
                <p:oleObj name="Equation" r:id="rId6" imgW="3555720" imgH="901440" progId="Equation.DSMT4">
                  <p:embed/>
                  <p:pic>
                    <p:nvPicPr>
                      <p:cNvPr id="0"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6900" y="5584825"/>
                        <a:ext cx="35560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1"/>
          <p:cNvGrpSpPr>
            <a:grpSpLocks noChangeAspect="1"/>
          </p:cNvGrpSpPr>
          <p:nvPr/>
        </p:nvGrpSpPr>
        <p:grpSpPr>
          <a:xfrm>
            <a:off x="7051610" y="974325"/>
            <a:ext cx="4983915" cy="3525010"/>
            <a:chOff x="2162629" y="2389800"/>
            <a:chExt cx="5024144" cy="3634025"/>
          </a:xfrm>
        </p:grpSpPr>
        <p:sp>
          <p:nvSpPr>
            <p:cNvPr id="13" name="TextBox 12"/>
            <p:cNvSpPr txBox="1"/>
            <p:nvPr/>
          </p:nvSpPr>
          <p:spPr>
            <a:xfrm>
              <a:off x="2162629" y="2389800"/>
              <a:ext cx="1574470" cy="461665"/>
            </a:xfrm>
            <a:prstGeom prst="rect">
              <a:avLst/>
            </a:prstGeom>
            <a:noFill/>
          </p:spPr>
          <p:txBody>
            <a:bodyPr wrap="none" rtlCol="0">
              <a:spAutoFit/>
            </a:bodyPr>
            <a:lstStyle/>
            <a:p>
              <a:pPr algn="r" rtl="1"/>
              <a:r>
                <a:rPr lang="en-US" sz="2400" dirty="0">
                  <a:latin typeface="Times New Roman" panose="02020603050405020304" pitchFamily="18" charset="0"/>
                  <a:cs typeface="Times New Roman" panose="02020603050405020304" pitchFamily="18" charset="0"/>
                </a:rPr>
                <a:t>White light</a:t>
              </a:r>
            </a:p>
          </p:txBody>
        </p:sp>
        <p:grpSp>
          <p:nvGrpSpPr>
            <p:cNvPr id="9" name="Group 13"/>
            <p:cNvGrpSpPr/>
            <p:nvPr/>
          </p:nvGrpSpPr>
          <p:grpSpPr>
            <a:xfrm>
              <a:off x="2365834" y="2465787"/>
              <a:ext cx="4820939" cy="3558038"/>
              <a:chOff x="2699656" y="2465790"/>
              <a:chExt cx="4820939" cy="3558038"/>
            </a:xfrm>
          </p:grpSpPr>
          <p:cxnSp>
            <p:nvCxnSpPr>
              <p:cNvPr id="15" name="Straight Connector 14"/>
              <p:cNvCxnSpPr/>
              <p:nvPr/>
            </p:nvCxnSpPr>
            <p:spPr>
              <a:xfrm>
                <a:off x="3976913" y="3280222"/>
                <a:ext cx="3222743" cy="1142333"/>
              </a:xfrm>
              <a:prstGeom prst="line">
                <a:avLst/>
              </a:prstGeom>
              <a:ln w="28575">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9656" y="3454400"/>
                <a:ext cx="4500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26857" y="2465790"/>
                <a:ext cx="0" cy="270927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17"/>
              <p:cNvGrpSpPr/>
              <p:nvPr/>
            </p:nvGrpSpPr>
            <p:grpSpPr>
              <a:xfrm>
                <a:off x="2699656" y="2830286"/>
                <a:ext cx="1712686" cy="609598"/>
                <a:chOff x="1857827" y="1828798"/>
                <a:chExt cx="2554515" cy="1611086"/>
              </a:xfrm>
            </p:grpSpPr>
            <p:cxnSp>
              <p:nvCxnSpPr>
                <p:cNvPr id="27" name="Straight Connector 26"/>
                <p:cNvCxnSpPr/>
                <p:nvPr/>
              </p:nvCxnSpPr>
              <p:spPr>
                <a:xfrm>
                  <a:off x="1857827" y="1828798"/>
                  <a:ext cx="2554515" cy="16110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017486" y="1923144"/>
                  <a:ext cx="653143" cy="40640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p:nvPr/>
            </p:nvCxnSpPr>
            <p:spPr>
              <a:xfrm>
                <a:off x="4412340" y="3454400"/>
                <a:ext cx="2415229" cy="16546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426857" y="3454399"/>
                <a:ext cx="2104572" cy="190137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426857" y="3468917"/>
                <a:ext cx="1840344" cy="211366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67856" y="4802935"/>
                <a:ext cx="679994" cy="461665"/>
              </a:xfrm>
              <a:prstGeom prst="rect">
                <a:avLst/>
              </a:prstGeom>
              <a:noFill/>
            </p:spPr>
            <p:txBody>
              <a:bodyPr wrap="none" rtlCol="0">
                <a:spAutoFit/>
              </a:bodyPr>
              <a:lstStyle/>
              <a:p>
                <a:pPr algn="r" rtl="1"/>
                <a:r>
                  <a:rPr lang="en-US" sz="2400" dirty="0">
                    <a:latin typeface="Times New Roman" panose="02020603050405020304" pitchFamily="18" charset="0"/>
                    <a:cs typeface="Times New Roman" panose="02020603050405020304" pitchFamily="18" charset="0"/>
                  </a:rPr>
                  <a:t>Red</a:t>
                </a:r>
              </a:p>
            </p:txBody>
          </p:sp>
          <p:sp>
            <p:nvSpPr>
              <p:cNvPr id="23" name="TextBox 22"/>
              <p:cNvSpPr txBox="1"/>
              <p:nvPr/>
            </p:nvSpPr>
            <p:spPr>
              <a:xfrm>
                <a:off x="6461010" y="5255568"/>
                <a:ext cx="1059585" cy="461665"/>
              </a:xfrm>
              <a:prstGeom prst="rect">
                <a:avLst/>
              </a:prstGeom>
              <a:noFill/>
            </p:spPr>
            <p:txBody>
              <a:bodyPr wrap="none" rtlCol="0">
                <a:spAutoFit/>
              </a:bodyPr>
              <a:lstStyle/>
              <a:p>
                <a:pPr algn="r" rtl="1"/>
                <a:r>
                  <a:rPr lang="en-US" sz="2400" dirty="0">
                    <a:latin typeface="Times New Roman" panose="02020603050405020304" pitchFamily="18" charset="0"/>
                    <a:cs typeface="Times New Roman" panose="02020603050405020304" pitchFamily="18" charset="0"/>
                  </a:rPr>
                  <a:t>Yellow</a:t>
                </a:r>
              </a:p>
            </p:txBody>
          </p:sp>
          <p:sp>
            <p:nvSpPr>
              <p:cNvPr id="24" name="TextBox 23"/>
              <p:cNvSpPr txBox="1"/>
              <p:nvPr/>
            </p:nvSpPr>
            <p:spPr>
              <a:xfrm>
                <a:off x="6035285" y="5562163"/>
                <a:ext cx="764953" cy="461665"/>
              </a:xfrm>
              <a:prstGeom prst="rect">
                <a:avLst/>
              </a:prstGeom>
              <a:noFill/>
            </p:spPr>
            <p:txBody>
              <a:bodyPr wrap="none" rtlCol="0">
                <a:spAutoFit/>
              </a:bodyPr>
              <a:lstStyle/>
              <a:p>
                <a:pPr algn="r" rtl="1"/>
                <a:r>
                  <a:rPr lang="en-US" sz="2400" dirty="0">
                    <a:latin typeface="Times New Roman" panose="02020603050405020304" pitchFamily="18" charset="0"/>
                    <a:cs typeface="Times New Roman" panose="02020603050405020304" pitchFamily="18" charset="0"/>
                  </a:rPr>
                  <a:t>Blue</a:t>
                </a:r>
              </a:p>
            </p:txBody>
          </p:sp>
          <p:sp>
            <p:nvSpPr>
              <p:cNvPr id="25" name="TextBox 24"/>
              <p:cNvSpPr txBox="1"/>
              <p:nvPr/>
            </p:nvSpPr>
            <p:spPr>
              <a:xfrm>
                <a:off x="3962923" y="2851157"/>
                <a:ext cx="418878" cy="464457"/>
              </a:xfrm>
              <a:prstGeom prst="rect">
                <a:avLst/>
              </a:prstGeom>
              <a:noFill/>
            </p:spPr>
            <p:txBody>
              <a:bodyPr wrap="square" rtlCol="0">
                <a:spAutoFit/>
              </a:bodyPr>
              <a:lstStyle/>
              <a:p>
                <a:pPr algn="r" rtl="1"/>
                <a:r>
                  <a:rPr lang="el-GR" sz="2400" i="1" dirty="0">
                    <a:latin typeface="Times New Roman" panose="02020603050405020304" pitchFamily="18" charset="0"/>
                    <a:cs typeface="Times New Roman" panose="02020603050405020304" pitchFamily="18" charset="0"/>
                  </a:rPr>
                  <a:t>θ</a:t>
                </a:r>
                <a:r>
                  <a:rPr lang="en-US" sz="2400" baseline="-25000" dirty="0">
                    <a:latin typeface="Times New Roman" panose="02020603050405020304" pitchFamily="18" charset="0"/>
                    <a:cs typeface="Times New Roman" panose="02020603050405020304" pitchFamily="18" charset="0"/>
                  </a:rPr>
                  <a:t>i</a:t>
                </a:r>
              </a:p>
            </p:txBody>
          </p:sp>
          <p:sp>
            <p:nvSpPr>
              <p:cNvPr id="26" name="TextBox 25"/>
              <p:cNvSpPr txBox="1"/>
              <p:nvPr/>
            </p:nvSpPr>
            <p:spPr>
              <a:xfrm>
                <a:off x="4367170" y="3739025"/>
                <a:ext cx="418878" cy="464457"/>
              </a:xfrm>
              <a:prstGeom prst="rect">
                <a:avLst/>
              </a:prstGeom>
              <a:noFill/>
            </p:spPr>
            <p:txBody>
              <a:bodyPr wrap="square" rtlCol="0">
                <a:spAutoFit/>
              </a:bodyPr>
              <a:lstStyle/>
              <a:p>
                <a:pPr algn="r" rtl="1"/>
                <a:r>
                  <a:rPr lang="el-GR" sz="2400" i="1" dirty="0">
                    <a:latin typeface="Times New Roman" panose="02020603050405020304" pitchFamily="18" charset="0"/>
                    <a:cs typeface="Times New Roman" panose="02020603050405020304" pitchFamily="18" charset="0"/>
                  </a:rPr>
                  <a:t>θ</a:t>
                </a:r>
                <a:r>
                  <a:rPr lang="en-US" sz="2400" baseline="-25000" dirty="0">
                    <a:latin typeface="Times New Roman" panose="02020603050405020304" pitchFamily="18" charset="0"/>
                    <a:cs typeface="Times New Roman" panose="02020603050405020304" pitchFamily="18" charset="0"/>
                  </a:rPr>
                  <a:t>r</a:t>
                </a:r>
              </a:p>
            </p:txBody>
          </p:sp>
        </p:grpSp>
      </p:grpSp>
      <p:sp>
        <p:nvSpPr>
          <p:cNvPr id="11" name="Slide Number Placeholder 10">
            <a:extLst>
              <a:ext uri="{FF2B5EF4-FFF2-40B4-BE49-F238E27FC236}">
                <a16:creationId xmlns:a16="http://schemas.microsoft.com/office/drawing/2014/main" id="{9E237FCB-D1D3-4144-9B77-077618CEC82C}"/>
              </a:ext>
            </a:extLst>
          </p:cNvPr>
          <p:cNvSpPr>
            <a:spLocks noGrp="1"/>
          </p:cNvSpPr>
          <p:nvPr>
            <p:ph type="sldNum" sz="quarter" idx="12"/>
          </p:nvPr>
        </p:nvSpPr>
        <p:spPr/>
        <p:txBody>
          <a:bodyPr/>
          <a:lstStyle/>
          <a:p>
            <a:r>
              <a:rPr lang="en-US"/>
              <a:t>             </a:t>
            </a:r>
            <a:fld id="{8AC7B609-6235-4DF7-8376-3B4225D7EDEF}" type="slidenum">
              <a:rPr lang="en-US" smtClean="0"/>
              <a:pPr/>
              <a:t>40</a:t>
            </a:fld>
            <a:endParaRPr lang="en-US" dirty="0"/>
          </a:p>
        </p:txBody>
      </p:sp>
    </p:spTree>
    <p:extLst>
      <p:ext uri="{BB962C8B-B14F-4D97-AF65-F5344CB8AC3E}">
        <p14:creationId xmlns:p14="http://schemas.microsoft.com/office/powerpoint/2010/main" val="1449612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23" y="365653"/>
            <a:ext cx="2948243" cy="1569660"/>
          </a:xfrm>
          <a:prstGeom prst="rect">
            <a:avLst/>
          </a:prstGeom>
        </p:spPr>
        <p:txBody>
          <a:bodyPr wrap="none">
            <a:spAutoFit/>
          </a:bodyPr>
          <a:lstStyle/>
          <a:p>
            <a:r>
              <a:rPr lang="el-GR" sz="2400" i="1" dirty="0">
                <a:solidFill>
                  <a:srgbClr val="AA4643"/>
                </a:solidFill>
                <a:latin typeface="Times New Roman" panose="02020603050405020304" pitchFamily="18" charset="0"/>
                <a:cs typeface="Times New Roman" panose="02020603050405020304" pitchFamily="18" charset="0"/>
              </a:rPr>
              <a:t>λ</a:t>
            </a:r>
            <a:r>
              <a:rPr lang="en-US" sz="2400" i="1" dirty="0">
                <a:solidFill>
                  <a:srgbClr val="AA4643"/>
                </a:solidFill>
                <a:latin typeface="Times New Roman" panose="02020603050405020304" pitchFamily="18" charset="0"/>
                <a:cs typeface="Times New Roman" panose="02020603050405020304" pitchFamily="18" charset="0"/>
              </a:rPr>
              <a:t>=400 nm: n</a:t>
            </a:r>
            <a:r>
              <a:rPr lang="en-US" sz="2400" dirty="0">
                <a:solidFill>
                  <a:srgbClr val="AA4643"/>
                </a:solidFill>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1.5308</a:t>
            </a:r>
          </a:p>
          <a:p>
            <a:r>
              <a:rPr lang="el-GR" sz="2400" i="1" dirty="0">
                <a:solidFill>
                  <a:srgbClr val="AA4643"/>
                </a:solidFill>
                <a:latin typeface="Times New Roman" panose="02020603050405020304" pitchFamily="18" charset="0"/>
                <a:cs typeface="Times New Roman" panose="02020603050405020304" pitchFamily="18" charset="0"/>
              </a:rPr>
              <a:t>λ</a:t>
            </a:r>
            <a:r>
              <a:rPr lang="en-US" sz="2400" i="1" dirty="0">
                <a:solidFill>
                  <a:srgbClr val="AA4643"/>
                </a:solidFill>
                <a:latin typeface="Times New Roman" panose="02020603050405020304" pitchFamily="18" charset="0"/>
                <a:cs typeface="Times New Roman" panose="02020603050405020304" pitchFamily="18" charset="0"/>
              </a:rPr>
              <a:t>=550 nm: n</a:t>
            </a:r>
            <a:r>
              <a:rPr lang="en-US" sz="2400" dirty="0">
                <a:solidFill>
                  <a:srgbClr val="AA4643"/>
                </a:solidFill>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1.5185</a:t>
            </a:r>
            <a:endParaRPr lang="en-US" sz="2400" dirty="0">
              <a:solidFill>
                <a:srgbClr val="AA4643"/>
              </a:solidFill>
              <a:latin typeface="Times New Roman" panose="02020603050405020304" pitchFamily="18" charset="0"/>
              <a:cs typeface="Times New Roman" panose="02020603050405020304" pitchFamily="18" charset="0"/>
            </a:endParaRPr>
          </a:p>
          <a:p>
            <a:r>
              <a:rPr lang="el-GR" sz="2400" i="1" dirty="0">
                <a:solidFill>
                  <a:srgbClr val="AA4643"/>
                </a:solidFill>
                <a:latin typeface="Times New Roman" panose="02020603050405020304" pitchFamily="18" charset="0"/>
                <a:cs typeface="Times New Roman" panose="02020603050405020304" pitchFamily="18" charset="0"/>
              </a:rPr>
              <a:t>λ</a:t>
            </a:r>
            <a:r>
              <a:rPr lang="en-US" sz="2400" i="1" dirty="0">
                <a:solidFill>
                  <a:srgbClr val="AA4643"/>
                </a:solidFill>
                <a:latin typeface="Times New Roman" panose="02020603050405020304" pitchFamily="18" charset="0"/>
                <a:cs typeface="Times New Roman" panose="02020603050405020304" pitchFamily="18" charset="0"/>
              </a:rPr>
              <a:t>=700 nm: n</a:t>
            </a:r>
            <a:r>
              <a:rPr lang="en-US" sz="2400" dirty="0">
                <a:solidFill>
                  <a:srgbClr val="AA4643"/>
                </a:solidFill>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1.5131</a:t>
            </a:r>
            <a:endParaRPr lang="en-US" sz="2400" dirty="0">
              <a:solidFill>
                <a:srgbClr val="AA4643"/>
              </a:solidFill>
              <a:latin typeface="Times New Roman" panose="02020603050405020304" pitchFamily="18" charset="0"/>
              <a:cs typeface="Times New Roman" panose="02020603050405020304" pitchFamily="18" charset="0"/>
            </a:endParaRPr>
          </a:p>
          <a:p>
            <a:endParaRPr lang="en-US" sz="2400" dirty="0">
              <a:solidFill>
                <a:srgbClr val="AA4643"/>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124610" y="72898"/>
            <a:ext cx="2948243" cy="1569660"/>
          </a:xfrm>
          <a:prstGeom prst="rect">
            <a:avLst/>
          </a:prstGeom>
        </p:spPr>
        <p:txBody>
          <a:bodyPr wrap="none">
            <a:spAutoFit/>
          </a:bodyPr>
          <a:lstStyle/>
          <a:p>
            <a:r>
              <a:rPr lang="el-GR" sz="2400" i="1" dirty="0">
                <a:solidFill>
                  <a:srgbClr val="AA4643"/>
                </a:solidFill>
                <a:latin typeface="Times New Roman" panose="02020603050405020304" pitchFamily="18" charset="0"/>
                <a:cs typeface="Times New Roman" panose="02020603050405020304" pitchFamily="18" charset="0"/>
              </a:rPr>
              <a:t>λ</a:t>
            </a:r>
            <a:r>
              <a:rPr lang="en-US" sz="2400" i="1" dirty="0">
                <a:solidFill>
                  <a:srgbClr val="AA4643"/>
                </a:solidFill>
                <a:latin typeface="Times New Roman" panose="02020603050405020304" pitchFamily="18" charset="0"/>
                <a:cs typeface="Times New Roman" panose="02020603050405020304" pitchFamily="18" charset="0"/>
              </a:rPr>
              <a:t>=400 nm: n</a:t>
            </a:r>
            <a:r>
              <a:rPr lang="en-US" sz="2400" dirty="0">
                <a:solidFill>
                  <a:srgbClr val="AA4643"/>
                </a:solidFill>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1.8454</a:t>
            </a:r>
            <a:endParaRPr lang="en-US" sz="2400" dirty="0">
              <a:solidFill>
                <a:srgbClr val="AA4643"/>
              </a:solidFill>
              <a:latin typeface="Times New Roman" panose="02020603050405020304" pitchFamily="18" charset="0"/>
              <a:cs typeface="Times New Roman" panose="02020603050405020304" pitchFamily="18" charset="0"/>
            </a:endParaRPr>
          </a:p>
          <a:p>
            <a:r>
              <a:rPr lang="el-GR" sz="2400" i="1" dirty="0">
                <a:solidFill>
                  <a:srgbClr val="AA4643"/>
                </a:solidFill>
                <a:latin typeface="Times New Roman" panose="02020603050405020304" pitchFamily="18" charset="0"/>
                <a:cs typeface="Times New Roman" panose="02020603050405020304" pitchFamily="18" charset="0"/>
              </a:rPr>
              <a:t>λ</a:t>
            </a:r>
            <a:r>
              <a:rPr lang="en-US" sz="2400" i="1" dirty="0">
                <a:solidFill>
                  <a:srgbClr val="AA4643"/>
                </a:solidFill>
                <a:latin typeface="Times New Roman" panose="02020603050405020304" pitchFamily="18" charset="0"/>
                <a:cs typeface="Times New Roman" panose="02020603050405020304" pitchFamily="18" charset="0"/>
              </a:rPr>
              <a:t>=550 nm: n</a:t>
            </a:r>
            <a:r>
              <a:rPr lang="en-US" sz="2400" dirty="0">
                <a:solidFill>
                  <a:srgbClr val="AA4643"/>
                </a:solidFill>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1.7912</a:t>
            </a:r>
            <a:endParaRPr lang="en-US" sz="2400" dirty="0">
              <a:solidFill>
                <a:srgbClr val="AA4643"/>
              </a:solidFill>
              <a:latin typeface="Times New Roman" panose="02020603050405020304" pitchFamily="18" charset="0"/>
              <a:cs typeface="Times New Roman" panose="02020603050405020304" pitchFamily="18" charset="0"/>
            </a:endParaRPr>
          </a:p>
          <a:p>
            <a:r>
              <a:rPr lang="el-GR" sz="2400" i="1" dirty="0">
                <a:solidFill>
                  <a:srgbClr val="AA4643"/>
                </a:solidFill>
                <a:latin typeface="Times New Roman" panose="02020603050405020304" pitchFamily="18" charset="0"/>
                <a:cs typeface="Times New Roman" panose="02020603050405020304" pitchFamily="18" charset="0"/>
              </a:rPr>
              <a:t>λ</a:t>
            </a:r>
            <a:r>
              <a:rPr lang="en-US" sz="2400" i="1" dirty="0">
                <a:solidFill>
                  <a:srgbClr val="AA4643"/>
                </a:solidFill>
                <a:latin typeface="Times New Roman" panose="02020603050405020304" pitchFamily="18" charset="0"/>
                <a:cs typeface="Times New Roman" panose="02020603050405020304" pitchFamily="18" charset="0"/>
              </a:rPr>
              <a:t>=700 nm: n</a:t>
            </a:r>
            <a:r>
              <a:rPr lang="en-US" sz="2400" dirty="0">
                <a:solidFill>
                  <a:srgbClr val="AA4643"/>
                </a:solidFill>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1.7718</a:t>
            </a:r>
            <a:endParaRPr lang="en-US" sz="2400" dirty="0">
              <a:solidFill>
                <a:srgbClr val="AA4643"/>
              </a:solidFill>
              <a:latin typeface="Times New Roman" panose="02020603050405020304" pitchFamily="18" charset="0"/>
              <a:cs typeface="Times New Roman" panose="02020603050405020304" pitchFamily="18" charset="0"/>
            </a:endParaRPr>
          </a:p>
          <a:p>
            <a:endParaRPr lang="en-US" sz="2400" dirty="0">
              <a:solidFill>
                <a:srgbClr val="AA4643"/>
              </a:solidFill>
              <a:effectLst/>
              <a:latin typeface="Times New Roman" panose="02020603050405020304" pitchFamily="18"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757660997"/>
              </p:ext>
            </p:extLst>
          </p:nvPr>
        </p:nvGraphicFramePr>
        <p:xfrm>
          <a:off x="3390900" y="649288"/>
          <a:ext cx="3454400" cy="736600"/>
        </p:xfrm>
        <a:graphic>
          <a:graphicData uri="http://schemas.openxmlformats.org/presentationml/2006/ole">
            <mc:AlternateContent xmlns:mc="http://schemas.openxmlformats.org/markup-compatibility/2006">
              <mc:Choice xmlns:v="urn:schemas-microsoft-com:vml" Requires="v">
                <p:oleObj name="Equation" r:id="rId2" imgW="3454200" imgH="736560" progId="Equation.DSMT4">
                  <p:embed/>
                </p:oleObj>
              </mc:Choice>
              <mc:Fallback>
                <p:oleObj name="Equation" r:id="rId2" imgW="3454200" imgH="736560" progId="Equation.DSMT4">
                  <p:embed/>
                  <p:pic>
                    <p:nvPicPr>
                      <p:cNvPr id="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649288"/>
                        <a:ext cx="345440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89078969"/>
              </p:ext>
            </p:extLst>
          </p:nvPr>
        </p:nvGraphicFramePr>
        <p:xfrm>
          <a:off x="8643938" y="1389063"/>
          <a:ext cx="1384300" cy="296862"/>
        </p:xfrm>
        <a:graphic>
          <a:graphicData uri="http://schemas.openxmlformats.org/presentationml/2006/ole">
            <mc:AlternateContent xmlns:mc="http://schemas.openxmlformats.org/markup-compatibility/2006">
              <mc:Choice xmlns:v="urn:schemas-microsoft-com:vml" Requires="v">
                <p:oleObj name="Equation" r:id="rId4" imgW="1244520" imgH="279360" progId="Equation.DSMT4">
                  <p:embed/>
                </p:oleObj>
              </mc:Choice>
              <mc:Fallback>
                <p:oleObj name="Equation" r:id="rId4" imgW="1244520" imgH="279360" progId="Equation.DSMT4">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3938" y="1389063"/>
                        <a:ext cx="1384300"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0"/>
          <p:cNvGrpSpPr/>
          <p:nvPr/>
        </p:nvGrpSpPr>
        <p:grpSpPr>
          <a:xfrm>
            <a:off x="309093" y="1832448"/>
            <a:ext cx="4842456" cy="4739427"/>
            <a:chOff x="309093" y="1996224"/>
            <a:chExt cx="4842456" cy="4739427"/>
          </a:xfrm>
        </p:grpSpPr>
        <p:pic>
          <p:nvPicPr>
            <p:cNvPr id="3" name="Picture 2"/>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Lst>
            </a:blip>
            <a:srcRect l="46799" t="26364" r="15983" b="8847"/>
            <a:stretch/>
          </p:blipFill>
          <p:spPr>
            <a:xfrm>
              <a:off x="309093" y="1996224"/>
              <a:ext cx="4842456" cy="4739427"/>
            </a:xfrm>
            <a:prstGeom prst="rect">
              <a:avLst/>
            </a:prstGeom>
          </p:spPr>
        </p:pic>
        <p:sp>
          <p:nvSpPr>
            <p:cNvPr id="10" name="TextBox 9"/>
            <p:cNvSpPr txBox="1"/>
            <p:nvPr/>
          </p:nvSpPr>
          <p:spPr>
            <a:xfrm>
              <a:off x="2095515" y="3242220"/>
              <a:ext cx="1459053" cy="451406"/>
            </a:xfrm>
            <a:prstGeom prst="rect">
              <a:avLst/>
            </a:prstGeom>
            <a:noFill/>
          </p:spPr>
          <p:txBody>
            <a:bodyPr wrap="none" rtlCol="0">
              <a:spAutoFit/>
            </a:bodyPr>
            <a:lstStyle/>
            <a:p>
              <a:pPr algn="r" rtl="1">
                <a:lnSpc>
                  <a:spcPts val="2800"/>
                </a:lnSpc>
              </a:pPr>
              <a:r>
                <a:rPr lang="en-US" sz="2400" dirty="0">
                  <a:solidFill>
                    <a:srgbClr val="FF0000"/>
                  </a:solidFill>
                  <a:latin typeface="Times New Roman" panose="02020603050405020304" pitchFamily="18" charset="0"/>
                  <a:cs typeface="Times New Roman" panose="02020603050405020304" pitchFamily="18" charset="0"/>
                </a:rPr>
                <a:t>BK7 glass</a:t>
              </a:r>
            </a:p>
          </p:txBody>
        </p:sp>
      </p:grpSp>
      <p:grpSp>
        <p:nvGrpSpPr>
          <p:cNvPr id="7" name="Group 12"/>
          <p:cNvGrpSpPr/>
          <p:nvPr/>
        </p:nvGrpSpPr>
        <p:grpSpPr>
          <a:xfrm>
            <a:off x="6722772" y="1716110"/>
            <a:ext cx="4775513" cy="4787721"/>
            <a:chOff x="6722772" y="1716110"/>
            <a:chExt cx="4775513" cy="4787721"/>
          </a:xfrm>
        </p:grpSpPr>
        <p:pic>
          <p:nvPicPr>
            <p:cNvPr id="5" name="Picture 4"/>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brightnessContrast contrast="20000"/>
                      </a14:imgEffect>
                    </a14:imgLayer>
                  </a14:imgProps>
                </a:ext>
              </a:extLst>
            </a:blip>
            <a:srcRect l="47413" t="24252" r="15884" b="10300"/>
            <a:stretch/>
          </p:blipFill>
          <p:spPr>
            <a:xfrm>
              <a:off x="6722772" y="1716110"/>
              <a:ext cx="4775513" cy="4787721"/>
            </a:xfrm>
            <a:prstGeom prst="rect">
              <a:avLst/>
            </a:prstGeom>
          </p:spPr>
        </p:pic>
        <p:sp>
          <p:nvSpPr>
            <p:cNvPr id="12" name="TextBox 11"/>
            <p:cNvSpPr txBox="1"/>
            <p:nvPr/>
          </p:nvSpPr>
          <p:spPr>
            <a:xfrm>
              <a:off x="8876680" y="3467923"/>
              <a:ext cx="1516569" cy="451406"/>
            </a:xfrm>
            <a:prstGeom prst="rect">
              <a:avLst/>
            </a:prstGeom>
            <a:noFill/>
          </p:spPr>
          <p:txBody>
            <a:bodyPr wrap="none" rtlCol="0">
              <a:spAutoFit/>
            </a:bodyPr>
            <a:lstStyle/>
            <a:p>
              <a:pPr algn="r" rtl="1">
                <a:lnSpc>
                  <a:spcPts val="2800"/>
                </a:lnSpc>
              </a:pPr>
              <a:r>
                <a:rPr lang="en-US" sz="2400" dirty="0">
                  <a:solidFill>
                    <a:srgbClr val="FF0000"/>
                  </a:solidFill>
                  <a:latin typeface="Times New Roman" panose="02020603050405020304" pitchFamily="18" charset="0"/>
                  <a:cs typeface="Times New Roman" panose="02020603050405020304" pitchFamily="18" charset="0"/>
                </a:rPr>
                <a:t>SF11 glass</a:t>
              </a:r>
            </a:p>
          </p:txBody>
        </p:sp>
      </p:grpSp>
      <p:sp>
        <p:nvSpPr>
          <p:cNvPr id="11" name="Slide Number Placeholder 10">
            <a:extLst>
              <a:ext uri="{FF2B5EF4-FFF2-40B4-BE49-F238E27FC236}">
                <a16:creationId xmlns:a16="http://schemas.microsoft.com/office/drawing/2014/main" id="{00D16356-095F-4EB1-A41D-406F7AE1158A}"/>
              </a:ext>
            </a:extLst>
          </p:cNvPr>
          <p:cNvSpPr>
            <a:spLocks noGrp="1"/>
          </p:cNvSpPr>
          <p:nvPr>
            <p:ph type="sldNum" sz="quarter" idx="12"/>
          </p:nvPr>
        </p:nvSpPr>
        <p:spPr/>
        <p:txBody>
          <a:bodyPr/>
          <a:lstStyle/>
          <a:p>
            <a:r>
              <a:rPr lang="en-US"/>
              <a:t>             </a:t>
            </a:r>
            <a:fld id="{8AC7B609-6235-4DF7-8376-3B4225D7EDEF}" type="slidenum">
              <a:rPr lang="en-US" smtClean="0"/>
              <a:pPr/>
              <a:t>41</a:t>
            </a:fld>
            <a:endParaRPr lang="en-US" dirty="0"/>
          </a:p>
        </p:txBody>
      </p:sp>
    </p:spTree>
    <p:extLst>
      <p:ext uri="{BB962C8B-B14F-4D97-AF65-F5344CB8AC3E}">
        <p14:creationId xmlns:p14="http://schemas.microsoft.com/office/powerpoint/2010/main" val="1041994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903" y="879932"/>
            <a:ext cx="11703774" cy="5287666"/>
          </a:xfrm>
          <a:prstGeom prst="rect">
            <a:avLst/>
          </a:prstGeom>
          <a:noFill/>
        </p:spPr>
        <p:txBody>
          <a:bodyPr wrap="square" rtlCol="0">
            <a:spAutoFit/>
          </a:bodyPr>
          <a:lstStyle/>
          <a:p>
            <a:pPr algn="just" rtl="1">
              <a:lnSpc>
                <a:spcPts val="3400"/>
              </a:lnSpc>
            </a:pPr>
            <a:r>
              <a:rPr lang="fa-IR" sz="2400" dirty="0">
                <a:latin typeface="Times New Roman" panose="02020603050405020304" pitchFamily="18" charset="0"/>
                <a:cs typeface="Times New Roman" panose="02020603050405020304" pitchFamily="18" charset="0"/>
              </a:rPr>
              <a:t>موج الکترومغناطیس متشکل از دو میدان نوسانی الکتریکی و مغناطیسی است که عمود بر یکدیگر و همچنین عمود بر</a:t>
            </a:r>
          </a:p>
          <a:p>
            <a:pPr algn="just" rtl="1">
              <a:lnSpc>
                <a:spcPts val="3400"/>
              </a:lnSpc>
            </a:pPr>
            <a:r>
              <a:rPr lang="fa-IR" sz="2400" dirty="0">
                <a:latin typeface="Times New Roman" panose="02020603050405020304" pitchFamily="18" charset="0"/>
                <a:cs typeface="Times New Roman" panose="02020603050405020304" pitchFamily="18" charset="0"/>
              </a:rPr>
              <a:t>راستای انتشار موج نوسان می کنند. راستای قطبش موج الکترومغناطیس همان راستای ارتعاش میدان الکتریکی قرارداد شده است. </a:t>
            </a:r>
          </a:p>
          <a:p>
            <a:pPr algn="just" rtl="1">
              <a:lnSpc>
                <a:spcPts val="3400"/>
              </a:lnSpc>
            </a:pPr>
            <a:r>
              <a:rPr lang="fa-IR" sz="2400" dirty="0">
                <a:latin typeface="Times New Roman" panose="02020603050405020304" pitchFamily="18" charset="0"/>
                <a:cs typeface="Times New Roman" panose="02020603050405020304" pitchFamily="18" charset="0"/>
              </a:rPr>
              <a:t>انواع قطبش:</a:t>
            </a:r>
          </a:p>
          <a:p>
            <a:pPr marL="457200" indent="-457200" algn="just" rtl="1">
              <a:lnSpc>
                <a:spcPts val="3400"/>
              </a:lnSpc>
              <a:buFont typeface="+mj-lt"/>
              <a:buAutoNum type="arabicPeriod"/>
            </a:pPr>
            <a:r>
              <a:rPr lang="fa-IR" sz="2400" dirty="0">
                <a:latin typeface="Times New Roman" panose="02020603050405020304" pitchFamily="18" charset="0"/>
                <a:cs typeface="Times New Roman" panose="02020603050405020304" pitchFamily="18" charset="0"/>
              </a:rPr>
              <a:t>قطبش خطی</a:t>
            </a:r>
          </a:p>
          <a:p>
            <a:pPr marL="457200" indent="-457200" algn="just" rtl="1">
              <a:lnSpc>
                <a:spcPts val="3400"/>
              </a:lnSpc>
              <a:buFont typeface="+mj-lt"/>
              <a:buAutoNum type="arabicPeriod"/>
            </a:pPr>
            <a:r>
              <a:rPr lang="fa-IR" sz="2400" dirty="0">
                <a:latin typeface="Times New Roman" panose="02020603050405020304" pitchFamily="18" charset="0"/>
                <a:cs typeface="Times New Roman" panose="02020603050405020304" pitchFamily="18" charset="0"/>
              </a:rPr>
              <a:t>قطبش </a:t>
            </a:r>
            <a:r>
              <a:rPr lang="fa-IR" sz="2400" dirty="0" err="1">
                <a:latin typeface="Times New Roman" panose="02020603050405020304" pitchFamily="18" charset="0"/>
                <a:cs typeface="Times New Roman" panose="02020603050405020304" pitchFamily="18" charset="0"/>
              </a:rPr>
              <a:t>دایره‌ای</a:t>
            </a:r>
            <a:endParaRPr lang="fa-IR" sz="2400" dirty="0">
              <a:latin typeface="Times New Roman" panose="02020603050405020304" pitchFamily="18" charset="0"/>
              <a:cs typeface="Times New Roman" panose="02020603050405020304" pitchFamily="18" charset="0"/>
            </a:endParaRPr>
          </a:p>
          <a:p>
            <a:pPr marL="457200" indent="-457200" algn="just" rtl="1">
              <a:lnSpc>
                <a:spcPts val="3400"/>
              </a:lnSpc>
              <a:buFont typeface="+mj-lt"/>
              <a:buAutoNum type="arabicPeriod"/>
            </a:pPr>
            <a:r>
              <a:rPr lang="fa-IR" sz="2400" dirty="0">
                <a:latin typeface="Times New Roman" panose="02020603050405020304" pitchFamily="18" charset="0"/>
                <a:cs typeface="Times New Roman" panose="02020603050405020304" pitchFamily="18" charset="0"/>
              </a:rPr>
              <a:t>قطبش بیضوی</a:t>
            </a:r>
          </a:p>
          <a:p>
            <a:pPr marL="457200" indent="-457200" algn="just" rtl="1">
              <a:lnSpc>
                <a:spcPts val="3400"/>
              </a:lnSpc>
              <a:buFont typeface="+mj-lt"/>
              <a:buAutoNum type="arabicPeriod"/>
            </a:pPr>
            <a:endParaRPr lang="fa-IR" sz="2400" dirty="0">
              <a:latin typeface="Times New Roman" panose="02020603050405020304" pitchFamily="18" charset="0"/>
              <a:cs typeface="Times New Roman" panose="02020603050405020304" pitchFamily="18" charset="0"/>
            </a:endParaRPr>
          </a:p>
          <a:p>
            <a:pPr algn="just" rtl="1">
              <a:lnSpc>
                <a:spcPts val="3400"/>
              </a:lnSpc>
            </a:pPr>
            <a:r>
              <a:rPr lang="fa-IR" sz="2400" dirty="0">
                <a:latin typeface="Times New Roman" panose="02020603050405020304" pitchFamily="18" charset="0"/>
                <a:cs typeface="Times New Roman" panose="02020603050405020304" pitchFamily="18" charset="0"/>
              </a:rPr>
              <a:t>در قطبش خطی میدان الکتریکی در یک راستای ثابت نوسان </a:t>
            </a:r>
            <a:r>
              <a:rPr lang="fa-IR" sz="2400" dirty="0" err="1">
                <a:latin typeface="Times New Roman" panose="02020603050405020304" pitchFamily="18" charset="0"/>
                <a:cs typeface="Times New Roman" panose="02020603050405020304" pitchFamily="18" charset="0"/>
              </a:rPr>
              <a:t>می‌کند</a:t>
            </a:r>
            <a:r>
              <a:rPr lang="fa-IR" sz="2400" dirty="0">
                <a:latin typeface="Times New Roman" panose="02020603050405020304" pitchFamily="18" charset="0"/>
                <a:cs typeface="Times New Roman" panose="02020603050405020304" pitchFamily="18" charset="0"/>
              </a:rPr>
              <a:t>. در قطبش دایره ای و بیضوی، هرگاه در راستای انتشار پرتو به آن نگاه کنیم بردار میدان الکتریکی در صفحه عمود بر راستای انتشار با سرعت ثابت </a:t>
            </a:r>
            <a:r>
              <a:rPr lang="fa-IR" sz="2400" dirty="0" err="1">
                <a:latin typeface="Times New Roman" panose="02020603050405020304" pitchFamily="18" charset="0"/>
                <a:cs typeface="Times New Roman" panose="02020603050405020304" pitchFamily="18" charset="0"/>
              </a:rPr>
              <a:t>می‌چرخد</a:t>
            </a:r>
            <a:r>
              <a:rPr lang="fa-IR" sz="2400" dirty="0">
                <a:latin typeface="Times New Roman" panose="02020603050405020304" pitchFamily="18" charset="0"/>
                <a:cs typeface="Times New Roman" panose="02020603050405020304" pitchFamily="18" charset="0"/>
              </a:rPr>
              <a:t>. </a:t>
            </a:r>
          </a:p>
          <a:p>
            <a:pPr algn="just" rtl="1">
              <a:lnSpc>
                <a:spcPts val="3400"/>
              </a:lnSpc>
            </a:pPr>
            <a:endParaRPr lang="fa-IR" sz="2400" dirty="0">
              <a:latin typeface="Times New Roman" panose="02020603050405020304" pitchFamily="18" charset="0"/>
              <a:cs typeface="Times New Roman" panose="02020603050405020304" pitchFamily="18" charset="0"/>
            </a:endParaRPr>
          </a:p>
          <a:p>
            <a:pPr algn="just" rtl="1">
              <a:lnSpc>
                <a:spcPts val="3400"/>
              </a:lnSpc>
            </a:pP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703614" y="48635"/>
            <a:ext cx="2972352" cy="5232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b="1" dirty="0">
                <a:solidFill>
                  <a:srgbClr val="FF0000"/>
                </a:solidFill>
              </a:rPr>
              <a:t>Polarization  </a:t>
            </a:r>
            <a:r>
              <a:rPr lang="fa-IR" sz="2800" b="1" dirty="0">
                <a:solidFill>
                  <a:srgbClr val="FF0000"/>
                </a:solidFill>
              </a:rPr>
              <a:t>قطبش</a:t>
            </a:r>
            <a:r>
              <a:rPr lang="en-US" sz="2800" b="1" dirty="0">
                <a:solidFill>
                  <a:srgbClr val="FF0000"/>
                </a:solidFill>
              </a:rPr>
              <a:t> </a:t>
            </a:r>
          </a:p>
        </p:txBody>
      </p:sp>
      <p:sp>
        <p:nvSpPr>
          <p:cNvPr id="4" name="Slide Number Placeholder 3">
            <a:extLst>
              <a:ext uri="{FF2B5EF4-FFF2-40B4-BE49-F238E27FC236}">
                <a16:creationId xmlns:a16="http://schemas.microsoft.com/office/drawing/2014/main" id="{48C25C20-907E-47DA-A4B3-52AB0689432E}"/>
              </a:ext>
            </a:extLst>
          </p:cNvPr>
          <p:cNvSpPr>
            <a:spLocks noGrp="1"/>
          </p:cNvSpPr>
          <p:nvPr>
            <p:ph type="sldNum" sz="quarter" idx="12"/>
          </p:nvPr>
        </p:nvSpPr>
        <p:spPr/>
        <p:txBody>
          <a:bodyPr/>
          <a:lstStyle/>
          <a:p>
            <a:r>
              <a:rPr lang="en-US"/>
              <a:t>             </a:t>
            </a:r>
            <a:fld id="{8AC7B609-6235-4DF7-8376-3B4225D7EDEF}" type="slidenum">
              <a:rPr lang="en-US" smtClean="0"/>
              <a:pPr/>
              <a:t>42</a:t>
            </a:fld>
            <a:endParaRPr lang="en-US" dirty="0"/>
          </a:p>
        </p:txBody>
      </p:sp>
    </p:spTree>
    <p:extLst>
      <p:ext uri="{BB962C8B-B14F-4D97-AF65-F5344CB8AC3E}">
        <p14:creationId xmlns:p14="http://schemas.microsoft.com/office/powerpoint/2010/main" val="3752843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BE20FC-8D9D-4A8C-A15C-A73F3B1DD586}"/>
              </a:ext>
            </a:extLst>
          </p:cNvPr>
          <p:cNvSpPr>
            <a:spLocks noGrp="1"/>
          </p:cNvSpPr>
          <p:nvPr>
            <p:ph type="sldNum" sz="quarter" idx="12"/>
          </p:nvPr>
        </p:nvSpPr>
        <p:spPr/>
        <p:txBody>
          <a:bodyPr/>
          <a:lstStyle/>
          <a:p>
            <a:r>
              <a:rPr lang="en-US"/>
              <a:t>             </a:t>
            </a:r>
            <a:fld id="{8AC7B609-6235-4DF7-8376-3B4225D7EDEF}" type="slidenum">
              <a:rPr lang="en-US" smtClean="0"/>
              <a:pPr/>
              <a:t>43</a:t>
            </a:fld>
            <a:endParaRPr lang="en-US" dirty="0"/>
          </a:p>
        </p:txBody>
      </p:sp>
      <p:graphicFrame>
        <p:nvGraphicFramePr>
          <p:cNvPr id="3" name="Object 2">
            <a:extLst>
              <a:ext uri="{FF2B5EF4-FFF2-40B4-BE49-F238E27FC236}">
                <a16:creationId xmlns:a16="http://schemas.microsoft.com/office/drawing/2014/main" id="{A0B30E7B-EA9A-4383-A9C6-F3FE276D1D3C}"/>
              </a:ext>
            </a:extLst>
          </p:cNvPr>
          <p:cNvGraphicFramePr>
            <a:graphicFrameLocks noChangeAspect="1"/>
          </p:cNvGraphicFramePr>
          <p:nvPr>
            <p:extLst>
              <p:ext uri="{D42A27DB-BD31-4B8C-83A1-F6EECF244321}">
                <p14:modId xmlns:p14="http://schemas.microsoft.com/office/powerpoint/2010/main" val="104914862"/>
              </p:ext>
            </p:extLst>
          </p:nvPr>
        </p:nvGraphicFramePr>
        <p:xfrm>
          <a:off x="1574800" y="537034"/>
          <a:ext cx="8839200" cy="5510213"/>
        </p:xfrm>
        <a:graphic>
          <a:graphicData uri="http://schemas.openxmlformats.org/presentationml/2006/ole">
            <mc:AlternateContent xmlns:mc="http://schemas.openxmlformats.org/markup-compatibility/2006">
              <mc:Choice xmlns:v="urn:schemas-microsoft-com:vml" Requires="v">
                <p:oleObj name="Equation" r:id="rId2" imgW="8839306" imgH="5510850" progId="Equation.DSMT4">
                  <p:embed/>
                </p:oleObj>
              </mc:Choice>
              <mc:Fallback>
                <p:oleObj name="Equation" r:id="rId2" imgW="8839306" imgH="5510850" progId="Equation.DSMT4">
                  <p:embed/>
                  <p:pic>
                    <p:nvPicPr>
                      <p:cNvPr id="0" name=""/>
                      <p:cNvPicPr/>
                      <p:nvPr/>
                    </p:nvPicPr>
                    <p:blipFill>
                      <a:blip r:embed="rId3"/>
                      <a:stretch>
                        <a:fillRect/>
                      </a:stretch>
                    </p:blipFill>
                    <p:spPr>
                      <a:xfrm>
                        <a:off x="1574800" y="537034"/>
                        <a:ext cx="8839200" cy="55102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75A986F-6E69-45A1-A8A2-10BA5E3C7CDC}"/>
              </a:ext>
            </a:extLst>
          </p:cNvPr>
          <p:cNvGraphicFramePr>
            <a:graphicFrameLocks noChangeAspect="1"/>
          </p:cNvGraphicFramePr>
          <p:nvPr>
            <p:extLst>
              <p:ext uri="{D42A27DB-BD31-4B8C-83A1-F6EECF244321}">
                <p14:modId xmlns:p14="http://schemas.microsoft.com/office/powerpoint/2010/main" val="2521455896"/>
              </p:ext>
            </p:extLst>
          </p:nvPr>
        </p:nvGraphicFramePr>
        <p:xfrm>
          <a:off x="8265110" y="1616553"/>
          <a:ext cx="2590369" cy="565712"/>
        </p:xfrm>
        <a:graphic>
          <a:graphicData uri="http://schemas.openxmlformats.org/presentationml/2006/ole">
            <mc:AlternateContent xmlns:mc="http://schemas.openxmlformats.org/markup-compatibility/2006">
              <mc:Choice xmlns:v="urn:schemas-microsoft-com:vml" Requires="v">
                <p:oleObj name="Equation" r:id="rId4" imgW="1104840" imgH="241200" progId="Equation.DSMT4">
                  <p:embed/>
                </p:oleObj>
              </mc:Choice>
              <mc:Fallback>
                <p:oleObj name="Equation" r:id="rId4" imgW="1104840" imgH="241200" progId="Equation.DSMT4">
                  <p:embed/>
                  <p:pic>
                    <p:nvPicPr>
                      <p:cNvPr id="0" name=""/>
                      <p:cNvPicPr/>
                      <p:nvPr/>
                    </p:nvPicPr>
                    <p:blipFill>
                      <a:blip r:embed="rId5"/>
                      <a:stretch>
                        <a:fillRect/>
                      </a:stretch>
                    </p:blipFill>
                    <p:spPr>
                      <a:xfrm>
                        <a:off x="8265110" y="1616553"/>
                        <a:ext cx="2590369" cy="56571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FBD7180-D920-4F32-A44A-FB359C1DB2FF}"/>
              </a:ext>
            </a:extLst>
          </p:cNvPr>
          <p:cNvGraphicFramePr>
            <a:graphicFrameLocks noChangeAspect="1"/>
          </p:cNvGraphicFramePr>
          <p:nvPr>
            <p:extLst>
              <p:ext uri="{D42A27DB-BD31-4B8C-83A1-F6EECF244321}">
                <p14:modId xmlns:p14="http://schemas.microsoft.com/office/powerpoint/2010/main" val="38507548"/>
              </p:ext>
            </p:extLst>
          </p:nvPr>
        </p:nvGraphicFramePr>
        <p:xfrm>
          <a:off x="7980504" y="2491620"/>
          <a:ext cx="3159579" cy="562298"/>
        </p:xfrm>
        <a:graphic>
          <a:graphicData uri="http://schemas.openxmlformats.org/presentationml/2006/ole">
            <mc:AlternateContent xmlns:mc="http://schemas.openxmlformats.org/markup-compatibility/2006">
              <mc:Choice xmlns:v="urn:schemas-microsoft-com:vml" Requires="v">
                <p:oleObj name="Equation" r:id="rId6" imgW="1498320" imgH="266400" progId="Equation.DSMT4">
                  <p:embed/>
                </p:oleObj>
              </mc:Choice>
              <mc:Fallback>
                <p:oleObj name="Equation" r:id="rId6" imgW="1498320" imgH="266400" progId="Equation.DSMT4">
                  <p:embed/>
                  <p:pic>
                    <p:nvPicPr>
                      <p:cNvPr id="0" name=""/>
                      <p:cNvPicPr/>
                      <p:nvPr/>
                    </p:nvPicPr>
                    <p:blipFill>
                      <a:blip r:embed="rId7"/>
                      <a:stretch>
                        <a:fillRect/>
                      </a:stretch>
                    </p:blipFill>
                    <p:spPr>
                      <a:xfrm>
                        <a:off x="7980504" y="2491620"/>
                        <a:ext cx="3159579" cy="56229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10A71AB-9C5F-44C8-9392-8DFD5A0C2795}"/>
              </a:ext>
            </a:extLst>
          </p:cNvPr>
          <p:cNvGraphicFramePr>
            <a:graphicFrameLocks noChangeAspect="1"/>
          </p:cNvGraphicFramePr>
          <p:nvPr>
            <p:extLst>
              <p:ext uri="{D42A27DB-BD31-4B8C-83A1-F6EECF244321}">
                <p14:modId xmlns:p14="http://schemas.microsoft.com/office/powerpoint/2010/main" val="3295837910"/>
              </p:ext>
            </p:extLst>
          </p:nvPr>
        </p:nvGraphicFramePr>
        <p:xfrm>
          <a:off x="8194713" y="3184664"/>
          <a:ext cx="2945370" cy="562298"/>
        </p:xfrm>
        <a:graphic>
          <a:graphicData uri="http://schemas.openxmlformats.org/presentationml/2006/ole">
            <mc:AlternateContent xmlns:mc="http://schemas.openxmlformats.org/markup-compatibility/2006">
              <mc:Choice xmlns:v="urn:schemas-microsoft-com:vml" Requires="v">
                <p:oleObj name="Equation" r:id="rId8" imgW="1396800" imgH="266400" progId="Equation.DSMT4">
                  <p:embed/>
                </p:oleObj>
              </mc:Choice>
              <mc:Fallback>
                <p:oleObj name="Equation" r:id="rId8" imgW="1396800" imgH="266400" progId="Equation.DSMT4">
                  <p:embed/>
                  <p:pic>
                    <p:nvPicPr>
                      <p:cNvPr id="0" name=""/>
                      <p:cNvPicPr/>
                      <p:nvPr/>
                    </p:nvPicPr>
                    <p:blipFill>
                      <a:blip r:embed="rId9"/>
                      <a:stretch>
                        <a:fillRect/>
                      </a:stretch>
                    </p:blipFill>
                    <p:spPr>
                      <a:xfrm>
                        <a:off x="8194713" y="3184664"/>
                        <a:ext cx="2945370" cy="562298"/>
                      </a:xfrm>
                      <a:prstGeom prst="rect">
                        <a:avLst/>
                      </a:prstGeom>
                    </p:spPr>
                  </p:pic>
                </p:oleObj>
              </mc:Fallback>
            </mc:AlternateContent>
          </a:graphicData>
        </a:graphic>
      </p:graphicFrame>
      <p:cxnSp>
        <p:nvCxnSpPr>
          <p:cNvPr id="16" name="Straight Arrow Connector 15">
            <a:extLst>
              <a:ext uri="{FF2B5EF4-FFF2-40B4-BE49-F238E27FC236}">
                <a16:creationId xmlns:a16="http://schemas.microsoft.com/office/drawing/2014/main" id="{8C1734DA-AD82-4FB9-87FF-80434B090C9B}"/>
              </a:ext>
            </a:extLst>
          </p:cNvPr>
          <p:cNvCxnSpPr>
            <a:cxnSpLocks/>
          </p:cNvCxnSpPr>
          <p:nvPr/>
        </p:nvCxnSpPr>
        <p:spPr>
          <a:xfrm flipH="1">
            <a:off x="9690754" y="3696693"/>
            <a:ext cx="379764" cy="71632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7C28E87-0A1F-4BE4-AA9B-D6244D5EC04D}"/>
              </a:ext>
            </a:extLst>
          </p:cNvPr>
          <p:cNvCxnSpPr/>
          <p:nvPr/>
        </p:nvCxnSpPr>
        <p:spPr>
          <a:xfrm>
            <a:off x="9208029" y="3746962"/>
            <a:ext cx="248575" cy="6386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2BA8364-FE29-475C-B0EF-A9B9770461F9}"/>
              </a:ext>
            </a:extLst>
          </p:cNvPr>
          <p:cNvSpPr txBox="1"/>
          <p:nvPr/>
        </p:nvSpPr>
        <p:spPr>
          <a:xfrm>
            <a:off x="9006396" y="4231708"/>
            <a:ext cx="816745"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ثابت</a:t>
            </a:r>
            <a:endParaRPr lang="en-US" sz="2400" dirty="0">
              <a:latin typeface="Times New Roman" panose="02020603050405020304" pitchFamily="18" charset="0"/>
              <a:cs typeface="B Nazanin" panose="00000400000000000000" pitchFamily="2" charset="-78"/>
            </a:endParaRPr>
          </a:p>
        </p:txBody>
      </p:sp>
      <p:cxnSp>
        <p:nvCxnSpPr>
          <p:cNvPr id="23" name="Straight Connector 22">
            <a:extLst>
              <a:ext uri="{FF2B5EF4-FFF2-40B4-BE49-F238E27FC236}">
                <a16:creationId xmlns:a16="http://schemas.microsoft.com/office/drawing/2014/main" id="{B1649E89-60EA-494C-930B-E55BA8F9F966}"/>
              </a:ext>
            </a:extLst>
          </p:cNvPr>
          <p:cNvCxnSpPr>
            <a:cxnSpLocks/>
          </p:cNvCxnSpPr>
          <p:nvPr/>
        </p:nvCxnSpPr>
        <p:spPr>
          <a:xfrm>
            <a:off x="10855479" y="3746669"/>
            <a:ext cx="0" cy="559001"/>
          </a:xfrm>
          <a:prstGeom prst="line">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166EB57-1E14-4447-BF0A-838192229F0D}"/>
              </a:ext>
            </a:extLst>
          </p:cNvPr>
          <p:cNvSpPr txBox="1"/>
          <p:nvPr/>
        </p:nvSpPr>
        <p:spPr>
          <a:xfrm>
            <a:off x="10058400" y="4187311"/>
            <a:ext cx="1504764"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مقداری ثابت</a:t>
            </a:r>
            <a:endParaRPr lang="en-US" sz="2400" dirty="0">
              <a:latin typeface="Times New Roman" panose="02020603050405020304" pitchFamily="18" charset="0"/>
              <a:cs typeface="B Nazanin" panose="00000400000000000000" pitchFamily="2" charset="-78"/>
            </a:endParaRP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01D42A03-6E7F-4E11-9B64-F3B914A92075}"/>
                  </a:ext>
                </a:extLst>
              </p:cNvPr>
              <p:cNvSpPr txBox="1"/>
              <p:nvPr/>
            </p:nvSpPr>
            <p:spPr>
              <a:xfrm>
                <a:off x="1778000" y="5175548"/>
                <a:ext cx="9987378" cy="1154162"/>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در نتیجه بردار</a:t>
                </a:r>
                <a:r>
                  <a:rPr lang="en-US" sz="2400" dirty="0">
                    <a:latin typeface="Times New Roman" panose="02020603050405020304" pitchFamily="18" charset="0"/>
                    <a:cs typeface="B Nazanin" panose="00000400000000000000" pitchFamily="2" charset="-78"/>
                  </a:rPr>
                  <a:t> </a:t>
                </a:r>
                <a14:m>
                  <m:oMath xmlns:m="http://schemas.openxmlformats.org/officeDocument/2006/math">
                    <m:sSub>
                      <m:sSubPr>
                        <m:ctrlPr>
                          <a:rPr lang="en-US" sz="2400" b="0" i="1" smtClean="0">
                            <a:latin typeface="Cambria Math" panose="02040503050406030204" pitchFamily="18" charset="0"/>
                            <a:cs typeface="B Nazanin" panose="00000400000000000000" pitchFamily="2" charset="-78"/>
                          </a:rPr>
                        </m:ctrlPr>
                      </m:sSubPr>
                      <m:e>
                        <m:r>
                          <a:rPr lang="en-US" sz="2400" b="0" i="1" smtClean="0">
                            <a:latin typeface="Cambria Math" panose="02040503050406030204" pitchFamily="18" charset="0"/>
                            <a:cs typeface="B Nazanin" panose="00000400000000000000" pitchFamily="2" charset="-78"/>
                          </a:rPr>
                          <m:t>𝐸</m:t>
                        </m:r>
                      </m:e>
                      <m:sub>
                        <m:r>
                          <a:rPr lang="en-US" sz="2400" b="0" i="1" smtClean="0">
                            <a:latin typeface="Cambria Math" panose="02040503050406030204" pitchFamily="18" charset="0"/>
                            <a:cs typeface="B Nazanin" panose="00000400000000000000" pitchFamily="2" charset="-78"/>
                          </a:rPr>
                          <m:t>0</m:t>
                        </m:r>
                      </m:sub>
                    </m:sSub>
                  </m:oMath>
                </a14:m>
                <a:r>
                  <a:rPr lang="fa-IR" sz="2400" dirty="0">
                    <a:latin typeface="Times New Roman" panose="02020603050405020304" pitchFamily="18" charset="0"/>
                    <a:cs typeface="B Nazanin" panose="00000400000000000000" pitchFamily="2" charset="-78"/>
                  </a:rPr>
                  <a:t>که دامنه ی موج است ثابت بوده </a:t>
                </a:r>
              </a:p>
              <a:p>
                <a:pPr algn="just" rtl="1">
                  <a:lnSpc>
                    <a:spcPct val="150000"/>
                  </a:lnSpc>
                </a:pPr>
                <a:r>
                  <a:rPr lang="fa-IR" sz="2400" dirty="0">
                    <a:latin typeface="Times New Roman" panose="02020603050405020304" pitchFamily="18" charset="0"/>
                    <a:cs typeface="B Nazanin" panose="00000400000000000000" pitchFamily="2" charset="-78"/>
                  </a:rPr>
                  <a:t>یعنی راستای آن تغییر </a:t>
                </a:r>
                <a:r>
                  <a:rPr lang="fa-IR" sz="2400" dirty="0">
                    <a:solidFill>
                      <a:srgbClr val="FF0000"/>
                    </a:solidFill>
                    <a:latin typeface="Times New Roman" panose="02020603050405020304" pitchFamily="18" charset="0"/>
                    <a:cs typeface="B Nazanin" panose="00000400000000000000" pitchFamily="2" charset="-78"/>
                  </a:rPr>
                  <a:t>نمی‌کند</a:t>
                </a:r>
                <a:r>
                  <a:rPr lang="fa-IR" sz="2400" dirty="0">
                    <a:latin typeface="Times New Roman" panose="02020603050405020304" pitchFamily="18" charset="0"/>
                    <a:cs typeface="B Nazanin" panose="00000400000000000000" pitchFamily="2" charset="-78"/>
                  </a:rPr>
                  <a:t>. این نوع قطبش را </a:t>
                </a:r>
                <a:r>
                  <a:rPr lang="fa-IR" sz="2400" dirty="0">
                    <a:solidFill>
                      <a:srgbClr val="FF0000"/>
                    </a:solidFill>
                    <a:latin typeface="Times New Roman" panose="02020603050405020304" pitchFamily="18" charset="0"/>
                    <a:cs typeface="B Nazanin" panose="00000400000000000000" pitchFamily="2" charset="-78"/>
                  </a:rPr>
                  <a:t>قطبش خطی </a:t>
                </a:r>
                <a:r>
                  <a:rPr lang="fa-IR" sz="2400" dirty="0">
                    <a:latin typeface="Times New Roman" panose="02020603050405020304" pitchFamily="18" charset="0"/>
                    <a:cs typeface="B Nazanin" panose="00000400000000000000" pitchFamily="2" charset="-78"/>
                  </a:rPr>
                  <a:t>گویند.</a:t>
                </a:r>
                <a:endParaRPr lang="en-US" sz="2400" dirty="0">
                  <a:latin typeface="Times New Roman" panose="02020603050405020304" pitchFamily="18" charset="0"/>
                  <a:cs typeface="B Nazanin" panose="00000400000000000000" pitchFamily="2" charset="-78"/>
                </a:endParaRPr>
              </a:p>
            </p:txBody>
          </p:sp>
        </mc:Choice>
        <mc:Fallback>
          <p:sp>
            <p:nvSpPr>
              <p:cNvPr id="26" name="TextBox 25">
                <a:extLst>
                  <a:ext uri="{FF2B5EF4-FFF2-40B4-BE49-F238E27FC236}">
                    <a16:creationId xmlns:a16="http://schemas.microsoft.com/office/drawing/2014/main" id="{01D42A03-6E7F-4E11-9B64-F3B914A92075}"/>
                  </a:ext>
                </a:extLst>
              </p:cNvPr>
              <p:cNvSpPr txBox="1">
                <a:spLocks noRot="1" noChangeAspect="1" noMove="1" noResize="1" noEditPoints="1" noAdjustHandles="1" noChangeArrowheads="1" noChangeShapeType="1" noTextEdit="1"/>
              </p:cNvSpPr>
              <p:nvPr/>
            </p:nvSpPr>
            <p:spPr>
              <a:xfrm>
                <a:off x="1778000" y="5175548"/>
                <a:ext cx="9987378" cy="1154162"/>
              </a:xfrm>
              <a:prstGeom prst="rect">
                <a:avLst/>
              </a:prstGeom>
              <a:blipFill>
                <a:blip r:embed="rId10"/>
                <a:stretch>
                  <a:fillRect r="-916" b="-13228"/>
                </a:stretch>
              </a:blipFill>
            </p:spPr>
            <p:txBody>
              <a:bodyPr/>
              <a:lstStyle/>
              <a:p>
                <a:r>
                  <a:rPr lang="fa-IR">
                    <a:noFill/>
                  </a:rPr>
                  <a:t> </a:t>
                </a:r>
              </a:p>
            </p:txBody>
          </p:sp>
        </mc:Fallback>
      </mc:AlternateContent>
      <p:sp>
        <p:nvSpPr>
          <p:cNvPr id="33" name="Oval 32">
            <a:extLst>
              <a:ext uri="{FF2B5EF4-FFF2-40B4-BE49-F238E27FC236}">
                <a16:creationId xmlns:a16="http://schemas.microsoft.com/office/drawing/2014/main" id="{094DB419-F6B2-4D59-98B1-3C6646E28528}"/>
              </a:ext>
            </a:extLst>
          </p:cNvPr>
          <p:cNvSpPr/>
          <p:nvPr/>
        </p:nvSpPr>
        <p:spPr>
          <a:xfrm>
            <a:off x="10706479" y="3184664"/>
            <a:ext cx="433604" cy="559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1FFB50C-195E-4D5A-A8D8-BBDA5965B44B}"/>
              </a:ext>
            </a:extLst>
          </p:cNvPr>
          <p:cNvSpPr/>
          <p:nvPr/>
        </p:nvSpPr>
        <p:spPr>
          <a:xfrm>
            <a:off x="9006396" y="3184664"/>
            <a:ext cx="470517" cy="559001"/>
          </a:xfrm>
          <a:prstGeom prst="ellipse">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C88A026-7831-453D-A65E-138CC5C3E445}"/>
              </a:ext>
            </a:extLst>
          </p:cNvPr>
          <p:cNvSpPr/>
          <p:nvPr/>
        </p:nvSpPr>
        <p:spPr>
          <a:xfrm>
            <a:off x="9898083" y="3181367"/>
            <a:ext cx="523793" cy="5655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885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FC7C5B-5BCE-431A-BAB4-A5CABA6097E6}"/>
              </a:ext>
            </a:extLst>
          </p:cNvPr>
          <p:cNvSpPr>
            <a:spLocks noGrp="1"/>
          </p:cNvSpPr>
          <p:nvPr>
            <p:ph type="sldNum" sz="quarter" idx="12"/>
          </p:nvPr>
        </p:nvSpPr>
        <p:spPr/>
        <p:txBody>
          <a:bodyPr/>
          <a:lstStyle/>
          <a:p>
            <a:r>
              <a:rPr lang="en-US"/>
              <a:t>             </a:t>
            </a:r>
            <a:fld id="{8AC7B609-6235-4DF7-8376-3B4225D7EDEF}" type="slidenum">
              <a:rPr lang="en-US" smtClean="0"/>
              <a:pPr/>
              <a:t>44</a:t>
            </a:fld>
            <a:endParaRPr lang="en-US" dirty="0"/>
          </a:p>
        </p:txBody>
      </p:sp>
      <p:graphicFrame>
        <p:nvGraphicFramePr>
          <p:cNvPr id="3" name="Object 2">
            <a:extLst>
              <a:ext uri="{FF2B5EF4-FFF2-40B4-BE49-F238E27FC236}">
                <a16:creationId xmlns:a16="http://schemas.microsoft.com/office/drawing/2014/main" id="{F2480F0F-EFAF-482A-841C-70AEE3DAFC5E}"/>
              </a:ext>
            </a:extLst>
          </p:cNvPr>
          <p:cNvGraphicFramePr>
            <a:graphicFrameLocks noChangeAspect="1"/>
          </p:cNvGraphicFramePr>
          <p:nvPr>
            <p:extLst>
              <p:ext uri="{D42A27DB-BD31-4B8C-83A1-F6EECF244321}">
                <p14:modId xmlns:p14="http://schemas.microsoft.com/office/powerpoint/2010/main" val="52117165"/>
              </p:ext>
            </p:extLst>
          </p:nvPr>
        </p:nvGraphicFramePr>
        <p:xfrm>
          <a:off x="1261975" y="556288"/>
          <a:ext cx="6785571" cy="633320"/>
        </p:xfrm>
        <a:graphic>
          <a:graphicData uri="http://schemas.openxmlformats.org/presentationml/2006/ole">
            <mc:AlternateContent xmlns:mc="http://schemas.openxmlformats.org/markup-compatibility/2006">
              <mc:Choice xmlns:v="urn:schemas-microsoft-com:vml" Requires="v">
                <p:oleObj name="Equation" r:id="rId2" imgW="2857320" imgH="266400" progId="Equation.DSMT4">
                  <p:embed/>
                </p:oleObj>
              </mc:Choice>
              <mc:Fallback>
                <p:oleObj name="Equation" r:id="rId2" imgW="2857320" imgH="266400" progId="Equation.DSMT4">
                  <p:embed/>
                  <p:pic>
                    <p:nvPicPr>
                      <p:cNvPr id="0" name=""/>
                      <p:cNvPicPr/>
                      <p:nvPr/>
                    </p:nvPicPr>
                    <p:blipFill>
                      <a:blip r:embed="rId3"/>
                      <a:stretch>
                        <a:fillRect/>
                      </a:stretch>
                    </p:blipFill>
                    <p:spPr>
                      <a:xfrm>
                        <a:off x="1261975" y="556288"/>
                        <a:ext cx="6785571" cy="63332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E9CD4BE-7C5B-461C-9754-18EBAB4F826F}"/>
              </a:ext>
            </a:extLst>
          </p:cNvPr>
          <p:cNvGraphicFramePr>
            <a:graphicFrameLocks noChangeAspect="1"/>
          </p:cNvGraphicFramePr>
          <p:nvPr>
            <p:extLst>
              <p:ext uri="{D42A27DB-BD31-4B8C-83A1-F6EECF244321}">
                <p14:modId xmlns:p14="http://schemas.microsoft.com/office/powerpoint/2010/main" val="3581852229"/>
              </p:ext>
            </p:extLst>
          </p:nvPr>
        </p:nvGraphicFramePr>
        <p:xfrm>
          <a:off x="2743199" y="1816916"/>
          <a:ext cx="4611149" cy="686767"/>
        </p:xfrm>
        <a:graphic>
          <a:graphicData uri="http://schemas.openxmlformats.org/presentationml/2006/ole">
            <mc:AlternateContent xmlns:mc="http://schemas.openxmlformats.org/markup-compatibility/2006">
              <mc:Choice xmlns:v="urn:schemas-microsoft-com:vml" Requires="v">
                <p:oleObj name="Equation" r:id="rId4" imgW="1790640" imgH="266400" progId="Equation.DSMT4">
                  <p:embed/>
                </p:oleObj>
              </mc:Choice>
              <mc:Fallback>
                <p:oleObj name="Equation" r:id="rId4" imgW="1790640" imgH="266400" progId="Equation.DSMT4">
                  <p:embed/>
                  <p:pic>
                    <p:nvPicPr>
                      <p:cNvPr id="0" name=""/>
                      <p:cNvPicPr/>
                      <p:nvPr/>
                    </p:nvPicPr>
                    <p:blipFill>
                      <a:blip r:embed="rId5"/>
                      <a:stretch>
                        <a:fillRect/>
                      </a:stretch>
                    </p:blipFill>
                    <p:spPr>
                      <a:xfrm>
                        <a:off x="2743199" y="1816916"/>
                        <a:ext cx="4611149" cy="68676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DFED771-86A1-40FF-BE40-78C5B04E224C}"/>
              </a:ext>
            </a:extLst>
          </p:cNvPr>
          <p:cNvGraphicFramePr>
            <a:graphicFrameLocks noChangeAspect="1"/>
          </p:cNvGraphicFramePr>
          <p:nvPr>
            <p:extLst>
              <p:ext uri="{D42A27DB-BD31-4B8C-83A1-F6EECF244321}">
                <p14:modId xmlns:p14="http://schemas.microsoft.com/office/powerpoint/2010/main" val="1550797039"/>
              </p:ext>
            </p:extLst>
          </p:nvPr>
        </p:nvGraphicFramePr>
        <p:xfrm>
          <a:off x="2743198" y="2687110"/>
          <a:ext cx="4611149" cy="658736"/>
        </p:xfrm>
        <a:graphic>
          <a:graphicData uri="http://schemas.openxmlformats.org/presentationml/2006/ole">
            <mc:AlternateContent xmlns:mc="http://schemas.openxmlformats.org/markup-compatibility/2006">
              <mc:Choice xmlns:v="urn:schemas-microsoft-com:vml" Requires="v">
                <p:oleObj name="Equation" r:id="rId6" imgW="1866600" imgH="266400" progId="Equation.DSMT4">
                  <p:embed/>
                </p:oleObj>
              </mc:Choice>
              <mc:Fallback>
                <p:oleObj name="Equation" r:id="rId6" imgW="1866600" imgH="266400" progId="Equation.DSMT4">
                  <p:embed/>
                  <p:pic>
                    <p:nvPicPr>
                      <p:cNvPr id="0" name=""/>
                      <p:cNvPicPr/>
                      <p:nvPr/>
                    </p:nvPicPr>
                    <p:blipFill>
                      <a:blip r:embed="rId7"/>
                      <a:stretch>
                        <a:fillRect/>
                      </a:stretch>
                    </p:blipFill>
                    <p:spPr>
                      <a:xfrm>
                        <a:off x="2743198" y="2687110"/>
                        <a:ext cx="4611149" cy="65873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A1F9034-BEAC-446F-885C-0864C62C1A8B}"/>
              </a:ext>
            </a:extLst>
          </p:cNvPr>
          <p:cNvSpPr txBox="1"/>
          <p:nvPr/>
        </p:nvSpPr>
        <p:spPr>
          <a:xfrm>
            <a:off x="612559" y="2659079"/>
            <a:ext cx="1695635"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 قسمت حقیقی</a:t>
            </a:r>
            <a:endParaRPr lang="en-US" sz="2400" dirty="0">
              <a:latin typeface="Times New Roman" panose="02020603050405020304" pitchFamily="18" charset="0"/>
              <a:cs typeface="B Nazanin" panose="00000400000000000000" pitchFamily="2" charset="-78"/>
            </a:endParaRPr>
          </a:p>
        </p:txBody>
      </p:sp>
      <p:sp>
        <p:nvSpPr>
          <p:cNvPr id="10" name="Oval 9">
            <a:extLst>
              <a:ext uri="{FF2B5EF4-FFF2-40B4-BE49-F238E27FC236}">
                <a16:creationId xmlns:a16="http://schemas.microsoft.com/office/drawing/2014/main" id="{9C55626F-F6E7-446F-80AE-9517250E7BAB}"/>
              </a:ext>
            </a:extLst>
          </p:cNvPr>
          <p:cNvSpPr/>
          <p:nvPr/>
        </p:nvSpPr>
        <p:spPr>
          <a:xfrm>
            <a:off x="6096000" y="556288"/>
            <a:ext cx="535619" cy="535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FF0000"/>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13E0DEA4-7A18-47AD-9946-90FE94590944}"/>
              </a:ext>
            </a:extLst>
          </p:cNvPr>
          <p:cNvSpPr txBox="1"/>
          <p:nvPr/>
        </p:nvSpPr>
        <p:spPr>
          <a:xfrm>
            <a:off x="5956916" y="922953"/>
            <a:ext cx="674703" cy="600164"/>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1-</a:t>
            </a:r>
            <a:endParaRPr lang="en-US" sz="2400" dirty="0">
              <a:solidFill>
                <a:srgbClr val="FF0000"/>
              </a:solidFill>
              <a:latin typeface="Times New Roman" panose="02020603050405020304" pitchFamily="18" charset="0"/>
              <a:cs typeface="B Nazanin" panose="00000400000000000000" pitchFamily="2" charset="-78"/>
            </a:endParaRPr>
          </a:p>
        </p:txBody>
      </p:sp>
      <p:sp>
        <p:nvSpPr>
          <p:cNvPr id="28" name="TextBox 27">
            <a:extLst>
              <a:ext uri="{FF2B5EF4-FFF2-40B4-BE49-F238E27FC236}">
                <a16:creationId xmlns:a16="http://schemas.microsoft.com/office/drawing/2014/main" id="{4CE3B042-4430-4187-A233-C497C0CA52F8}"/>
              </a:ext>
            </a:extLst>
          </p:cNvPr>
          <p:cNvSpPr txBox="1"/>
          <p:nvPr/>
        </p:nvSpPr>
        <p:spPr>
          <a:xfrm>
            <a:off x="1460376" y="3574552"/>
            <a:ext cx="10226351" cy="1154162"/>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دامنه ی موج که یک بردار ثابت است نشان دهنده ی این است که راستای ارتعاش میدان الکتریکی ثابت است که به این نوع از </a:t>
            </a:r>
            <a:r>
              <a:rPr lang="fa-IR" sz="2400" dirty="0">
                <a:solidFill>
                  <a:srgbClr val="FF0000"/>
                </a:solidFill>
                <a:latin typeface="Times New Roman" panose="02020603050405020304" pitchFamily="18" charset="0"/>
                <a:cs typeface="B Nazanin" panose="00000400000000000000" pitchFamily="2" charset="-78"/>
              </a:rPr>
              <a:t>قطبش خطی</a:t>
            </a:r>
            <a:r>
              <a:rPr lang="fa-IR" sz="2400" dirty="0">
                <a:latin typeface="Times New Roman" panose="02020603050405020304" pitchFamily="18" charset="0"/>
                <a:cs typeface="B Nazanin" panose="00000400000000000000" pitchFamily="2" charset="-78"/>
              </a:rPr>
              <a:t> گویند.</a:t>
            </a:r>
            <a:endParaRPr lang="en-US" sz="2400"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129965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93DE35-7765-43B3-8874-8344A3E4C536}"/>
              </a:ext>
            </a:extLst>
          </p:cNvPr>
          <p:cNvSpPr>
            <a:spLocks noGrp="1"/>
          </p:cNvSpPr>
          <p:nvPr>
            <p:ph type="sldNum" sz="quarter" idx="12"/>
          </p:nvPr>
        </p:nvSpPr>
        <p:spPr/>
        <p:txBody>
          <a:bodyPr/>
          <a:lstStyle/>
          <a:p>
            <a:r>
              <a:rPr lang="en-US"/>
              <a:t>             </a:t>
            </a:r>
            <a:fld id="{8AC7B609-6235-4DF7-8376-3B4225D7EDEF}" type="slidenum">
              <a:rPr lang="en-US" smtClean="0"/>
              <a:pPr/>
              <a:t>45</a:t>
            </a:fld>
            <a:endParaRPr lang="en-US" dirty="0"/>
          </a:p>
        </p:txBody>
      </p:sp>
      <p:sp>
        <p:nvSpPr>
          <p:cNvPr id="35" name="TextBox 34">
            <a:extLst>
              <a:ext uri="{FF2B5EF4-FFF2-40B4-BE49-F238E27FC236}">
                <a16:creationId xmlns:a16="http://schemas.microsoft.com/office/drawing/2014/main" id="{9997ECB7-846F-4E41-9F79-416CE6F21F98}"/>
              </a:ext>
            </a:extLst>
          </p:cNvPr>
          <p:cNvSpPr txBox="1"/>
          <p:nvPr/>
        </p:nvSpPr>
        <p:spPr>
          <a:xfrm>
            <a:off x="6534303" y="577048"/>
            <a:ext cx="5157925" cy="5032147"/>
          </a:xfrm>
          <a:prstGeom prst="rect">
            <a:avLst/>
          </a:prstGeom>
          <a:noFill/>
        </p:spPr>
        <p:txBody>
          <a:bodyPr wrap="square" rtlCol="0">
            <a:spAutoFit/>
          </a:bodyPr>
          <a:lstStyle/>
          <a:p>
            <a:pPr algn="just" rtl="1">
              <a:lnSpc>
                <a:spcPct val="150000"/>
              </a:lnSpc>
            </a:pPr>
            <a:r>
              <a:rPr lang="fa-IR" sz="2400" dirty="0" err="1">
                <a:latin typeface="Times New Roman" panose="02020603050405020304" pitchFamily="18" charset="0"/>
                <a:cs typeface="B Nazanin" panose="00000400000000000000" pitchFamily="2" charset="-78"/>
              </a:rPr>
              <a:t>هرگاه</a:t>
            </a:r>
            <a:r>
              <a:rPr lang="fa-IR" sz="2400" dirty="0">
                <a:latin typeface="Times New Roman" panose="02020603050405020304" pitchFamily="18" charset="0"/>
                <a:cs typeface="B Nazanin" panose="00000400000000000000" pitchFamily="2" charset="-78"/>
              </a:rPr>
              <a:t> در راستای انتشار پرتو (بردار </a:t>
            </a:r>
            <a:r>
              <a:rPr lang="en-US" sz="2400" dirty="0">
                <a:latin typeface="Times New Roman" panose="02020603050405020304" pitchFamily="18" charset="0"/>
                <a:cs typeface="B Nazanin" panose="00000400000000000000" pitchFamily="2" charset="-78"/>
              </a:rPr>
              <a:t>k</a:t>
            </a:r>
            <a:r>
              <a:rPr lang="fa-IR" sz="2400" dirty="0">
                <a:latin typeface="Times New Roman" panose="02020603050405020304" pitchFamily="18" charset="0"/>
                <a:cs typeface="B Nazanin" panose="00000400000000000000" pitchFamily="2" charset="-78"/>
              </a:rPr>
              <a:t>) و خلاف جهت انتشار در یک لحظه از زمان به نقاط مختلف فضا نگاه کنیم بردار میدان الکتریکی و مغناطیسی بدین گونه مشاهده خواهد شد .</a:t>
            </a:r>
          </a:p>
          <a:p>
            <a:pPr algn="just" rtl="1">
              <a:lnSpc>
                <a:spcPct val="150000"/>
              </a:lnSpc>
            </a:pPr>
            <a:endParaRPr lang="fa-IR" sz="2400" dirty="0">
              <a:latin typeface="Times New Roman" panose="02020603050405020304" pitchFamily="18" charset="0"/>
              <a:cs typeface="B Nazanin" panose="00000400000000000000" pitchFamily="2" charset="-78"/>
            </a:endParaRPr>
          </a:p>
          <a:p>
            <a:pPr algn="just" rtl="1">
              <a:lnSpc>
                <a:spcPct val="150000"/>
              </a:lnSpc>
            </a:pPr>
            <a:endParaRPr lang="fa-IR" sz="2400" dirty="0">
              <a:latin typeface="Times New Roman" panose="02020603050405020304" pitchFamily="18" charset="0"/>
              <a:cs typeface="B Nazanin" panose="00000400000000000000" pitchFamily="2" charset="-78"/>
            </a:endParaRPr>
          </a:p>
          <a:p>
            <a:pPr algn="just" rtl="1">
              <a:lnSpc>
                <a:spcPct val="150000"/>
              </a:lnSpc>
            </a:pPr>
            <a:r>
              <a:rPr lang="fa-IR" sz="2400" dirty="0" err="1">
                <a:latin typeface="Times New Roman" panose="02020603050405020304" pitchFamily="18" charset="0"/>
                <a:cs typeface="B Nazanin" panose="00000400000000000000" pitchFamily="2" charset="-78"/>
              </a:rPr>
              <a:t>هرگاه</a:t>
            </a:r>
            <a:r>
              <a:rPr lang="fa-IR" sz="2400" dirty="0">
                <a:latin typeface="Times New Roman" panose="02020603050405020304" pitchFamily="18" charset="0"/>
                <a:cs typeface="B Nazanin" panose="00000400000000000000" pitchFamily="2" charset="-78"/>
              </a:rPr>
              <a:t> در خلاف جهت انتشار میدان به یک نقطه از فضا در گذر زمان نگاه کنیم </a:t>
            </a:r>
            <a:r>
              <a:rPr lang="fa-IR" sz="2400" dirty="0" err="1">
                <a:latin typeface="Times New Roman" panose="02020603050405020304" pitchFamily="18" charset="0"/>
                <a:cs typeface="B Nazanin" panose="00000400000000000000" pitchFamily="2" charset="-78"/>
              </a:rPr>
              <a:t>بردارهای</a:t>
            </a:r>
            <a:r>
              <a:rPr lang="fa-IR" sz="2400" dirty="0">
                <a:latin typeface="Times New Roman" panose="02020603050405020304" pitchFamily="18" charset="0"/>
                <a:cs typeface="B Nazanin" panose="00000400000000000000" pitchFamily="2" charset="-78"/>
              </a:rPr>
              <a:t> میدان الکتریکی و مغناطیسی بدین شکل مشاهده می شوند.</a:t>
            </a:r>
            <a:endParaRPr lang="en-US" sz="2400" dirty="0">
              <a:latin typeface="Times New Roman" panose="02020603050405020304" pitchFamily="18" charset="0"/>
              <a:cs typeface="B Nazanin" panose="00000400000000000000" pitchFamily="2" charset="-78"/>
            </a:endParaRPr>
          </a:p>
        </p:txBody>
      </p:sp>
      <p:cxnSp>
        <p:nvCxnSpPr>
          <p:cNvPr id="38" name="Straight Arrow Connector 37">
            <a:extLst>
              <a:ext uri="{FF2B5EF4-FFF2-40B4-BE49-F238E27FC236}">
                <a16:creationId xmlns:a16="http://schemas.microsoft.com/office/drawing/2014/main" id="{0A0EC2AB-59FA-4859-87DB-1FF360BC41AA}"/>
              </a:ext>
            </a:extLst>
          </p:cNvPr>
          <p:cNvCxnSpPr/>
          <p:nvPr/>
        </p:nvCxnSpPr>
        <p:spPr>
          <a:xfrm>
            <a:off x="5122497" y="5196857"/>
            <a:ext cx="0" cy="360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C343F00-CF45-46CD-85CF-3DEAD7C79411}"/>
              </a:ext>
            </a:extLst>
          </p:cNvPr>
          <p:cNvCxnSpPr>
            <a:cxnSpLocks/>
          </p:cNvCxnSpPr>
          <p:nvPr/>
        </p:nvCxnSpPr>
        <p:spPr>
          <a:xfrm flipH="1">
            <a:off x="5121017" y="5556857"/>
            <a:ext cx="1480" cy="360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DE7AD89-94AC-4ED4-804D-200EF173DDBE}"/>
              </a:ext>
            </a:extLst>
          </p:cNvPr>
          <p:cNvCxnSpPr/>
          <p:nvPr/>
        </p:nvCxnSpPr>
        <p:spPr>
          <a:xfrm>
            <a:off x="5121017" y="5916857"/>
            <a:ext cx="0" cy="360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333A132-6878-4141-B05A-C0CCBD5A6CA2}"/>
              </a:ext>
            </a:extLst>
          </p:cNvPr>
          <p:cNvCxnSpPr/>
          <p:nvPr/>
        </p:nvCxnSpPr>
        <p:spPr>
          <a:xfrm>
            <a:off x="5121017" y="5196857"/>
            <a:ext cx="3600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AB5244C-3266-445B-AD2D-7F8CDCA0D339}"/>
              </a:ext>
            </a:extLst>
          </p:cNvPr>
          <p:cNvCxnSpPr/>
          <p:nvPr/>
        </p:nvCxnSpPr>
        <p:spPr>
          <a:xfrm>
            <a:off x="5426371" y="5196857"/>
            <a:ext cx="3600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A578296-B234-4D6D-9BED-8A668EFBF1EB}"/>
              </a:ext>
            </a:extLst>
          </p:cNvPr>
          <p:cNvCxnSpPr/>
          <p:nvPr/>
        </p:nvCxnSpPr>
        <p:spPr>
          <a:xfrm>
            <a:off x="5761319" y="5196857"/>
            <a:ext cx="3600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9E023B6-599F-4E2C-AF4B-C64620EC1185}"/>
              </a:ext>
            </a:extLst>
          </p:cNvPr>
          <p:cNvCxnSpPr>
            <a:cxnSpLocks/>
          </p:cNvCxnSpPr>
          <p:nvPr/>
        </p:nvCxnSpPr>
        <p:spPr>
          <a:xfrm flipV="1">
            <a:off x="5121017" y="4116857"/>
            <a:ext cx="0" cy="360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BF455C4-FCB9-40AC-8363-0CA3335B19A7}"/>
              </a:ext>
            </a:extLst>
          </p:cNvPr>
          <p:cNvCxnSpPr>
            <a:cxnSpLocks/>
          </p:cNvCxnSpPr>
          <p:nvPr/>
        </p:nvCxnSpPr>
        <p:spPr>
          <a:xfrm flipH="1" flipV="1">
            <a:off x="5119537" y="4476857"/>
            <a:ext cx="1480" cy="360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B1A8C2F-340D-4119-995E-90E2015A493B}"/>
              </a:ext>
            </a:extLst>
          </p:cNvPr>
          <p:cNvCxnSpPr>
            <a:cxnSpLocks/>
          </p:cNvCxnSpPr>
          <p:nvPr/>
        </p:nvCxnSpPr>
        <p:spPr>
          <a:xfrm flipV="1">
            <a:off x="5119537" y="4836857"/>
            <a:ext cx="0" cy="360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4FB06A3-52D3-426E-A4F3-3651BD99CB70}"/>
              </a:ext>
            </a:extLst>
          </p:cNvPr>
          <p:cNvCxnSpPr>
            <a:cxnSpLocks/>
          </p:cNvCxnSpPr>
          <p:nvPr/>
        </p:nvCxnSpPr>
        <p:spPr>
          <a:xfrm flipH="1" flipV="1">
            <a:off x="4399537" y="5196857"/>
            <a:ext cx="3600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00B3B6-21E6-432C-9C41-6CB5DA687606}"/>
              </a:ext>
            </a:extLst>
          </p:cNvPr>
          <p:cNvCxnSpPr>
            <a:cxnSpLocks/>
          </p:cNvCxnSpPr>
          <p:nvPr/>
        </p:nvCxnSpPr>
        <p:spPr>
          <a:xfrm flipH="1" flipV="1">
            <a:off x="4759537" y="5196857"/>
            <a:ext cx="3600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5A594D6-E70D-4646-B931-2D0ECEAB3C75}"/>
              </a:ext>
            </a:extLst>
          </p:cNvPr>
          <p:cNvCxnSpPr>
            <a:cxnSpLocks/>
          </p:cNvCxnSpPr>
          <p:nvPr/>
        </p:nvCxnSpPr>
        <p:spPr>
          <a:xfrm flipH="1" flipV="1">
            <a:off x="4058587" y="5196857"/>
            <a:ext cx="3600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7" name="Object 56">
            <a:extLst>
              <a:ext uri="{FF2B5EF4-FFF2-40B4-BE49-F238E27FC236}">
                <a16:creationId xmlns:a16="http://schemas.microsoft.com/office/drawing/2014/main" id="{8C6F1608-9493-4EB4-AC96-0327DA7C24CC}"/>
              </a:ext>
            </a:extLst>
          </p:cNvPr>
          <p:cNvGraphicFramePr>
            <a:graphicFrameLocks noChangeAspect="1"/>
          </p:cNvGraphicFramePr>
          <p:nvPr>
            <p:extLst>
              <p:ext uri="{D42A27DB-BD31-4B8C-83A1-F6EECF244321}">
                <p14:modId xmlns:p14="http://schemas.microsoft.com/office/powerpoint/2010/main" val="3402597247"/>
              </p:ext>
            </p:extLst>
          </p:nvPr>
        </p:nvGraphicFramePr>
        <p:xfrm>
          <a:off x="5182690" y="4847788"/>
          <a:ext cx="281781" cy="338137"/>
        </p:xfrm>
        <a:graphic>
          <a:graphicData uri="http://schemas.openxmlformats.org/presentationml/2006/ole">
            <mc:AlternateContent xmlns:mc="http://schemas.openxmlformats.org/markup-compatibility/2006">
              <mc:Choice xmlns:v="urn:schemas-microsoft-com:vml" Requires="v">
                <p:oleObj name="Equation" r:id="rId2" imgW="190440" imgH="228600" progId="Equation.DSMT4">
                  <p:embed/>
                </p:oleObj>
              </mc:Choice>
              <mc:Fallback>
                <p:oleObj name="Equation" r:id="rId2" imgW="190440" imgH="228600" progId="Equation.DSMT4">
                  <p:embed/>
                  <p:pic>
                    <p:nvPicPr>
                      <p:cNvPr id="0" name=""/>
                      <p:cNvPicPr/>
                      <p:nvPr/>
                    </p:nvPicPr>
                    <p:blipFill>
                      <a:blip r:embed="rId3"/>
                      <a:stretch>
                        <a:fillRect/>
                      </a:stretch>
                    </p:blipFill>
                    <p:spPr>
                      <a:xfrm>
                        <a:off x="5182690" y="4847788"/>
                        <a:ext cx="281781" cy="338137"/>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36EB4A51-28E5-4E19-9777-42D3C9EEAF1D}"/>
              </a:ext>
            </a:extLst>
          </p:cNvPr>
          <p:cNvGraphicFramePr>
            <a:graphicFrameLocks noChangeAspect="1"/>
          </p:cNvGraphicFramePr>
          <p:nvPr>
            <p:extLst>
              <p:ext uri="{D42A27DB-BD31-4B8C-83A1-F6EECF244321}">
                <p14:modId xmlns:p14="http://schemas.microsoft.com/office/powerpoint/2010/main" val="1572769247"/>
              </p:ext>
            </p:extLst>
          </p:nvPr>
        </p:nvGraphicFramePr>
        <p:xfrm>
          <a:off x="5498588" y="4847788"/>
          <a:ext cx="281781" cy="317004"/>
        </p:xfrm>
        <a:graphic>
          <a:graphicData uri="http://schemas.openxmlformats.org/presentationml/2006/ole">
            <mc:AlternateContent xmlns:mc="http://schemas.openxmlformats.org/markup-compatibility/2006">
              <mc:Choice xmlns:v="urn:schemas-microsoft-com:vml" Requires="v">
                <p:oleObj name="Equation" r:id="rId4" imgW="203040" imgH="228600" progId="Equation.DSMT4">
                  <p:embed/>
                </p:oleObj>
              </mc:Choice>
              <mc:Fallback>
                <p:oleObj name="Equation" r:id="rId4" imgW="203040" imgH="228600" progId="Equation.DSMT4">
                  <p:embed/>
                  <p:pic>
                    <p:nvPicPr>
                      <p:cNvPr id="0" name=""/>
                      <p:cNvPicPr/>
                      <p:nvPr/>
                    </p:nvPicPr>
                    <p:blipFill>
                      <a:blip r:embed="rId5"/>
                      <a:stretch>
                        <a:fillRect/>
                      </a:stretch>
                    </p:blipFill>
                    <p:spPr>
                      <a:xfrm>
                        <a:off x="5498588" y="4847788"/>
                        <a:ext cx="281781" cy="317004"/>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2742AF08-8A14-47A9-96FF-F7A400F2894B}"/>
              </a:ext>
            </a:extLst>
          </p:cNvPr>
          <p:cNvGraphicFramePr>
            <a:graphicFrameLocks noChangeAspect="1"/>
          </p:cNvGraphicFramePr>
          <p:nvPr>
            <p:extLst>
              <p:ext uri="{D42A27DB-BD31-4B8C-83A1-F6EECF244321}">
                <p14:modId xmlns:p14="http://schemas.microsoft.com/office/powerpoint/2010/main" val="547416034"/>
              </p:ext>
            </p:extLst>
          </p:nvPr>
        </p:nvGraphicFramePr>
        <p:xfrm>
          <a:off x="5814486" y="4864158"/>
          <a:ext cx="281514" cy="316703"/>
        </p:xfrm>
        <a:graphic>
          <a:graphicData uri="http://schemas.openxmlformats.org/presentationml/2006/ole">
            <mc:AlternateContent xmlns:mc="http://schemas.openxmlformats.org/markup-compatibility/2006">
              <mc:Choice xmlns:v="urn:schemas-microsoft-com:vml" Requires="v">
                <p:oleObj name="Equation" r:id="rId6" imgW="203040" imgH="228600" progId="Equation.DSMT4">
                  <p:embed/>
                </p:oleObj>
              </mc:Choice>
              <mc:Fallback>
                <p:oleObj name="Equation" r:id="rId6" imgW="203040" imgH="228600" progId="Equation.DSMT4">
                  <p:embed/>
                  <p:pic>
                    <p:nvPicPr>
                      <p:cNvPr id="0" name=""/>
                      <p:cNvPicPr/>
                      <p:nvPr/>
                    </p:nvPicPr>
                    <p:blipFill>
                      <a:blip r:embed="rId7"/>
                      <a:stretch>
                        <a:fillRect/>
                      </a:stretch>
                    </p:blipFill>
                    <p:spPr>
                      <a:xfrm>
                        <a:off x="5814486" y="4864158"/>
                        <a:ext cx="281514" cy="316703"/>
                      </a:xfrm>
                      <a:prstGeom prst="rect">
                        <a:avLst/>
                      </a:prstGeom>
                    </p:spPr>
                  </p:pic>
                </p:oleObj>
              </mc:Fallback>
            </mc:AlternateContent>
          </a:graphicData>
        </a:graphic>
      </p:graphicFrame>
      <p:sp>
        <p:nvSpPr>
          <p:cNvPr id="60" name="TextBox 59">
            <a:extLst>
              <a:ext uri="{FF2B5EF4-FFF2-40B4-BE49-F238E27FC236}">
                <a16:creationId xmlns:a16="http://schemas.microsoft.com/office/drawing/2014/main" id="{CB7DD8AD-D341-48E5-A3BE-B4A87E54094E}"/>
              </a:ext>
            </a:extLst>
          </p:cNvPr>
          <p:cNvSpPr txBox="1"/>
          <p:nvPr/>
        </p:nvSpPr>
        <p:spPr>
          <a:xfrm>
            <a:off x="4558914" y="3691529"/>
            <a:ext cx="739051" cy="458074"/>
          </a:xfrm>
          <a:prstGeom prst="rect">
            <a:avLst/>
          </a:prstGeom>
          <a:noFill/>
        </p:spPr>
        <p:txBody>
          <a:bodyPr wrap="square" rtlCol="0">
            <a:spAutoFit/>
          </a:bodyPr>
          <a:lstStyle/>
          <a:p>
            <a:pPr algn="just" rtl="1">
              <a:lnSpc>
                <a:spcPct val="150000"/>
              </a:lnSpc>
            </a:pPr>
            <a:r>
              <a:rPr lang="en-US" dirty="0">
                <a:latin typeface="Times New Roman" panose="02020603050405020304" pitchFamily="18" charset="0"/>
                <a:cs typeface="B Nazanin" panose="00000400000000000000" pitchFamily="2" charset="-78"/>
              </a:rPr>
              <a:t>H</a:t>
            </a:r>
          </a:p>
        </p:txBody>
      </p:sp>
      <p:sp>
        <p:nvSpPr>
          <p:cNvPr id="73" name="Arrow: Left 72">
            <a:extLst>
              <a:ext uri="{FF2B5EF4-FFF2-40B4-BE49-F238E27FC236}">
                <a16:creationId xmlns:a16="http://schemas.microsoft.com/office/drawing/2014/main" id="{08E6A808-0267-4270-939B-36E2A1391A9C}"/>
              </a:ext>
            </a:extLst>
          </p:cNvPr>
          <p:cNvSpPr/>
          <p:nvPr/>
        </p:nvSpPr>
        <p:spPr>
          <a:xfrm>
            <a:off x="6531342" y="5248298"/>
            <a:ext cx="952500" cy="25711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4" name="TextBox 73">
            <a:extLst>
              <a:ext uri="{FF2B5EF4-FFF2-40B4-BE49-F238E27FC236}">
                <a16:creationId xmlns:a16="http://schemas.microsoft.com/office/drawing/2014/main" id="{C6F03948-5160-449E-850D-9DC84C698A52}"/>
              </a:ext>
            </a:extLst>
          </p:cNvPr>
          <p:cNvSpPr txBox="1"/>
          <p:nvPr/>
        </p:nvSpPr>
        <p:spPr>
          <a:xfrm rot="18460203">
            <a:off x="-594823" y="3139017"/>
            <a:ext cx="5982709" cy="579967"/>
          </a:xfrm>
          <a:prstGeom prst="rect">
            <a:avLst/>
          </a:prstGeom>
          <a:noFill/>
        </p:spPr>
        <p:txBody>
          <a:bodyPr wrap="square" rtlCol="0">
            <a:spAutoFit/>
          </a:bodyPr>
          <a:lstStyle/>
          <a:p>
            <a:pPr algn="just" rtl="1">
              <a:lnSpc>
                <a:spcPct val="150000"/>
              </a:lnSpc>
            </a:pPr>
            <a:r>
              <a:rPr lang="en-US" sz="2400" dirty="0">
                <a:solidFill>
                  <a:schemeClr val="bg2">
                    <a:lumMod val="75000"/>
                  </a:schemeClr>
                </a:solidFill>
                <a:latin typeface="Times New Roman" panose="02020603050405020304" pitchFamily="18" charset="0"/>
                <a:cs typeface="B Nazanin" panose="00000400000000000000" pitchFamily="2" charset="-78"/>
              </a:rPr>
              <a:t>---------------------------------------------------</a:t>
            </a:r>
          </a:p>
        </p:txBody>
      </p:sp>
      <p:cxnSp>
        <p:nvCxnSpPr>
          <p:cNvPr id="77" name="Straight Arrow Connector 76">
            <a:extLst>
              <a:ext uri="{FF2B5EF4-FFF2-40B4-BE49-F238E27FC236}">
                <a16:creationId xmlns:a16="http://schemas.microsoft.com/office/drawing/2014/main" id="{A11528A6-FEC9-45CB-B2A5-6B4A8E6689B1}"/>
              </a:ext>
            </a:extLst>
          </p:cNvPr>
          <p:cNvCxnSpPr/>
          <p:nvPr/>
        </p:nvCxnSpPr>
        <p:spPr>
          <a:xfrm>
            <a:off x="4216670" y="1198486"/>
            <a:ext cx="81447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FCC39E96-7F7B-478C-91FB-CCD825797AC9}"/>
              </a:ext>
            </a:extLst>
          </p:cNvPr>
          <p:cNvCxnSpPr/>
          <p:nvPr/>
        </p:nvCxnSpPr>
        <p:spPr>
          <a:xfrm flipV="1">
            <a:off x="4238587" y="461639"/>
            <a:ext cx="0" cy="719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A8753457-BE30-4EC5-9281-E02C800DA3B4}"/>
              </a:ext>
            </a:extLst>
          </p:cNvPr>
          <p:cNvCxnSpPr/>
          <p:nvPr/>
        </p:nvCxnSpPr>
        <p:spPr>
          <a:xfrm>
            <a:off x="3888419" y="1615736"/>
            <a:ext cx="6704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3EB2EBCE-EC1B-4E9B-BAE2-06F8CC02274D}"/>
              </a:ext>
            </a:extLst>
          </p:cNvPr>
          <p:cNvCxnSpPr/>
          <p:nvPr/>
        </p:nvCxnSpPr>
        <p:spPr>
          <a:xfrm flipV="1">
            <a:off x="3888419" y="1091954"/>
            <a:ext cx="0" cy="5149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B0EDE108-8480-4A35-BC37-94F38D2D0AB2}"/>
              </a:ext>
            </a:extLst>
          </p:cNvPr>
          <p:cNvCxnSpPr/>
          <p:nvPr/>
        </p:nvCxnSpPr>
        <p:spPr>
          <a:xfrm>
            <a:off x="3773010" y="1882066"/>
            <a:ext cx="28557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B146BCCC-8206-4F65-85E0-953480420138}"/>
              </a:ext>
            </a:extLst>
          </p:cNvPr>
          <p:cNvCxnSpPr>
            <a:cxnSpLocks/>
          </p:cNvCxnSpPr>
          <p:nvPr/>
        </p:nvCxnSpPr>
        <p:spPr>
          <a:xfrm flipV="1">
            <a:off x="3699555" y="1544717"/>
            <a:ext cx="0" cy="2574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E2DE3C33-14E3-46AF-858D-8DF168774968}"/>
              </a:ext>
            </a:extLst>
          </p:cNvPr>
          <p:cNvSpPr txBox="1"/>
          <p:nvPr/>
        </p:nvSpPr>
        <p:spPr>
          <a:xfrm rot="19333431">
            <a:off x="1858340" y="1882215"/>
            <a:ext cx="3522630" cy="579967"/>
          </a:xfrm>
          <a:prstGeom prst="rect">
            <a:avLst/>
          </a:prstGeom>
          <a:noFill/>
        </p:spPr>
        <p:txBody>
          <a:bodyPr wrap="square" rtlCol="0">
            <a:spAutoFit/>
          </a:bodyPr>
          <a:lstStyle/>
          <a:p>
            <a:pPr algn="just" rtl="1">
              <a:lnSpc>
                <a:spcPct val="150000"/>
              </a:lnSpc>
            </a:pPr>
            <a:r>
              <a:rPr lang="en-US" sz="2400" dirty="0">
                <a:solidFill>
                  <a:schemeClr val="bg2">
                    <a:lumMod val="75000"/>
                  </a:schemeClr>
                </a:solidFill>
                <a:latin typeface="Times New Roman" panose="02020603050405020304" pitchFamily="18" charset="0"/>
                <a:cs typeface="B Nazanin" panose="00000400000000000000" pitchFamily="2" charset="-78"/>
              </a:rPr>
              <a:t>-------------------------</a:t>
            </a:r>
          </a:p>
        </p:txBody>
      </p:sp>
      <p:sp>
        <p:nvSpPr>
          <p:cNvPr id="92" name="TextBox 91">
            <a:extLst>
              <a:ext uri="{FF2B5EF4-FFF2-40B4-BE49-F238E27FC236}">
                <a16:creationId xmlns:a16="http://schemas.microsoft.com/office/drawing/2014/main" id="{1220505F-EC6B-453F-998C-01C1E563B1BF}"/>
              </a:ext>
            </a:extLst>
          </p:cNvPr>
          <p:cNvSpPr txBox="1"/>
          <p:nvPr/>
        </p:nvSpPr>
        <p:spPr>
          <a:xfrm rot="17912677">
            <a:off x="1642300" y="1588658"/>
            <a:ext cx="3450535" cy="579967"/>
          </a:xfrm>
          <a:prstGeom prst="rect">
            <a:avLst/>
          </a:prstGeom>
          <a:noFill/>
        </p:spPr>
        <p:txBody>
          <a:bodyPr wrap="square" rtlCol="0">
            <a:spAutoFit/>
          </a:bodyPr>
          <a:lstStyle/>
          <a:p>
            <a:pPr algn="just" rtl="1">
              <a:lnSpc>
                <a:spcPct val="150000"/>
              </a:lnSpc>
            </a:pPr>
            <a:r>
              <a:rPr lang="en-US" sz="2400" dirty="0">
                <a:solidFill>
                  <a:schemeClr val="bg2">
                    <a:lumMod val="75000"/>
                  </a:schemeClr>
                </a:solidFill>
                <a:latin typeface="Times New Roman" panose="02020603050405020304" pitchFamily="18" charset="0"/>
                <a:cs typeface="B Nazanin" panose="00000400000000000000" pitchFamily="2" charset="-78"/>
              </a:rPr>
              <a:t>---------------------------</a:t>
            </a:r>
          </a:p>
        </p:txBody>
      </p:sp>
      <p:sp>
        <p:nvSpPr>
          <p:cNvPr id="93" name="Oval 92">
            <a:extLst>
              <a:ext uri="{FF2B5EF4-FFF2-40B4-BE49-F238E27FC236}">
                <a16:creationId xmlns:a16="http://schemas.microsoft.com/office/drawing/2014/main" id="{F1AF04D3-6DD0-49B6-BCB5-DEC617E851FC}"/>
              </a:ext>
            </a:extLst>
          </p:cNvPr>
          <p:cNvSpPr/>
          <p:nvPr/>
        </p:nvSpPr>
        <p:spPr>
          <a:xfrm>
            <a:off x="3009530" y="2689934"/>
            <a:ext cx="45719" cy="976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cxnSp>
        <p:nvCxnSpPr>
          <p:cNvPr id="97" name="Straight Arrow Connector 96">
            <a:extLst>
              <a:ext uri="{FF2B5EF4-FFF2-40B4-BE49-F238E27FC236}">
                <a16:creationId xmlns:a16="http://schemas.microsoft.com/office/drawing/2014/main" id="{E988FC19-6B32-4E37-87B3-2277C71FDC08}"/>
              </a:ext>
            </a:extLst>
          </p:cNvPr>
          <p:cNvCxnSpPr>
            <a:cxnSpLocks/>
          </p:cNvCxnSpPr>
          <p:nvPr/>
        </p:nvCxnSpPr>
        <p:spPr>
          <a:xfrm>
            <a:off x="1726264" y="4457629"/>
            <a:ext cx="0" cy="7392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9" name="Straight Arrow Connector 98">
            <a:extLst>
              <a:ext uri="{FF2B5EF4-FFF2-40B4-BE49-F238E27FC236}">
                <a16:creationId xmlns:a16="http://schemas.microsoft.com/office/drawing/2014/main" id="{80B23562-B8F1-4CC3-BA5C-19EF1C819934}"/>
              </a:ext>
            </a:extLst>
          </p:cNvPr>
          <p:cNvCxnSpPr>
            <a:cxnSpLocks/>
          </p:cNvCxnSpPr>
          <p:nvPr/>
        </p:nvCxnSpPr>
        <p:spPr>
          <a:xfrm flipH="1">
            <a:off x="807868" y="4457629"/>
            <a:ext cx="918396" cy="192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1" name="Straight Arrow Connector 100">
            <a:extLst>
              <a:ext uri="{FF2B5EF4-FFF2-40B4-BE49-F238E27FC236}">
                <a16:creationId xmlns:a16="http://schemas.microsoft.com/office/drawing/2014/main" id="{5F49A813-8771-4A3A-AA4D-2141A874C188}"/>
              </a:ext>
            </a:extLst>
          </p:cNvPr>
          <p:cNvCxnSpPr/>
          <p:nvPr/>
        </p:nvCxnSpPr>
        <p:spPr>
          <a:xfrm>
            <a:off x="2049856" y="3994951"/>
            <a:ext cx="0" cy="5504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a:extLst>
              <a:ext uri="{FF2B5EF4-FFF2-40B4-BE49-F238E27FC236}">
                <a16:creationId xmlns:a16="http://schemas.microsoft.com/office/drawing/2014/main" id="{179D6F03-835D-48F0-B20C-05E963297A0E}"/>
              </a:ext>
            </a:extLst>
          </p:cNvPr>
          <p:cNvCxnSpPr/>
          <p:nvPr/>
        </p:nvCxnSpPr>
        <p:spPr>
          <a:xfrm flipH="1">
            <a:off x="1402672" y="4018220"/>
            <a:ext cx="64718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6" name="TextBox 105">
            <a:extLst>
              <a:ext uri="{FF2B5EF4-FFF2-40B4-BE49-F238E27FC236}">
                <a16:creationId xmlns:a16="http://schemas.microsoft.com/office/drawing/2014/main" id="{8F7DAD82-FC03-48EB-81DF-E494FBC69CBC}"/>
              </a:ext>
            </a:extLst>
          </p:cNvPr>
          <p:cNvSpPr txBox="1"/>
          <p:nvPr/>
        </p:nvSpPr>
        <p:spPr>
          <a:xfrm rot="17913112">
            <a:off x="-177918" y="4195682"/>
            <a:ext cx="4374000" cy="579967"/>
          </a:xfrm>
          <a:prstGeom prst="rect">
            <a:avLst/>
          </a:prstGeom>
          <a:noFill/>
        </p:spPr>
        <p:txBody>
          <a:bodyPr wrap="square" rtlCol="0">
            <a:spAutoFit/>
          </a:bodyPr>
          <a:lstStyle/>
          <a:p>
            <a:pPr algn="just" rtl="1">
              <a:lnSpc>
                <a:spcPct val="150000"/>
              </a:lnSpc>
            </a:pPr>
            <a:r>
              <a:rPr lang="en-US" sz="2400" dirty="0">
                <a:solidFill>
                  <a:schemeClr val="bg2">
                    <a:lumMod val="75000"/>
                  </a:schemeClr>
                </a:solidFill>
                <a:latin typeface="Times New Roman" panose="02020603050405020304" pitchFamily="18" charset="0"/>
                <a:cs typeface="B Nazanin" panose="00000400000000000000" pitchFamily="2" charset="-78"/>
              </a:rPr>
              <a:t>----------------------------</a:t>
            </a:r>
          </a:p>
        </p:txBody>
      </p:sp>
      <p:sp>
        <p:nvSpPr>
          <p:cNvPr id="108" name="TextBox 107">
            <a:extLst>
              <a:ext uri="{FF2B5EF4-FFF2-40B4-BE49-F238E27FC236}">
                <a16:creationId xmlns:a16="http://schemas.microsoft.com/office/drawing/2014/main" id="{FC58ADBC-A59C-4A2A-8A0D-F88381CADECE}"/>
              </a:ext>
            </a:extLst>
          </p:cNvPr>
          <p:cNvSpPr txBox="1"/>
          <p:nvPr/>
        </p:nvSpPr>
        <p:spPr>
          <a:xfrm rot="19335214">
            <a:off x="-1952668" y="4025740"/>
            <a:ext cx="5601808" cy="579967"/>
          </a:xfrm>
          <a:prstGeom prst="rect">
            <a:avLst/>
          </a:prstGeom>
          <a:noFill/>
        </p:spPr>
        <p:txBody>
          <a:bodyPr wrap="square" rtlCol="0">
            <a:spAutoFit/>
          </a:bodyPr>
          <a:lstStyle/>
          <a:p>
            <a:pPr algn="just" rtl="1">
              <a:lnSpc>
                <a:spcPct val="150000"/>
              </a:lnSpc>
            </a:pPr>
            <a:r>
              <a:rPr lang="en-US" sz="2400" dirty="0">
                <a:solidFill>
                  <a:schemeClr val="bg2">
                    <a:lumMod val="75000"/>
                  </a:schemeClr>
                </a:solidFill>
                <a:latin typeface="Times New Roman" panose="02020603050405020304" pitchFamily="18" charset="0"/>
                <a:cs typeface="B Nazanin" panose="00000400000000000000" pitchFamily="2" charset="-78"/>
              </a:rPr>
              <a:t>----------------------------</a:t>
            </a:r>
          </a:p>
        </p:txBody>
      </p:sp>
      <p:cxnSp>
        <p:nvCxnSpPr>
          <p:cNvPr id="110" name="Straight Arrow Connector 109">
            <a:extLst>
              <a:ext uri="{FF2B5EF4-FFF2-40B4-BE49-F238E27FC236}">
                <a16:creationId xmlns:a16="http://schemas.microsoft.com/office/drawing/2014/main" id="{963BEDBA-77A7-4E32-95E3-4E4F1D706750}"/>
              </a:ext>
            </a:extLst>
          </p:cNvPr>
          <p:cNvCxnSpPr/>
          <p:nvPr/>
        </p:nvCxnSpPr>
        <p:spPr>
          <a:xfrm>
            <a:off x="2396531" y="3691529"/>
            <a:ext cx="0" cy="32669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234FF603-AA49-4E6D-B954-D724CA79B9FE}"/>
              </a:ext>
            </a:extLst>
          </p:cNvPr>
          <p:cNvCxnSpPr/>
          <p:nvPr/>
        </p:nvCxnSpPr>
        <p:spPr>
          <a:xfrm flipH="1">
            <a:off x="1926454" y="3595456"/>
            <a:ext cx="36197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17CBD28E-C9D0-4004-BE65-8BBEA8F0E77E}"/>
              </a:ext>
            </a:extLst>
          </p:cNvPr>
          <p:cNvCxnSpPr>
            <a:cxnSpLocks/>
          </p:cNvCxnSpPr>
          <p:nvPr/>
        </p:nvCxnSpPr>
        <p:spPr>
          <a:xfrm flipH="1">
            <a:off x="1104633" y="4564799"/>
            <a:ext cx="545960" cy="70293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9E7E97B4-8731-404D-A054-A34313B10659}"/>
              </a:ext>
            </a:extLst>
          </p:cNvPr>
          <p:cNvSpPr txBox="1"/>
          <p:nvPr/>
        </p:nvSpPr>
        <p:spPr>
          <a:xfrm>
            <a:off x="946919" y="5092931"/>
            <a:ext cx="221942" cy="458074"/>
          </a:xfrm>
          <a:prstGeom prst="rect">
            <a:avLst/>
          </a:prstGeom>
          <a:noFill/>
        </p:spPr>
        <p:txBody>
          <a:bodyPr wrap="square" rtlCol="0">
            <a:spAutoFit/>
          </a:bodyPr>
          <a:lstStyle/>
          <a:p>
            <a:pPr algn="just" rtl="1">
              <a:lnSpc>
                <a:spcPct val="150000"/>
              </a:lnSpc>
            </a:pPr>
            <a:r>
              <a:rPr lang="en-US" dirty="0">
                <a:latin typeface="Times New Roman" panose="02020603050405020304" pitchFamily="18" charset="0"/>
                <a:cs typeface="B Nazanin" panose="00000400000000000000" pitchFamily="2" charset="-78"/>
              </a:rPr>
              <a:t>k</a:t>
            </a:r>
          </a:p>
        </p:txBody>
      </p:sp>
      <p:sp>
        <p:nvSpPr>
          <p:cNvPr id="118" name="TextBox 117">
            <a:extLst>
              <a:ext uri="{FF2B5EF4-FFF2-40B4-BE49-F238E27FC236}">
                <a16:creationId xmlns:a16="http://schemas.microsoft.com/office/drawing/2014/main" id="{A59D482C-F17F-49EC-8607-CA74668C4D27}"/>
              </a:ext>
            </a:extLst>
          </p:cNvPr>
          <p:cNvSpPr txBox="1"/>
          <p:nvPr/>
        </p:nvSpPr>
        <p:spPr>
          <a:xfrm>
            <a:off x="673901" y="5315176"/>
            <a:ext cx="593165" cy="579967"/>
          </a:xfrm>
          <a:prstGeom prst="rect">
            <a:avLst/>
          </a:prstGeom>
          <a:noFill/>
        </p:spPr>
        <p:txBody>
          <a:bodyPr wrap="square" rtlCol="0">
            <a:spAutoFit/>
          </a:bodyPr>
          <a:lstStyle/>
          <a:p>
            <a:pPr algn="just" rtl="1">
              <a:lnSpc>
                <a:spcPct val="150000"/>
              </a:lnSpc>
            </a:pPr>
            <a:r>
              <a:rPr lang="en-US" sz="2400" dirty="0">
                <a:solidFill>
                  <a:srgbClr val="FF0000"/>
                </a:solidFill>
                <a:latin typeface="Times New Roman" panose="02020603050405020304" pitchFamily="18" charset="0"/>
                <a:cs typeface="B Nazanin" panose="00000400000000000000" pitchFamily="2" charset="-78"/>
              </a:rPr>
              <a:t>(z)</a:t>
            </a:r>
          </a:p>
        </p:txBody>
      </p:sp>
      <p:sp>
        <p:nvSpPr>
          <p:cNvPr id="119" name="TextBox 118">
            <a:extLst>
              <a:ext uri="{FF2B5EF4-FFF2-40B4-BE49-F238E27FC236}">
                <a16:creationId xmlns:a16="http://schemas.microsoft.com/office/drawing/2014/main" id="{ACFF7972-D0C8-43CE-BEA6-59D3F89EBD4F}"/>
              </a:ext>
            </a:extLst>
          </p:cNvPr>
          <p:cNvSpPr txBox="1"/>
          <p:nvPr/>
        </p:nvSpPr>
        <p:spPr>
          <a:xfrm>
            <a:off x="1590467" y="5110643"/>
            <a:ext cx="285776" cy="458074"/>
          </a:xfrm>
          <a:prstGeom prst="rect">
            <a:avLst/>
          </a:prstGeom>
          <a:noFill/>
        </p:spPr>
        <p:txBody>
          <a:bodyPr wrap="square" rtlCol="0">
            <a:spAutoFit/>
          </a:bodyPr>
          <a:lstStyle/>
          <a:p>
            <a:pPr algn="just" rtl="1">
              <a:lnSpc>
                <a:spcPct val="150000"/>
              </a:lnSpc>
            </a:pPr>
            <a:r>
              <a:rPr lang="en-US" dirty="0">
                <a:solidFill>
                  <a:srgbClr val="FF0000"/>
                </a:solidFill>
                <a:latin typeface="Times New Roman" panose="02020603050405020304" pitchFamily="18" charset="0"/>
                <a:cs typeface="B Nazanin" panose="00000400000000000000" pitchFamily="2" charset="-78"/>
              </a:rPr>
              <a:t>H</a:t>
            </a:r>
          </a:p>
        </p:txBody>
      </p:sp>
      <p:sp>
        <p:nvSpPr>
          <p:cNvPr id="123" name="TextBox 122">
            <a:extLst>
              <a:ext uri="{FF2B5EF4-FFF2-40B4-BE49-F238E27FC236}">
                <a16:creationId xmlns:a16="http://schemas.microsoft.com/office/drawing/2014/main" id="{C1F8CACD-1C25-40D2-9CF3-A0D0496947DD}"/>
              </a:ext>
            </a:extLst>
          </p:cNvPr>
          <p:cNvSpPr txBox="1"/>
          <p:nvPr/>
        </p:nvSpPr>
        <p:spPr>
          <a:xfrm>
            <a:off x="1985658" y="4537580"/>
            <a:ext cx="399701" cy="369332"/>
          </a:xfrm>
          <a:prstGeom prst="rect">
            <a:avLst/>
          </a:prstGeom>
          <a:noFill/>
        </p:spPr>
        <p:txBody>
          <a:bodyPr wrap="square">
            <a:spAutoFit/>
          </a:bodyPr>
          <a:lstStyle/>
          <a:p>
            <a:r>
              <a:rPr lang="en-US" dirty="0">
                <a:solidFill>
                  <a:srgbClr val="FF0000"/>
                </a:solidFill>
                <a:latin typeface="Times New Roman" panose="02020603050405020304" pitchFamily="18" charset="0"/>
                <a:cs typeface="B Nazanin" panose="00000400000000000000" pitchFamily="2" charset="-78"/>
              </a:rPr>
              <a:t>H</a:t>
            </a:r>
            <a:endParaRPr lang="en-US" dirty="0"/>
          </a:p>
        </p:txBody>
      </p:sp>
      <p:sp>
        <p:nvSpPr>
          <p:cNvPr id="125" name="TextBox 124">
            <a:extLst>
              <a:ext uri="{FF2B5EF4-FFF2-40B4-BE49-F238E27FC236}">
                <a16:creationId xmlns:a16="http://schemas.microsoft.com/office/drawing/2014/main" id="{5759B779-9585-4D20-AE7E-BA9B0ED9A598}"/>
              </a:ext>
            </a:extLst>
          </p:cNvPr>
          <p:cNvSpPr txBox="1"/>
          <p:nvPr/>
        </p:nvSpPr>
        <p:spPr>
          <a:xfrm>
            <a:off x="2328173" y="3973606"/>
            <a:ext cx="361971" cy="369332"/>
          </a:xfrm>
          <a:prstGeom prst="rect">
            <a:avLst/>
          </a:prstGeom>
          <a:noFill/>
        </p:spPr>
        <p:txBody>
          <a:bodyPr wrap="square">
            <a:spAutoFit/>
          </a:bodyPr>
          <a:lstStyle/>
          <a:p>
            <a:r>
              <a:rPr lang="en-US" dirty="0">
                <a:solidFill>
                  <a:srgbClr val="FF0000"/>
                </a:solidFill>
                <a:latin typeface="Times New Roman" panose="02020603050405020304" pitchFamily="18" charset="0"/>
                <a:cs typeface="B Nazanin" panose="00000400000000000000" pitchFamily="2" charset="-78"/>
              </a:rPr>
              <a:t>H</a:t>
            </a:r>
            <a:endParaRPr lang="en-US" dirty="0"/>
          </a:p>
        </p:txBody>
      </p:sp>
      <p:sp>
        <p:nvSpPr>
          <p:cNvPr id="127" name="TextBox 126">
            <a:extLst>
              <a:ext uri="{FF2B5EF4-FFF2-40B4-BE49-F238E27FC236}">
                <a16:creationId xmlns:a16="http://schemas.microsoft.com/office/drawing/2014/main" id="{9E560EC1-27AC-450B-B97F-ABB01A7C49C5}"/>
              </a:ext>
            </a:extLst>
          </p:cNvPr>
          <p:cNvSpPr txBox="1"/>
          <p:nvPr/>
        </p:nvSpPr>
        <p:spPr>
          <a:xfrm>
            <a:off x="3397859" y="1237527"/>
            <a:ext cx="361971" cy="369332"/>
          </a:xfrm>
          <a:prstGeom prst="rect">
            <a:avLst/>
          </a:prstGeom>
          <a:noFill/>
        </p:spPr>
        <p:txBody>
          <a:bodyPr wrap="square">
            <a:spAutoFit/>
          </a:bodyPr>
          <a:lstStyle/>
          <a:p>
            <a:r>
              <a:rPr lang="en-US" dirty="0">
                <a:solidFill>
                  <a:srgbClr val="FF0000"/>
                </a:solidFill>
                <a:latin typeface="Times New Roman" panose="02020603050405020304" pitchFamily="18" charset="0"/>
                <a:cs typeface="B Nazanin" panose="00000400000000000000" pitchFamily="2" charset="-78"/>
              </a:rPr>
              <a:t>H</a:t>
            </a:r>
            <a:endParaRPr lang="en-US" dirty="0"/>
          </a:p>
        </p:txBody>
      </p:sp>
      <p:sp>
        <p:nvSpPr>
          <p:cNvPr id="129" name="TextBox 128">
            <a:extLst>
              <a:ext uri="{FF2B5EF4-FFF2-40B4-BE49-F238E27FC236}">
                <a16:creationId xmlns:a16="http://schemas.microsoft.com/office/drawing/2014/main" id="{D82253C1-C886-47FA-A23C-FC931F54F154}"/>
              </a:ext>
            </a:extLst>
          </p:cNvPr>
          <p:cNvSpPr txBox="1"/>
          <p:nvPr/>
        </p:nvSpPr>
        <p:spPr>
          <a:xfrm>
            <a:off x="3636525" y="764219"/>
            <a:ext cx="361971" cy="369332"/>
          </a:xfrm>
          <a:prstGeom prst="rect">
            <a:avLst/>
          </a:prstGeom>
          <a:noFill/>
        </p:spPr>
        <p:txBody>
          <a:bodyPr wrap="square">
            <a:spAutoFit/>
          </a:bodyPr>
          <a:lstStyle/>
          <a:p>
            <a:r>
              <a:rPr lang="en-US" dirty="0">
                <a:solidFill>
                  <a:srgbClr val="FF0000"/>
                </a:solidFill>
                <a:latin typeface="Times New Roman" panose="02020603050405020304" pitchFamily="18" charset="0"/>
                <a:cs typeface="B Nazanin" panose="00000400000000000000" pitchFamily="2" charset="-78"/>
              </a:rPr>
              <a:t>H</a:t>
            </a:r>
            <a:endParaRPr lang="en-US" dirty="0"/>
          </a:p>
        </p:txBody>
      </p:sp>
      <p:sp>
        <p:nvSpPr>
          <p:cNvPr id="131" name="TextBox 130">
            <a:extLst>
              <a:ext uri="{FF2B5EF4-FFF2-40B4-BE49-F238E27FC236}">
                <a16:creationId xmlns:a16="http://schemas.microsoft.com/office/drawing/2014/main" id="{27B4EDA1-64E7-4366-A38C-B234E2B9102E}"/>
              </a:ext>
            </a:extLst>
          </p:cNvPr>
          <p:cNvSpPr txBox="1"/>
          <p:nvPr/>
        </p:nvSpPr>
        <p:spPr>
          <a:xfrm>
            <a:off x="4056616" y="128043"/>
            <a:ext cx="361971" cy="369332"/>
          </a:xfrm>
          <a:prstGeom prst="rect">
            <a:avLst/>
          </a:prstGeom>
          <a:noFill/>
        </p:spPr>
        <p:txBody>
          <a:bodyPr wrap="square">
            <a:spAutoFit/>
          </a:bodyPr>
          <a:lstStyle/>
          <a:p>
            <a:r>
              <a:rPr lang="en-US" dirty="0">
                <a:solidFill>
                  <a:srgbClr val="FF0000"/>
                </a:solidFill>
                <a:latin typeface="Times New Roman" panose="02020603050405020304" pitchFamily="18" charset="0"/>
                <a:cs typeface="B Nazanin" panose="00000400000000000000" pitchFamily="2" charset="-78"/>
              </a:rPr>
              <a:t>H</a:t>
            </a:r>
            <a:endParaRPr lang="en-US" dirty="0"/>
          </a:p>
        </p:txBody>
      </p:sp>
      <p:sp>
        <p:nvSpPr>
          <p:cNvPr id="132" name="TextBox 131">
            <a:extLst>
              <a:ext uri="{FF2B5EF4-FFF2-40B4-BE49-F238E27FC236}">
                <a16:creationId xmlns:a16="http://schemas.microsoft.com/office/drawing/2014/main" id="{AFEC48D2-9942-4E66-8846-153DA35C5F35}"/>
              </a:ext>
            </a:extLst>
          </p:cNvPr>
          <p:cNvSpPr txBox="1"/>
          <p:nvPr/>
        </p:nvSpPr>
        <p:spPr>
          <a:xfrm>
            <a:off x="5042357" y="922166"/>
            <a:ext cx="258556" cy="458074"/>
          </a:xfrm>
          <a:prstGeom prst="rect">
            <a:avLst/>
          </a:prstGeom>
          <a:noFill/>
        </p:spPr>
        <p:txBody>
          <a:bodyPr wrap="square" rtlCol="0">
            <a:spAutoFit/>
          </a:bodyPr>
          <a:lstStyle/>
          <a:p>
            <a:pPr algn="just" rtl="1">
              <a:lnSpc>
                <a:spcPct val="150000"/>
              </a:lnSpc>
            </a:pPr>
            <a:r>
              <a:rPr lang="en-US" dirty="0">
                <a:solidFill>
                  <a:srgbClr val="FF0000"/>
                </a:solidFill>
                <a:latin typeface="Times New Roman" panose="02020603050405020304" pitchFamily="18" charset="0"/>
                <a:cs typeface="B Nazanin" panose="00000400000000000000" pitchFamily="2" charset="-78"/>
              </a:rPr>
              <a:t>E</a:t>
            </a:r>
          </a:p>
        </p:txBody>
      </p:sp>
      <p:sp>
        <p:nvSpPr>
          <p:cNvPr id="134" name="TextBox 133">
            <a:extLst>
              <a:ext uri="{FF2B5EF4-FFF2-40B4-BE49-F238E27FC236}">
                <a16:creationId xmlns:a16="http://schemas.microsoft.com/office/drawing/2014/main" id="{C433CE15-9CC6-4384-8F1B-9F0620EF7FF3}"/>
              </a:ext>
            </a:extLst>
          </p:cNvPr>
          <p:cNvSpPr txBox="1"/>
          <p:nvPr/>
        </p:nvSpPr>
        <p:spPr>
          <a:xfrm>
            <a:off x="4497724" y="1488777"/>
            <a:ext cx="361970" cy="369332"/>
          </a:xfrm>
          <a:prstGeom prst="rect">
            <a:avLst/>
          </a:prstGeom>
          <a:noFill/>
        </p:spPr>
        <p:txBody>
          <a:bodyPr wrap="square">
            <a:spAutoFit/>
          </a:bodyPr>
          <a:lstStyle/>
          <a:p>
            <a:r>
              <a:rPr lang="en-US" dirty="0">
                <a:solidFill>
                  <a:srgbClr val="FF0000"/>
                </a:solidFill>
                <a:latin typeface="Times New Roman" panose="02020603050405020304" pitchFamily="18" charset="0"/>
                <a:cs typeface="B Nazanin" panose="00000400000000000000" pitchFamily="2" charset="-78"/>
              </a:rPr>
              <a:t>E</a:t>
            </a:r>
            <a:endParaRPr lang="en-US" dirty="0"/>
          </a:p>
        </p:txBody>
      </p:sp>
      <p:sp>
        <p:nvSpPr>
          <p:cNvPr id="136" name="TextBox 135">
            <a:extLst>
              <a:ext uri="{FF2B5EF4-FFF2-40B4-BE49-F238E27FC236}">
                <a16:creationId xmlns:a16="http://schemas.microsoft.com/office/drawing/2014/main" id="{57B6ABE5-CE86-4249-98F8-04321CE71695}"/>
              </a:ext>
            </a:extLst>
          </p:cNvPr>
          <p:cNvSpPr txBox="1"/>
          <p:nvPr/>
        </p:nvSpPr>
        <p:spPr>
          <a:xfrm>
            <a:off x="4037230" y="1802866"/>
            <a:ext cx="399700" cy="369332"/>
          </a:xfrm>
          <a:prstGeom prst="rect">
            <a:avLst/>
          </a:prstGeom>
          <a:noFill/>
        </p:spPr>
        <p:txBody>
          <a:bodyPr wrap="square">
            <a:spAutoFit/>
          </a:bodyPr>
          <a:lstStyle/>
          <a:p>
            <a:r>
              <a:rPr lang="en-US" dirty="0">
                <a:solidFill>
                  <a:srgbClr val="FF0000"/>
                </a:solidFill>
                <a:latin typeface="Times New Roman" panose="02020603050405020304" pitchFamily="18" charset="0"/>
                <a:cs typeface="B Nazanin" panose="00000400000000000000" pitchFamily="2" charset="-78"/>
              </a:rPr>
              <a:t>E</a:t>
            </a:r>
            <a:endParaRPr lang="en-US" dirty="0"/>
          </a:p>
        </p:txBody>
      </p:sp>
      <p:sp>
        <p:nvSpPr>
          <p:cNvPr id="138" name="TextBox 137">
            <a:extLst>
              <a:ext uri="{FF2B5EF4-FFF2-40B4-BE49-F238E27FC236}">
                <a16:creationId xmlns:a16="http://schemas.microsoft.com/office/drawing/2014/main" id="{E2F92D4C-45C5-499A-B801-D835CC654877}"/>
              </a:ext>
            </a:extLst>
          </p:cNvPr>
          <p:cNvSpPr txBox="1"/>
          <p:nvPr/>
        </p:nvSpPr>
        <p:spPr>
          <a:xfrm>
            <a:off x="1674208" y="3295682"/>
            <a:ext cx="294910" cy="369332"/>
          </a:xfrm>
          <a:prstGeom prst="rect">
            <a:avLst/>
          </a:prstGeom>
          <a:noFill/>
        </p:spPr>
        <p:txBody>
          <a:bodyPr wrap="square">
            <a:spAutoFit/>
          </a:bodyPr>
          <a:lstStyle/>
          <a:p>
            <a:r>
              <a:rPr lang="en-US" dirty="0">
                <a:solidFill>
                  <a:srgbClr val="FF0000"/>
                </a:solidFill>
                <a:latin typeface="Times New Roman" panose="02020603050405020304" pitchFamily="18" charset="0"/>
                <a:cs typeface="B Nazanin" panose="00000400000000000000" pitchFamily="2" charset="-78"/>
              </a:rPr>
              <a:t>E</a:t>
            </a:r>
            <a:endParaRPr lang="en-US" dirty="0"/>
          </a:p>
        </p:txBody>
      </p:sp>
      <p:sp>
        <p:nvSpPr>
          <p:cNvPr id="140" name="TextBox 139">
            <a:extLst>
              <a:ext uri="{FF2B5EF4-FFF2-40B4-BE49-F238E27FC236}">
                <a16:creationId xmlns:a16="http://schemas.microsoft.com/office/drawing/2014/main" id="{426AFE68-2ADD-4CA3-88D8-86EA36D3CE7A}"/>
              </a:ext>
            </a:extLst>
          </p:cNvPr>
          <p:cNvSpPr txBox="1"/>
          <p:nvPr/>
        </p:nvSpPr>
        <p:spPr>
          <a:xfrm>
            <a:off x="1160193" y="3658823"/>
            <a:ext cx="288242" cy="369332"/>
          </a:xfrm>
          <a:prstGeom prst="rect">
            <a:avLst/>
          </a:prstGeom>
          <a:noFill/>
        </p:spPr>
        <p:txBody>
          <a:bodyPr wrap="square">
            <a:spAutoFit/>
          </a:bodyPr>
          <a:lstStyle/>
          <a:p>
            <a:r>
              <a:rPr lang="en-US" dirty="0">
                <a:solidFill>
                  <a:srgbClr val="FF0000"/>
                </a:solidFill>
                <a:latin typeface="Times New Roman" panose="02020603050405020304" pitchFamily="18" charset="0"/>
                <a:cs typeface="B Nazanin" panose="00000400000000000000" pitchFamily="2" charset="-78"/>
              </a:rPr>
              <a:t>E</a:t>
            </a:r>
            <a:endParaRPr lang="en-US" dirty="0"/>
          </a:p>
        </p:txBody>
      </p:sp>
      <p:sp>
        <p:nvSpPr>
          <p:cNvPr id="142" name="TextBox 141">
            <a:extLst>
              <a:ext uri="{FF2B5EF4-FFF2-40B4-BE49-F238E27FC236}">
                <a16:creationId xmlns:a16="http://schemas.microsoft.com/office/drawing/2014/main" id="{D7C47716-6796-4FD6-BEE4-3069D69219F2}"/>
              </a:ext>
            </a:extLst>
          </p:cNvPr>
          <p:cNvSpPr txBox="1"/>
          <p:nvPr/>
        </p:nvSpPr>
        <p:spPr>
          <a:xfrm>
            <a:off x="522241" y="4302899"/>
            <a:ext cx="288241" cy="369332"/>
          </a:xfrm>
          <a:prstGeom prst="rect">
            <a:avLst/>
          </a:prstGeom>
          <a:noFill/>
        </p:spPr>
        <p:txBody>
          <a:bodyPr wrap="square">
            <a:spAutoFit/>
          </a:bodyPr>
          <a:lstStyle/>
          <a:p>
            <a:r>
              <a:rPr lang="en-US" dirty="0">
                <a:solidFill>
                  <a:srgbClr val="FF0000"/>
                </a:solidFill>
                <a:latin typeface="Times New Roman" panose="02020603050405020304" pitchFamily="18" charset="0"/>
                <a:cs typeface="B Nazanin" panose="00000400000000000000" pitchFamily="2" charset="-78"/>
              </a:rPr>
              <a:t>E</a:t>
            </a:r>
            <a:endParaRPr lang="en-US" dirty="0"/>
          </a:p>
        </p:txBody>
      </p:sp>
      <p:graphicFrame>
        <p:nvGraphicFramePr>
          <p:cNvPr id="143" name="Object 142">
            <a:extLst>
              <a:ext uri="{FF2B5EF4-FFF2-40B4-BE49-F238E27FC236}">
                <a16:creationId xmlns:a16="http://schemas.microsoft.com/office/drawing/2014/main" id="{96BB4E24-4CA7-4E6D-B7DA-A9B5C13A5D09}"/>
              </a:ext>
            </a:extLst>
          </p:cNvPr>
          <p:cNvGraphicFramePr>
            <a:graphicFrameLocks noChangeAspect="1"/>
          </p:cNvGraphicFramePr>
          <p:nvPr>
            <p:extLst>
              <p:ext uri="{D42A27DB-BD31-4B8C-83A1-F6EECF244321}">
                <p14:modId xmlns:p14="http://schemas.microsoft.com/office/powerpoint/2010/main" val="2985227363"/>
              </p:ext>
            </p:extLst>
          </p:nvPr>
        </p:nvGraphicFramePr>
        <p:xfrm>
          <a:off x="4282524" y="759247"/>
          <a:ext cx="300188" cy="415645"/>
        </p:xfrm>
        <a:graphic>
          <a:graphicData uri="http://schemas.openxmlformats.org/presentationml/2006/ole">
            <mc:AlternateContent xmlns:mc="http://schemas.openxmlformats.org/markup-compatibility/2006">
              <mc:Choice xmlns:v="urn:schemas-microsoft-com:vml" Requires="v">
                <p:oleObj name="Equation" r:id="rId8" imgW="164880" imgH="228600" progId="Equation.DSMT4">
                  <p:embed/>
                </p:oleObj>
              </mc:Choice>
              <mc:Fallback>
                <p:oleObj name="Equation" r:id="rId8" imgW="164880" imgH="228600" progId="Equation.DSMT4">
                  <p:embed/>
                  <p:pic>
                    <p:nvPicPr>
                      <p:cNvPr id="0" name=""/>
                      <p:cNvPicPr/>
                      <p:nvPr/>
                    </p:nvPicPr>
                    <p:blipFill>
                      <a:blip r:embed="rId9"/>
                      <a:stretch>
                        <a:fillRect/>
                      </a:stretch>
                    </p:blipFill>
                    <p:spPr>
                      <a:xfrm>
                        <a:off x="4282524" y="759247"/>
                        <a:ext cx="300188" cy="415645"/>
                      </a:xfrm>
                      <a:prstGeom prst="rect">
                        <a:avLst/>
                      </a:prstGeom>
                    </p:spPr>
                  </p:pic>
                </p:oleObj>
              </mc:Fallback>
            </mc:AlternateContent>
          </a:graphicData>
        </a:graphic>
      </p:graphicFrame>
      <p:graphicFrame>
        <p:nvGraphicFramePr>
          <p:cNvPr id="144" name="Object 143">
            <a:extLst>
              <a:ext uri="{FF2B5EF4-FFF2-40B4-BE49-F238E27FC236}">
                <a16:creationId xmlns:a16="http://schemas.microsoft.com/office/drawing/2014/main" id="{766A4EF4-3B89-446F-B849-743A2C600462}"/>
              </a:ext>
            </a:extLst>
          </p:cNvPr>
          <p:cNvGraphicFramePr>
            <a:graphicFrameLocks noChangeAspect="1"/>
          </p:cNvGraphicFramePr>
          <p:nvPr>
            <p:extLst>
              <p:ext uri="{D42A27DB-BD31-4B8C-83A1-F6EECF244321}">
                <p14:modId xmlns:p14="http://schemas.microsoft.com/office/powerpoint/2010/main" val="2237231246"/>
              </p:ext>
            </p:extLst>
          </p:nvPr>
        </p:nvGraphicFramePr>
        <p:xfrm>
          <a:off x="4071152" y="1251326"/>
          <a:ext cx="361972" cy="411144"/>
        </p:xfrm>
        <a:graphic>
          <a:graphicData uri="http://schemas.openxmlformats.org/presentationml/2006/ole">
            <mc:AlternateContent xmlns:mc="http://schemas.openxmlformats.org/markup-compatibility/2006">
              <mc:Choice xmlns:v="urn:schemas-microsoft-com:vml" Requires="v">
                <p:oleObj name="Equation" r:id="rId10" imgW="177480" imgH="228600" progId="Equation.DSMT4">
                  <p:embed/>
                </p:oleObj>
              </mc:Choice>
              <mc:Fallback>
                <p:oleObj name="Equation" r:id="rId10" imgW="177480" imgH="228600" progId="Equation.DSMT4">
                  <p:embed/>
                  <p:pic>
                    <p:nvPicPr>
                      <p:cNvPr id="0" name=""/>
                      <p:cNvPicPr/>
                      <p:nvPr/>
                    </p:nvPicPr>
                    <p:blipFill>
                      <a:blip r:embed="rId11"/>
                      <a:stretch>
                        <a:fillRect/>
                      </a:stretch>
                    </p:blipFill>
                    <p:spPr>
                      <a:xfrm>
                        <a:off x="4071152" y="1251326"/>
                        <a:ext cx="361972" cy="411144"/>
                      </a:xfrm>
                      <a:prstGeom prst="rect">
                        <a:avLst/>
                      </a:prstGeom>
                    </p:spPr>
                  </p:pic>
                </p:oleObj>
              </mc:Fallback>
            </mc:AlternateContent>
          </a:graphicData>
        </a:graphic>
      </p:graphicFrame>
      <p:graphicFrame>
        <p:nvGraphicFramePr>
          <p:cNvPr id="145" name="Object 144">
            <a:extLst>
              <a:ext uri="{FF2B5EF4-FFF2-40B4-BE49-F238E27FC236}">
                <a16:creationId xmlns:a16="http://schemas.microsoft.com/office/drawing/2014/main" id="{E04A1BF8-E395-4DE9-B927-0CC0B3A13074}"/>
              </a:ext>
            </a:extLst>
          </p:cNvPr>
          <p:cNvGraphicFramePr>
            <a:graphicFrameLocks noChangeAspect="1"/>
          </p:cNvGraphicFramePr>
          <p:nvPr>
            <p:extLst>
              <p:ext uri="{D42A27DB-BD31-4B8C-83A1-F6EECF244321}">
                <p14:modId xmlns:p14="http://schemas.microsoft.com/office/powerpoint/2010/main" val="383435650"/>
              </p:ext>
            </p:extLst>
          </p:nvPr>
        </p:nvGraphicFramePr>
        <p:xfrm>
          <a:off x="1168861" y="4371528"/>
          <a:ext cx="359999" cy="462856"/>
        </p:xfrm>
        <a:graphic>
          <a:graphicData uri="http://schemas.openxmlformats.org/presentationml/2006/ole">
            <mc:AlternateContent xmlns:mc="http://schemas.openxmlformats.org/markup-compatibility/2006">
              <mc:Choice xmlns:v="urn:schemas-microsoft-com:vml" Requires="v">
                <p:oleObj name="Equation" r:id="rId12" imgW="177480" imgH="228600" progId="Equation.DSMT4">
                  <p:embed/>
                </p:oleObj>
              </mc:Choice>
              <mc:Fallback>
                <p:oleObj name="Equation" r:id="rId12" imgW="177480" imgH="228600" progId="Equation.DSMT4">
                  <p:embed/>
                  <p:pic>
                    <p:nvPicPr>
                      <p:cNvPr id="0" name=""/>
                      <p:cNvPicPr/>
                      <p:nvPr/>
                    </p:nvPicPr>
                    <p:blipFill>
                      <a:blip r:embed="rId13"/>
                      <a:stretch>
                        <a:fillRect/>
                      </a:stretch>
                    </p:blipFill>
                    <p:spPr>
                      <a:xfrm>
                        <a:off x="1168861" y="4371528"/>
                        <a:ext cx="359999" cy="462856"/>
                      </a:xfrm>
                      <a:prstGeom prst="rect">
                        <a:avLst/>
                      </a:prstGeom>
                    </p:spPr>
                  </p:pic>
                </p:oleObj>
              </mc:Fallback>
            </mc:AlternateContent>
          </a:graphicData>
        </a:graphic>
      </p:graphicFrame>
      <p:sp>
        <p:nvSpPr>
          <p:cNvPr id="146" name="Arrow: Left 145">
            <a:extLst>
              <a:ext uri="{FF2B5EF4-FFF2-40B4-BE49-F238E27FC236}">
                <a16:creationId xmlns:a16="http://schemas.microsoft.com/office/drawing/2014/main" id="{C34FE8DC-FB5C-4267-817D-991EB3FE92A1}"/>
              </a:ext>
            </a:extLst>
          </p:cNvPr>
          <p:cNvSpPr/>
          <p:nvPr/>
        </p:nvSpPr>
        <p:spPr>
          <a:xfrm>
            <a:off x="5119537" y="2512381"/>
            <a:ext cx="1840556" cy="25711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12284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EF3850-16AF-44ED-BFAD-0B5B66390C08}"/>
              </a:ext>
            </a:extLst>
          </p:cNvPr>
          <p:cNvSpPr>
            <a:spLocks noGrp="1"/>
          </p:cNvSpPr>
          <p:nvPr>
            <p:ph type="sldNum" sz="quarter" idx="12"/>
          </p:nvPr>
        </p:nvSpPr>
        <p:spPr/>
        <p:txBody>
          <a:bodyPr/>
          <a:lstStyle/>
          <a:p>
            <a:r>
              <a:rPr lang="en-US"/>
              <a:t>             </a:t>
            </a:r>
            <a:fld id="{8AC7B609-6235-4DF7-8376-3B4225D7EDEF}" type="slidenum">
              <a:rPr lang="en-US" smtClean="0"/>
              <a:pPr/>
              <a:t>46</a:t>
            </a:fld>
            <a:endParaRPr lang="en-US" dirty="0"/>
          </a:p>
        </p:txBody>
      </p:sp>
      <p:sp>
        <p:nvSpPr>
          <p:cNvPr id="3" name="TextBox 2">
            <a:extLst>
              <a:ext uri="{FF2B5EF4-FFF2-40B4-BE49-F238E27FC236}">
                <a16:creationId xmlns:a16="http://schemas.microsoft.com/office/drawing/2014/main" id="{6619E8EA-54DF-4DFB-A3CF-6AE2F805B9B0}"/>
              </a:ext>
            </a:extLst>
          </p:cNvPr>
          <p:cNvSpPr txBox="1"/>
          <p:nvPr/>
        </p:nvSpPr>
        <p:spPr>
          <a:xfrm>
            <a:off x="825623" y="186431"/>
            <a:ext cx="10857391" cy="4339971"/>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در قطبش خطی راستای ارتعاش میدان الکتریکی ثابت است. به عبارتی بردار دامنه ی موج ثابت است یعنی اندازه و جهت آن تغییر </a:t>
            </a:r>
            <a:r>
              <a:rPr lang="fa-IR" sz="2400" dirty="0" err="1">
                <a:latin typeface="Times New Roman" panose="02020603050405020304" pitchFamily="18" charset="0"/>
                <a:cs typeface="B Nazanin" panose="00000400000000000000" pitchFamily="2" charset="-78"/>
              </a:rPr>
              <a:t>نمی</a:t>
            </a:r>
            <a:r>
              <a:rPr lang="fa-IR" sz="2400" dirty="0">
                <a:latin typeface="Times New Roman" panose="02020603050405020304" pitchFamily="18" charset="0"/>
                <a:cs typeface="B Nazanin" panose="00000400000000000000" pitchFamily="2" charset="-78"/>
              </a:rPr>
              <a:t> کند. بسته به راستای قطبش می توان قطبش خطی را به دو نوع</a:t>
            </a:r>
            <a:r>
              <a:rPr lang="fa-IR" sz="2400" dirty="0">
                <a:solidFill>
                  <a:srgbClr val="7030A0"/>
                </a:solidFill>
                <a:latin typeface="Times New Roman" panose="02020603050405020304" pitchFamily="18" charset="0"/>
                <a:cs typeface="B Nazanin" panose="00000400000000000000" pitchFamily="2" charset="-78"/>
              </a:rPr>
              <a:t> </a:t>
            </a:r>
            <a:r>
              <a:rPr lang="en-US" sz="2400" dirty="0">
                <a:solidFill>
                  <a:srgbClr val="7030A0"/>
                </a:solidFill>
                <a:latin typeface="Times New Roman" panose="02020603050405020304" pitchFamily="18" charset="0"/>
                <a:cs typeface="B Nazanin" panose="00000400000000000000" pitchFamily="2" charset="-78"/>
              </a:rPr>
              <a:t>S</a:t>
            </a:r>
            <a:r>
              <a:rPr lang="fa-IR" sz="2400" dirty="0">
                <a:solidFill>
                  <a:srgbClr val="7030A0"/>
                </a:solidFill>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و</a:t>
            </a:r>
            <a:r>
              <a:rPr lang="fa-IR" sz="2400" dirty="0">
                <a:solidFill>
                  <a:srgbClr val="7030A0"/>
                </a:solidFill>
                <a:latin typeface="Times New Roman" panose="02020603050405020304" pitchFamily="18" charset="0"/>
                <a:cs typeface="B Nazanin" panose="00000400000000000000" pitchFamily="2" charset="-78"/>
              </a:rPr>
              <a:t> </a:t>
            </a:r>
            <a:r>
              <a:rPr lang="en-US" sz="2400" dirty="0">
                <a:solidFill>
                  <a:srgbClr val="7030A0"/>
                </a:solidFill>
                <a:latin typeface="Times New Roman" panose="02020603050405020304" pitchFamily="18" charset="0"/>
                <a:cs typeface="B Nazanin" panose="00000400000000000000" pitchFamily="2" charset="-78"/>
              </a:rPr>
              <a:t>P</a:t>
            </a:r>
            <a:r>
              <a:rPr lang="fa-IR" sz="2400" dirty="0">
                <a:latin typeface="Times New Roman" panose="02020603050405020304" pitchFamily="18" charset="0"/>
                <a:cs typeface="B Nazanin" panose="00000400000000000000" pitchFamily="2" charset="-78"/>
              </a:rPr>
              <a:t> دسته بندی کرد. ابتدا </a:t>
            </a:r>
            <a:r>
              <a:rPr lang="fa-IR" sz="2400" dirty="0">
                <a:solidFill>
                  <a:srgbClr val="FF0000"/>
                </a:solidFill>
                <a:latin typeface="Times New Roman" panose="02020603050405020304" pitchFamily="18" charset="0"/>
                <a:cs typeface="B Nazanin" panose="00000400000000000000" pitchFamily="2" charset="-78"/>
              </a:rPr>
              <a:t>صفحه ی تابش </a:t>
            </a:r>
            <a:r>
              <a:rPr lang="fa-IR" sz="2400" dirty="0">
                <a:latin typeface="Times New Roman" panose="02020603050405020304" pitchFamily="18" charset="0"/>
                <a:cs typeface="B Nazanin" panose="00000400000000000000" pitchFamily="2" charset="-78"/>
              </a:rPr>
              <a:t>را تعریف کنیم.</a:t>
            </a:r>
            <a:endParaRPr lang="en-US" sz="2400" dirty="0">
              <a:latin typeface="Times New Roman" panose="02020603050405020304" pitchFamily="18" charset="0"/>
              <a:cs typeface="B Nazanin" panose="00000400000000000000" pitchFamily="2" charset="-78"/>
            </a:endParaRPr>
          </a:p>
          <a:p>
            <a:pPr algn="just" rtl="1">
              <a:lnSpc>
                <a:spcPct val="150000"/>
              </a:lnSpc>
            </a:pPr>
            <a:r>
              <a:rPr lang="fa-IR" sz="2400" b="1" dirty="0">
                <a:solidFill>
                  <a:srgbClr val="FF0000"/>
                </a:solidFill>
                <a:latin typeface="Times New Roman" panose="02020603050405020304" pitchFamily="18" charset="0"/>
                <a:cs typeface="B Nazanin" panose="00000400000000000000" pitchFamily="2" charset="-78"/>
              </a:rPr>
              <a:t>صفحه تابش: </a:t>
            </a:r>
            <a:r>
              <a:rPr lang="fa-IR" sz="2400" dirty="0">
                <a:latin typeface="Times New Roman" panose="02020603050405020304" pitchFamily="18" charset="0"/>
                <a:cs typeface="B Nazanin" panose="00000400000000000000" pitchFamily="2" charset="-78"/>
              </a:rPr>
              <a:t>صفحه ای که توسط راستای پرتو تابشی و خط عمود بر نقطه تابش تشکیل می شود.</a:t>
            </a:r>
          </a:p>
          <a:p>
            <a:pPr algn="just" rtl="1">
              <a:lnSpc>
                <a:spcPct val="150000"/>
              </a:lnSpc>
            </a:pPr>
            <a:r>
              <a:rPr lang="fa-IR" sz="2400" b="1" dirty="0">
                <a:solidFill>
                  <a:srgbClr val="7030A0"/>
                </a:solidFill>
                <a:latin typeface="Times New Roman" panose="02020603050405020304" pitchFamily="18" charset="0"/>
                <a:cs typeface="B Nazanin" panose="00000400000000000000" pitchFamily="2" charset="-78"/>
              </a:rPr>
              <a:t>قطبش نوع </a:t>
            </a:r>
            <a:r>
              <a:rPr lang="en-US" sz="2400" b="1" dirty="0">
                <a:solidFill>
                  <a:srgbClr val="7030A0"/>
                </a:solidFill>
                <a:latin typeface="Times New Roman" panose="02020603050405020304" pitchFamily="18" charset="0"/>
                <a:cs typeface="B Nazanin" panose="00000400000000000000" pitchFamily="2" charset="-78"/>
              </a:rPr>
              <a:t> S</a:t>
            </a:r>
            <a:r>
              <a:rPr lang="fa-IR" sz="2400" b="1" dirty="0">
                <a:solidFill>
                  <a:srgbClr val="7030A0"/>
                </a:solidFill>
                <a:latin typeface="Times New Roman" panose="02020603050405020304" pitchFamily="18" charset="0"/>
                <a:cs typeface="B Nazanin" panose="00000400000000000000" pitchFamily="2" charset="-78"/>
              </a:rPr>
              <a:t>: </a:t>
            </a:r>
            <a:r>
              <a:rPr lang="fa-IR" sz="2400" dirty="0" err="1">
                <a:latin typeface="Times New Roman" panose="02020603050405020304" pitchFamily="18" charset="0"/>
                <a:cs typeface="B Nazanin" panose="00000400000000000000" pitchFamily="2" charset="-78"/>
              </a:rPr>
              <a:t>هرگاه</a:t>
            </a:r>
            <a:r>
              <a:rPr lang="fa-IR" sz="2400" dirty="0">
                <a:latin typeface="Times New Roman" panose="02020603050405020304" pitchFamily="18" charset="0"/>
                <a:cs typeface="B Nazanin" panose="00000400000000000000" pitchFamily="2" charset="-78"/>
              </a:rPr>
              <a:t> راستای ارتعاش میدان الکتریکی عمود بر صفحه تابش باشد.</a:t>
            </a:r>
          </a:p>
          <a:p>
            <a:pPr algn="just" rtl="1">
              <a:lnSpc>
                <a:spcPct val="150000"/>
              </a:lnSpc>
            </a:pPr>
            <a:r>
              <a:rPr lang="fa-IR" sz="2400" b="1" dirty="0">
                <a:solidFill>
                  <a:srgbClr val="7030A0"/>
                </a:solidFill>
                <a:latin typeface="Times New Roman" panose="02020603050405020304" pitchFamily="18" charset="0"/>
                <a:cs typeface="B Nazanin" panose="00000400000000000000" pitchFamily="2" charset="-78"/>
              </a:rPr>
              <a:t>قطبش نوع </a:t>
            </a:r>
            <a:r>
              <a:rPr lang="en-US" sz="2400" b="1" dirty="0">
                <a:solidFill>
                  <a:srgbClr val="7030A0"/>
                </a:solidFill>
                <a:latin typeface="Times New Roman" panose="02020603050405020304" pitchFamily="18" charset="0"/>
                <a:cs typeface="B Nazanin" panose="00000400000000000000" pitchFamily="2" charset="-78"/>
              </a:rPr>
              <a:t> P</a:t>
            </a:r>
            <a:r>
              <a:rPr lang="fa-IR" sz="2400" b="1" dirty="0">
                <a:solidFill>
                  <a:srgbClr val="7030A0"/>
                </a:solidFill>
                <a:latin typeface="Times New Roman" panose="02020603050405020304" pitchFamily="18" charset="0"/>
                <a:cs typeface="B Nazanin" panose="00000400000000000000" pitchFamily="2" charset="-78"/>
              </a:rPr>
              <a:t>: </a:t>
            </a:r>
            <a:r>
              <a:rPr lang="fa-IR" sz="2400" dirty="0" err="1">
                <a:latin typeface="Times New Roman" panose="02020603050405020304" pitchFamily="18" charset="0"/>
                <a:cs typeface="B Nazanin" panose="00000400000000000000" pitchFamily="2" charset="-78"/>
              </a:rPr>
              <a:t>هرگاه</a:t>
            </a:r>
            <a:r>
              <a:rPr lang="fa-IR" sz="2400" dirty="0">
                <a:latin typeface="Times New Roman" panose="02020603050405020304" pitchFamily="18" charset="0"/>
                <a:cs typeface="B Nazanin" panose="00000400000000000000" pitchFamily="2" charset="-78"/>
              </a:rPr>
              <a:t> راستای ارتعاش میدان الکتریکی </a:t>
            </a:r>
            <a:r>
              <a:rPr lang="fa-IR" sz="2400" dirty="0" err="1">
                <a:latin typeface="Times New Roman" panose="02020603050405020304" pitchFamily="18" charset="0"/>
                <a:cs typeface="B Nazanin" panose="00000400000000000000" pitchFamily="2" charset="-78"/>
              </a:rPr>
              <a:t>مماس</a:t>
            </a:r>
            <a:r>
              <a:rPr lang="fa-IR" sz="2400" dirty="0">
                <a:latin typeface="Times New Roman" panose="02020603050405020304" pitchFamily="18" charset="0"/>
                <a:cs typeface="B Nazanin" panose="00000400000000000000" pitchFamily="2" charset="-78"/>
              </a:rPr>
              <a:t> بر صفحه تابش باشد.</a:t>
            </a:r>
            <a:endParaRPr lang="en-US" sz="2400" dirty="0">
              <a:latin typeface="Times New Roman" panose="02020603050405020304" pitchFamily="18" charset="0"/>
              <a:cs typeface="B Nazanin" panose="00000400000000000000" pitchFamily="2" charset="-78"/>
            </a:endParaRPr>
          </a:p>
          <a:p>
            <a:pPr algn="just" rtl="1">
              <a:lnSpc>
                <a:spcPts val="3400"/>
              </a:lnSpc>
            </a:pPr>
            <a:endParaRPr lang="fa-IR" sz="2400" dirty="0">
              <a:latin typeface="Times New Roman" panose="02020603050405020304" pitchFamily="18" charset="0"/>
              <a:cs typeface="B Nazanin" panose="00000400000000000000" pitchFamily="2" charset="-78"/>
            </a:endParaRPr>
          </a:p>
          <a:p>
            <a:pPr algn="just" rtl="1">
              <a:lnSpc>
                <a:spcPct val="150000"/>
              </a:lnSpc>
            </a:pPr>
            <a:endParaRPr lang="en-US" sz="2400" dirty="0">
              <a:latin typeface="Times New Roman" panose="02020603050405020304" pitchFamily="18" charset="0"/>
              <a:cs typeface="B Nazanin" panose="00000400000000000000" pitchFamily="2" charset="-78"/>
            </a:endParaRPr>
          </a:p>
        </p:txBody>
      </p:sp>
      <p:sp>
        <p:nvSpPr>
          <p:cNvPr id="7" name="TextBox 6">
            <a:extLst>
              <a:ext uri="{FF2B5EF4-FFF2-40B4-BE49-F238E27FC236}">
                <a16:creationId xmlns:a16="http://schemas.microsoft.com/office/drawing/2014/main" id="{A78AE610-DC9E-445E-A973-F40568102F73}"/>
              </a:ext>
            </a:extLst>
          </p:cNvPr>
          <p:cNvSpPr txBox="1"/>
          <p:nvPr/>
        </p:nvSpPr>
        <p:spPr>
          <a:xfrm>
            <a:off x="6444493" y="3640456"/>
            <a:ext cx="5148353" cy="2795958"/>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در شکل روبرو صفحه تابش </a:t>
            </a:r>
            <a:r>
              <a:rPr lang="fa-IR" sz="2400" dirty="0" err="1">
                <a:latin typeface="Times New Roman" panose="02020603050405020304" pitchFamily="18" charset="0"/>
                <a:cs typeface="B Nazanin" panose="00000400000000000000" pitchFamily="2" charset="-78"/>
              </a:rPr>
              <a:t>مماس</a:t>
            </a:r>
            <a:r>
              <a:rPr lang="fa-IR" sz="2400" dirty="0">
                <a:latin typeface="Times New Roman" panose="02020603050405020304" pitchFamily="18" charset="0"/>
                <a:cs typeface="B Nazanin" panose="00000400000000000000" pitchFamily="2" charset="-78"/>
              </a:rPr>
              <a:t> بر صفحه اسلاید است. پس نقاط نماینده قطبش </a:t>
            </a:r>
            <a:r>
              <a:rPr lang="en-US" sz="2400" dirty="0">
                <a:latin typeface="Times New Roman" panose="02020603050405020304" pitchFamily="18" charset="0"/>
                <a:cs typeface="B Nazanin" panose="00000400000000000000" pitchFamily="2" charset="-78"/>
              </a:rPr>
              <a:t> S</a:t>
            </a:r>
            <a:r>
              <a:rPr lang="fa-IR" sz="2400" dirty="0">
                <a:latin typeface="Times New Roman" panose="02020603050405020304" pitchFamily="18" charset="0"/>
                <a:cs typeface="B Nazanin" panose="00000400000000000000" pitchFamily="2" charset="-78"/>
              </a:rPr>
              <a:t>است که عمود بر صفحه</a:t>
            </a:r>
            <a:r>
              <a:rPr lang="en-US" sz="2400" dirty="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تابش است و پیکانها نماینده قطبش </a:t>
            </a:r>
            <a:r>
              <a:rPr lang="en-US" sz="2400" dirty="0">
                <a:latin typeface="Times New Roman" panose="02020603050405020304" pitchFamily="18" charset="0"/>
                <a:cs typeface="B Nazanin" panose="00000400000000000000" pitchFamily="2" charset="-78"/>
              </a:rPr>
              <a:t> P</a:t>
            </a:r>
            <a:r>
              <a:rPr lang="fa-IR" sz="2400" dirty="0">
                <a:latin typeface="Times New Roman" panose="02020603050405020304" pitchFamily="18" charset="0"/>
                <a:cs typeface="B Nazanin" panose="00000400000000000000" pitchFamily="2" charset="-78"/>
              </a:rPr>
              <a:t>است که در صفحه تابش است.</a:t>
            </a:r>
            <a:endParaRPr lang="en-US" sz="2400" dirty="0">
              <a:latin typeface="Times New Roman" panose="02020603050405020304" pitchFamily="18" charset="0"/>
              <a:cs typeface="B Nazanin" panose="00000400000000000000" pitchFamily="2" charset="-78"/>
            </a:endParaRPr>
          </a:p>
          <a:p>
            <a:pPr algn="just" rtl="1">
              <a:lnSpc>
                <a:spcPct val="150000"/>
              </a:lnSpc>
            </a:pPr>
            <a:endParaRPr lang="en-US" sz="2400" dirty="0">
              <a:latin typeface="Times New Roman" panose="02020603050405020304" pitchFamily="18" charset="0"/>
              <a:cs typeface="B Nazanin" panose="00000400000000000000" pitchFamily="2" charset="-78"/>
            </a:endParaRPr>
          </a:p>
        </p:txBody>
      </p:sp>
      <p:grpSp>
        <p:nvGrpSpPr>
          <p:cNvPr id="8" name="Group 7">
            <a:extLst>
              <a:ext uri="{FF2B5EF4-FFF2-40B4-BE49-F238E27FC236}">
                <a16:creationId xmlns:a16="http://schemas.microsoft.com/office/drawing/2014/main" id="{9B5283CD-E6D3-4488-BA5B-1D0A70999AC6}"/>
              </a:ext>
            </a:extLst>
          </p:cNvPr>
          <p:cNvGrpSpPr/>
          <p:nvPr/>
        </p:nvGrpSpPr>
        <p:grpSpPr>
          <a:xfrm>
            <a:off x="881340" y="3548026"/>
            <a:ext cx="3442988" cy="3122414"/>
            <a:chOff x="881340" y="3534774"/>
            <a:chExt cx="3442988" cy="3122414"/>
          </a:xfrm>
        </p:grpSpPr>
        <p:pic>
          <p:nvPicPr>
            <p:cNvPr id="9" name="Picture 8">
              <a:extLst>
                <a:ext uri="{FF2B5EF4-FFF2-40B4-BE49-F238E27FC236}">
                  <a16:creationId xmlns:a16="http://schemas.microsoft.com/office/drawing/2014/main" id="{61718944-5163-4D43-80E5-75C7938F1A26}"/>
                </a:ext>
              </a:extLst>
            </p:cNvPr>
            <p:cNvPicPr>
              <a:picLocks noChangeAspect="1"/>
            </p:cNvPicPr>
            <p:nvPr/>
          </p:nvPicPr>
          <p:blipFill rotWithShape="1">
            <a:blip r:embed="rId2" cstate="print"/>
            <a:srcRect l="476" t="21060" r="75427" b="40361"/>
            <a:stretch/>
          </p:blipFill>
          <p:spPr>
            <a:xfrm>
              <a:off x="881340" y="3558064"/>
              <a:ext cx="3442988" cy="3099124"/>
            </a:xfrm>
            <a:prstGeom prst="rect">
              <a:avLst/>
            </a:prstGeom>
          </p:spPr>
        </p:pic>
        <p:cxnSp>
          <p:nvCxnSpPr>
            <p:cNvPr id="10" name="Straight Connector 9">
              <a:extLst>
                <a:ext uri="{FF2B5EF4-FFF2-40B4-BE49-F238E27FC236}">
                  <a16:creationId xmlns:a16="http://schemas.microsoft.com/office/drawing/2014/main" id="{CDDB8E3D-001A-4263-99F1-C957972AA920}"/>
                </a:ext>
              </a:extLst>
            </p:cNvPr>
            <p:cNvCxnSpPr/>
            <p:nvPr/>
          </p:nvCxnSpPr>
          <p:spPr>
            <a:xfrm flipH="1" flipV="1">
              <a:off x="1626119" y="3534774"/>
              <a:ext cx="1105786" cy="1743740"/>
            </a:xfrm>
            <a:prstGeom prst="line">
              <a:avLst/>
            </a:prstGeom>
            <a:ln w="19050">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6220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E64F4-7CCB-4142-8EC0-63B8DE1F26EF}"/>
              </a:ext>
            </a:extLst>
          </p:cNvPr>
          <p:cNvSpPr>
            <a:spLocks noGrp="1"/>
          </p:cNvSpPr>
          <p:nvPr>
            <p:ph type="sldNum" sz="quarter" idx="12"/>
          </p:nvPr>
        </p:nvSpPr>
        <p:spPr/>
        <p:txBody>
          <a:bodyPr/>
          <a:lstStyle/>
          <a:p>
            <a:r>
              <a:rPr lang="en-US"/>
              <a:t>             </a:t>
            </a:r>
            <a:fld id="{8AC7B609-6235-4DF7-8376-3B4225D7EDEF}" type="slidenum">
              <a:rPr lang="en-US" smtClean="0"/>
              <a:pPr/>
              <a:t>47</a:t>
            </a:fld>
            <a:endParaRPr lang="en-US" dirty="0"/>
          </a:p>
        </p:txBody>
      </p:sp>
      <p:graphicFrame>
        <p:nvGraphicFramePr>
          <p:cNvPr id="3" name="Object 2">
            <a:extLst>
              <a:ext uri="{FF2B5EF4-FFF2-40B4-BE49-F238E27FC236}">
                <a16:creationId xmlns:a16="http://schemas.microsoft.com/office/drawing/2014/main" id="{B44FDB9D-F9B0-43F7-99B9-CD49A248BC68}"/>
              </a:ext>
            </a:extLst>
          </p:cNvPr>
          <p:cNvGraphicFramePr>
            <a:graphicFrameLocks noChangeAspect="1"/>
          </p:cNvGraphicFramePr>
          <p:nvPr>
            <p:extLst>
              <p:ext uri="{D42A27DB-BD31-4B8C-83A1-F6EECF244321}">
                <p14:modId xmlns:p14="http://schemas.microsoft.com/office/powerpoint/2010/main" val="2020979793"/>
              </p:ext>
            </p:extLst>
          </p:nvPr>
        </p:nvGraphicFramePr>
        <p:xfrm>
          <a:off x="1155644" y="612030"/>
          <a:ext cx="3131889" cy="866862"/>
        </p:xfrm>
        <a:graphic>
          <a:graphicData uri="http://schemas.openxmlformats.org/presentationml/2006/ole">
            <mc:AlternateContent xmlns:mc="http://schemas.openxmlformats.org/markup-compatibility/2006">
              <mc:Choice xmlns:v="urn:schemas-microsoft-com:vml" Requires="v">
                <p:oleObj name="Equation" r:id="rId2" imgW="1422360" imgH="393480" progId="Equation.DSMT4">
                  <p:embed/>
                </p:oleObj>
              </mc:Choice>
              <mc:Fallback>
                <p:oleObj name="Equation" r:id="rId2" imgW="1422360" imgH="393480" progId="Equation.DSMT4">
                  <p:embed/>
                  <p:pic>
                    <p:nvPicPr>
                      <p:cNvPr id="0" name=""/>
                      <p:cNvPicPr/>
                      <p:nvPr/>
                    </p:nvPicPr>
                    <p:blipFill>
                      <a:blip r:embed="rId3"/>
                      <a:stretch>
                        <a:fillRect/>
                      </a:stretch>
                    </p:blipFill>
                    <p:spPr>
                      <a:xfrm>
                        <a:off x="1155644" y="612030"/>
                        <a:ext cx="3131889" cy="866862"/>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BF6A1F20-497C-4024-B347-2A6DAFEE1468}"/>
              </a:ext>
            </a:extLst>
          </p:cNvPr>
          <p:cNvSpPr txBox="1"/>
          <p:nvPr/>
        </p:nvSpPr>
        <p:spPr>
          <a:xfrm>
            <a:off x="4731798" y="612030"/>
            <a:ext cx="435006" cy="579967"/>
          </a:xfrm>
          <a:prstGeom prst="rect">
            <a:avLst/>
          </a:prstGeom>
          <a:noFill/>
        </p:spPr>
        <p:txBody>
          <a:bodyPr wrap="square" rtlCol="0">
            <a:spAutoFit/>
          </a:bodyPr>
          <a:lstStyle/>
          <a:p>
            <a:pPr algn="just" rtl="1">
              <a:lnSpc>
                <a:spcPct val="150000"/>
              </a:lnSpc>
            </a:pPr>
            <a:r>
              <a:rPr lang="en-US" sz="2400" dirty="0">
                <a:latin typeface="Times New Roman" panose="02020603050405020304" pitchFamily="18" charset="0"/>
                <a:cs typeface="B Nazanin" panose="00000400000000000000" pitchFamily="2" charset="-78"/>
              </a:rPr>
              <a:t>,</a:t>
            </a:r>
          </a:p>
        </p:txBody>
      </p:sp>
      <p:graphicFrame>
        <p:nvGraphicFramePr>
          <p:cNvPr id="5" name="Object 4">
            <a:extLst>
              <a:ext uri="{FF2B5EF4-FFF2-40B4-BE49-F238E27FC236}">
                <a16:creationId xmlns:a16="http://schemas.microsoft.com/office/drawing/2014/main" id="{91BE92FA-BF8D-4767-96C9-B8E8419B8857}"/>
              </a:ext>
            </a:extLst>
          </p:cNvPr>
          <p:cNvGraphicFramePr>
            <a:graphicFrameLocks noChangeAspect="1"/>
          </p:cNvGraphicFramePr>
          <p:nvPr>
            <p:extLst>
              <p:ext uri="{D42A27DB-BD31-4B8C-83A1-F6EECF244321}">
                <p14:modId xmlns:p14="http://schemas.microsoft.com/office/powerpoint/2010/main" val="310594071"/>
              </p:ext>
            </p:extLst>
          </p:nvPr>
        </p:nvGraphicFramePr>
        <p:xfrm>
          <a:off x="5466826" y="616392"/>
          <a:ext cx="1258348" cy="866862"/>
        </p:xfrm>
        <a:graphic>
          <a:graphicData uri="http://schemas.openxmlformats.org/presentationml/2006/ole">
            <mc:AlternateContent xmlns:mc="http://schemas.openxmlformats.org/markup-compatibility/2006">
              <mc:Choice xmlns:v="urn:schemas-microsoft-com:vml" Requires="v">
                <p:oleObj name="Equation" r:id="rId4" imgW="571320" imgH="393480" progId="Equation.DSMT4">
                  <p:embed/>
                </p:oleObj>
              </mc:Choice>
              <mc:Fallback>
                <p:oleObj name="Equation" r:id="rId4" imgW="571320" imgH="393480" progId="Equation.DSMT4">
                  <p:embed/>
                  <p:pic>
                    <p:nvPicPr>
                      <p:cNvPr id="0" name=""/>
                      <p:cNvPicPr/>
                      <p:nvPr/>
                    </p:nvPicPr>
                    <p:blipFill>
                      <a:blip r:embed="rId5"/>
                      <a:stretch>
                        <a:fillRect/>
                      </a:stretch>
                    </p:blipFill>
                    <p:spPr>
                      <a:xfrm>
                        <a:off x="5466826" y="616392"/>
                        <a:ext cx="1258348" cy="86686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43D3BBE-C5E7-485C-B42D-7A92F9A78E50}"/>
              </a:ext>
            </a:extLst>
          </p:cNvPr>
          <p:cNvGraphicFramePr>
            <a:graphicFrameLocks noChangeAspect="1"/>
          </p:cNvGraphicFramePr>
          <p:nvPr>
            <p:extLst>
              <p:ext uri="{D42A27DB-BD31-4B8C-83A1-F6EECF244321}">
                <p14:modId xmlns:p14="http://schemas.microsoft.com/office/powerpoint/2010/main" val="1760009197"/>
              </p:ext>
            </p:extLst>
          </p:nvPr>
        </p:nvGraphicFramePr>
        <p:xfrm>
          <a:off x="1093501" y="1529559"/>
          <a:ext cx="5448841" cy="866861"/>
        </p:xfrm>
        <a:graphic>
          <a:graphicData uri="http://schemas.openxmlformats.org/presentationml/2006/ole">
            <mc:AlternateContent xmlns:mc="http://schemas.openxmlformats.org/markup-compatibility/2006">
              <mc:Choice xmlns:v="urn:schemas-microsoft-com:vml" Requires="v">
                <p:oleObj name="Equation" r:id="rId6" imgW="2234880" imgH="355320" progId="Equation.DSMT4">
                  <p:embed/>
                </p:oleObj>
              </mc:Choice>
              <mc:Fallback>
                <p:oleObj name="Equation" r:id="rId6" imgW="2234880" imgH="355320" progId="Equation.DSMT4">
                  <p:embed/>
                  <p:pic>
                    <p:nvPicPr>
                      <p:cNvPr id="0" name=""/>
                      <p:cNvPicPr/>
                      <p:nvPr/>
                    </p:nvPicPr>
                    <p:blipFill>
                      <a:blip r:embed="rId7"/>
                      <a:stretch>
                        <a:fillRect/>
                      </a:stretch>
                    </p:blipFill>
                    <p:spPr>
                      <a:xfrm>
                        <a:off x="1093501" y="1529559"/>
                        <a:ext cx="5448841" cy="866861"/>
                      </a:xfrm>
                      <a:prstGeom prst="rect">
                        <a:avLst/>
                      </a:prstGeom>
                    </p:spPr>
                  </p:pic>
                </p:oleObj>
              </mc:Fallback>
            </mc:AlternateContent>
          </a:graphicData>
        </a:graphic>
      </p:graphicFrame>
      <p:sp>
        <p:nvSpPr>
          <p:cNvPr id="9" name="Oval 8">
            <a:extLst>
              <a:ext uri="{FF2B5EF4-FFF2-40B4-BE49-F238E27FC236}">
                <a16:creationId xmlns:a16="http://schemas.microsoft.com/office/drawing/2014/main" id="{CD2A9BEB-6873-4C43-B4C4-C5DB484C35A5}"/>
              </a:ext>
            </a:extLst>
          </p:cNvPr>
          <p:cNvSpPr/>
          <p:nvPr/>
        </p:nvSpPr>
        <p:spPr>
          <a:xfrm>
            <a:off x="4456590" y="1511803"/>
            <a:ext cx="630315" cy="833950"/>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07A277-EAA4-4F0A-AC2E-E95A873BB9F3}"/>
              </a:ext>
            </a:extLst>
          </p:cNvPr>
          <p:cNvSpPr txBox="1"/>
          <p:nvPr/>
        </p:nvSpPr>
        <p:spPr>
          <a:xfrm>
            <a:off x="4731798" y="2228295"/>
            <a:ext cx="195309" cy="579967"/>
          </a:xfrm>
          <a:prstGeom prst="rect">
            <a:avLst/>
          </a:prstGeom>
          <a:noFill/>
        </p:spPr>
        <p:txBody>
          <a:bodyPr wrap="square" rtlCol="0">
            <a:spAutoFit/>
          </a:bodyPr>
          <a:lstStyle/>
          <a:p>
            <a:pPr algn="just" rtl="1">
              <a:lnSpc>
                <a:spcPct val="150000"/>
              </a:lnSpc>
            </a:pPr>
            <a:r>
              <a:rPr lang="en-US" sz="2400" dirty="0" err="1">
                <a:solidFill>
                  <a:srgbClr val="FF0000"/>
                </a:solidFill>
                <a:latin typeface="Times New Roman" panose="02020603050405020304" pitchFamily="18" charset="0"/>
                <a:cs typeface="B Nazanin" panose="00000400000000000000" pitchFamily="2" charset="-78"/>
              </a:rPr>
              <a:t>i</a:t>
            </a:r>
            <a:endParaRPr lang="en-US" sz="2400" dirty="0">
              <a:solidFill>
                <a:srgbClr val="FF0000"/>
              </a:solidFill>
              <a:latin typeface="Times New Roman" panose="02020603050405020304" pitchFamily="18" charset="0"/>
              <a:cs typeface="B Nazanin" panose="00000400000000000000" pitchFamily="2" charset="-78"/>
            </a:endParaRPr>
          </a:p>
        </p:txBody>
      </p:sp>
      <p:graphicFrame>
        <p:nvGraphicFramePr>
          <p:cNvPr id="11" name="Object 10">
            <a:extLst>
              <a:ext uri="{FF2B5EF4-FFF2-40B4-BE49-F238E27FC236}">
                <a16:creationId xmlns:a16="http://schemas.microsoft.com/office/drawing/2014/main" id="{EB95D2D9-215E-42C8-B98D-D51C470A4558}"/>
              </a:ext>
            </a:extLst>
          </p:cNvPr>
          <p:cNvGraphicFramePr>
            <a:graphicFrameLocks noChangeAspect="1"/>
          </p:cNvGraphicFramePr>
          <p:nvPr>
            <p:extLst>
              <p:ext uri="{D42A27DB-BD31-4B8C-83A1-F6EECF244321}">
                <p14:modId xmlns:p14="http://schemas.microsoft.com/office/powerpoint/2010/main" val="3894606600"/>
              </p:ext>
            </p:extLst>
          </p:nvPr>
        </p:nvGraphicFramePr>
        <p:xfrm>
          <a:off x="1093501" y="2884814"/>
          <a:ext cx="4464514" cy="651075"/>
        </p:xfrm>
        <a:graphic>
          <a:graphicData uri="http://schemas.openxmlformats.org/presentationml/2006/ole">
            <mc:AlternateContent xmlns:mc="http://schemas.openxmlformats.org/markup-compatibility/2006">
              <mc:Choice xmlns:v="urn:schemas-microsoft-com:vml" Requires="v">
                <p:oleObj name="Equation" r:id="rId8" imgW="1828800" imgH="266400" progId="Equation.DSMT4">
                  <p:embed/>
                </p:oleObj>
              </mc:Choice>
              <mc:Fallback>
                <p:oleObj name="Equation" r:id="rId8" imgW="1828800" imgH="266400" progId="Equation.DSMT4">
                  <p:embed/>
                  <p:pic>
                    <p:nvPicPr>
                      <p:cNvPr id="0" name=""/>
                      <p:cNvPicPr/>
                      <p:nvPr/>
                    </p:nvPicPr>
                    <p:blipFill>
                      <a:blip r:embed="rId9"/>
                      <a:stretch>
                        <a:fillRect/>
                      </a:stretch>
                    </p:blipFill>
                    <p:spPr>
                      <a:xfrm>
                        <a:off x="1093501" y="2884814"/>
                        <a:ext cx="4464514" cy="651075"/>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709E9F10-E5D6-45B3-BCDD-16F763100BFF}"/>
              </a:ext>
            </a:extLst>
          </p:cNvPr>
          <p:cNvSpPr/>
          <p:nvPr/>
        </p:nvSpPr>
        <p:spPr>
          <a:xfrm>
            <a:off x="5347318" y="484926"/>
            <a:ext cx="1686758" cy="1059042"/>
          </a:xfrm>
          <a:prstGeom prst="rect">
            <a:avLst/>
          </a:prstGeom>
          <a:no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aphicFrame>
        <p:nvGraphicFramePr>
          <p:cNvPr id="13" name="Object 12">
            <a:extLst>
              <a:ext uri="{FF2B5EF4-FFF2-40B4-BE49-F238E27FC236}">
                <a16:creationId xmlns:a16="http://schemas.microsoft.com/office/drawing/2014/main" id="{F143B63B-A66F-4509-A995-BC4FFB9EEAE9}"/>
              </a:ext>
            </a:extLst>
          </p:cNvPr>
          <p:cNvGraphicFramePr>
            <a:graphicFrameLocks noChangeAspect="1"/>
          </p:cNvGraphicFramePr>
          <p:nvPr>
            <p:extLst>
              <p:ext uri="{D42A27DB-BD31-4B8C-83A1-F6EECF244321}">
                <p14:modId xmlns:p14="http://schemas.microsoft.com/office/powerpoint/2010/main" val="2514900653"/>
              </p:ext>
            </p:extLst>
          </p:nvPr>
        </p:nvGraphicFramePr>
        <p:xfrm>
          <a:off x="2968131" y="3947558"/>
          <a:ext cx="7514086" cy="641446"/>
        </p:xfrm>
        <a:graphic>
          <a:graphicData uri="http://schemas.openxmlformats.org/presentationml/2006/ole">
            <mc:AlternateContent xmlns:mc="http://schemas.openxmlformats.org/markup-compatibility/2006">
              <mc:Choice xmlns:v="urn:schemas-microsoft-com:vml" Requires="v">
                <p:oleObj name="Equation" r:id="rId10" imgW="3124080" imgH="266400" progId="Equation.DSMT4">
                  <p:embed/>
                </p:oleObj>
              </mc:Choice>
              <mc:Fallback>
                <p:oleObj name="Equation" r:id="rId10" imgW="3124080" imgH="266400" progId="Equation.DSMT4">
                  <p:embed/>
                  <p:pic>
                    <p:nvPicPr>
                      <p:cNvPr id="0" name=""/>
                      <p:cNvPicPr/>
                      <p:nvPr/>
                    </p:nvPicPr>
                    <p:blipFill>
                      <a:blip r:embed="rId11"/>
                      <a:stretch>
                        <a:fillRect/>
                      </a:stretch>
                    </p:blipFill>
                    <p:spPr>
                      <a:xfrm>
                        <a:off x="2968131" y="3947558"/>
                        <a:ext cx="7514086" cy="641446"/>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9F41EDE3-E613-4C0E-ACB4-377437F716E1}"/>
              </a:ext>
            </a:extLst>
          </p:cNvPr>
          <p:cNvSpPr txBox="1"/>
          <p:nvPr/>
        </p:nvSpPr>
        <p:spPr>
          <a:xfrm>
            <a:off x="452761" y="3906276"/>
            <a:ext cx="2361460"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 فقط قسمت حقیقی</a:t>
            </a:r>
            <a:endParaRPr lang="en-US" sz="2400" dirty="0">
              <a:latin typeface="Times New Roman" panose="02020603050405020304" pitchFamily="18" charset="0"/>
              <a:cs typeface="B Nazanin" panose="00000400000000000000" pitchFamily="2" charset="-78"/>
            </a:endParaRPr>
          </a:p>
        </p:txBody>
      </p:sp>
      <p:sp>
        <p:nvSpPr>
          <p:cNvPr id="15" name="TextBox 14">
            <a:extLst>
              <a:ext uri="{FF2B5EF4-FFF2-40B4-BE49-F238E27FC236}">
                <a16:creationId xmlns:a16="http://schemas.microsoft.com/office/drawing/2014/main" id="{9BAE6B63-E073-4BE8-9294-D47BE6923287}"/>
              </a:ext>
            </a:extLst>
          </p:cNvPr>
          <p:cNvSpPr txBox="1"/>
          <p:nvPr/>
        </p:nvSpPr>
        <p:spPr>
          <a:xfrm>
            <a:off x="10272207" y="3888521"/>
            <a:ext cx="1757779" cy="600164"/>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قطبش بیضوی</a:t>
            </a:r>
            <a:endParaRPr lang="en-US" sz="2400" dirty="0">
              <a:solidFill>
                <a:srgbClr val="FF0000"/>
              </a:solidFill>
              <a:latin typeface="Times New Roman" panose="02020603050405020304" pitchFamily="18" charset="0"/>
              <a:cs typeface="B Nazanin" panose="00000400000000000000" pitchFamily="2" charset="-78"/>
            </a:endParaRPr>
          </a:p>
        </p:txBody>
      </p:sp>
      <p:sp>
        <p:nvSpPr>
          <p:cNvPr id="16" name="TextBox 15">
            <a:extLst>
              <a:ext uri="{FF2B5EF4-FFF2-40B4-BE49-F238E27FC236}">
                <a16:creationId xmlns:a16="http://schemas.microsoft.com/office/drawing/2014/main" id="{E7D4F1A7-796F-4C1C-B2AB-75E25EF48D09}"/>
              </a:ext>
            </a:extLst>
          </p:cNvPr>
          <p:cNvSpPr txBox="1"/>
          <p:nvPr/>
        </p:nvSpPr>
        <p:spPr>
          <a:xfrm>
            <a:off x="772357" y="4785064"/>
            <a:ext cx="11176987" cy="1154162"/>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مشاهده می شود که </a:t>
            </a:r>
            <a:r>
              <a:rPr lang="fa-IR" sz="2400" dirty="0" err="1">
                <a:latin typeface="Times New Roman" panose="02020603050405020304" pitchFamily="18" charset="0"/>
                <a:cs typeface="B Nazanin" panose="00000400000000000000" pitchFamily="2" charset="-78"/>
              </a:rPr>
              <a:t>مولفهء</a:t>
            </a:r>
            <a:r>
              <a:rPr lang="fa-IR" sz="2400" dirty="0">
                <a:latin typeface="Times New Roman" panose="02020603050405020304" pitchFamily="18" charset="0"/>
                <a:cs typeface="B Nazanin" panose="00000400000000000000" pitchFamily="2" charset="-78"/>
              </a:rPr>
              <a:t> </a:t>
            </a:r>
            <a:r>
              <a:rPr lang="en-US" sz="2400" dirty="0">
                <a:latin typeface="Times New Roman" panose="02020603050405020304" pitchFamily="18" charset="0"/>
                <a:cs typeface="B Nazanin" panose="00000400000000000000" pitchFamily="2" charset="-78"/>
              </a:rPr>
              <a:t>x</a:t>
            </a:r>
            <a:r>
              <a:rPr lang="fa-IR" sz="2400" dirty="0">
                <a:latin typeface="Times New Roman" panose="02020603050405020304" pitchFamily="18" charset="0"/>
                <a:cs typeface="B Nazanin" panose="00000400000000000000" pitchFamily="2" charset="-78"/>
              </a:rPr>
              <a:t> میدانی </a:t>
            </a:r>
            <a:r>
              <a:rPr lang="fa-IR" sz="2400" dirty="0" err="1">
                <a:latin typeface="Times New Roman" panose="02020603050405020304" pitchFamily="18" charset="0"/>
                <a:cs typeface="B Nazanin" panose="00000400000000000000" pitchFamily="2" charset="-78"/>
              </a:rPr>
              <a:t>کسینوسی</a:t>
            </a:r>
            <a:r>
              <a:rPr lang="fa-IR" sz="2400" dirty="0">
                <a:latin typeface="Times New Roman" panose="02020603050405020304" pitchFamily="18" charset="0"/>
                <a:cs typeface="B Nazanin" panose="00000400000000000000" pitchFamily="2" charset="-78"/>
              </a:rPr>
              <a:t> و </a:t>
            </a:r>
            <a:r>
              <a:rPr lang="fa-IR" sz="2400" dirty="0" err="1">
                <a:latin typeface="Times New Roman" panose="02020603050405020304" pitchFamily="18" charset="0"/>
                <a:cs typeface="B Nazanin" panose="00000400000000000000" pitchFamily="2" charset="-78"/>
              </a:rPr>
              <a:t>مولفهء</a:t>
            </a:r>
            <a:r>
              <a:rPr lang="fa-IR" sz="2400" dirty="0">
                <a:latin typeface="Times New Roman" panose="02020603050405020304" pitchFamily="18" charset="0"/>
                <a:cs typeface="B Nazanin" panose="00000400000000000000" pitchFamily="2" charset="-78"/>
              </a:rPr>
              <a:t> </a:t>
            </a:r>
            <a:r>
              <a:rPr lang="en-US" sz="2400" dirty="0">
                <a:latin typeface="Times New Roman" panose="02020603050405020304" pitchFamily="18" charset="0"/>
                <a:cs typeface="B Nazanin" panose="00000400000000000000" pitchFamily="2" charset="-78"/>
              </a:rPr>
              <a:t>y</a:t>
            </a:r>
            <a:r>
              <a:rPr lang="fa-IR" sz="2400" dirty="0">
                <a:latin typeface="Times New Roman" panose="02020603050405020304" pitchFamily="18" charset="0"/>
                <a:cs typeface="B Nazanin" panose="00000400000000000000" pitchFamily="2" charset="-78"/>
              </a:rPr>
              <a:t> آن سینوسی است یعنی وقتی </a:t>
            </a:r>
            <a:r>
              <a:rPr lang="fa-IR" sz="2400" dirty="0" err="1">
                <a:latin typeface="Times New Roman" panose="02020603050405020304" pitchFamily="18" charset="0"/>
                <a:cs typeface="B Nazanin" panose="00000400000000000000" pitchFamily="2" charset="-78"/>
              </a:rPr>
              <a:t>مولفهء</a:t>
            </a:r>
            <a:r>
              <a:rPr lang="fa-IR" sz="2400" dirty="0">
                <a:latin typeface="Times New Roman" panose="02020603050405020304" pitchFamily="18" charset="0"/>
                <a:cs typeface="B Nazanin" panose="00000400000000000000" pitchFamily="2" charset="-78"/>
              </a:rPr>
              <a:t> </a:t>
            </a:r>
            <a:r>
              <a:rPr lang="en-US" sz="2400" dirty="0">
                <a:latin typeface="Times New Roman" panose="02020603050405020304" pitchFamily="18" charset="0"/>
                <a:cs typeface="B Nazanin" panose="00000400000000000000" pitchFamily="2" charset="-78"/>
              </a:rPr>
              <a:t>x</a:t>
            </a:r>
            <a:r>
              <a:rPr lang="fa-IR" sz="2400" dirty="0">
                <a:latin typeface="Times New Roman" panose="02020603050405020304" pitchFamily="18" charset="0"/>
                <a:cs typeface="B Nazanin" panose="00000400000000000000" pitchFamily="2" charset="-78"/>
              </a:rPr>
              <a:t> در حال افزایش است </a:t>
            </a:r>
            <a:r>
              <a:rPr lang="fa-IR" sz="2400" dirty="0" err="1">
                <a:latin typeface="Times New Roman" panose="02020603050405020304" pitchFamily="18" charset="0"/>
                <a:cs typeface="B Nazanin" panose="00000400000000000000" pitchFamily="2" charset="-78"/>
              </a:rPr>
              <a:t>مولفهء</a:t>
            </a:r>
            <a:r>
              <a:rPr lang="fa-IR" sz="2400" dirty="0">
                <a:latin typeface="Times New Roman" panose="02020603050405020304" pitchFamily="18" charset="0"/>
                <a:cs typeface="B Nazanin" panose="00000400000000000000" pitchFamily="2" charset="-78"/>
              </a:rPr>
              <a:t> </a:t>
            </a:r>
            <a:r>
              <a:rPr lang="en-US" sz="2400" dirty="0">
                <a:latin typeface="Times New Roman" panose="02020603050405020304" pitchFamily="18" charset="0"/>
                <a:cs typeface="B Nazanin" panose="00000400000000000000" pitchFamily="2" charset="-78"/>
              </a:rPr>
              <a:t>y</a:t>
            </a:r>
            <a:r>
              <a:rPr lang="fa-IR" sz="2400" dirty="0">
                <a:latin typeface="Times New Roman" panose="02020603050405020304" pitchFamily="18" charset="0"/>
                <a:cs typeface="B Nazanin" panose="00000400000000000000" pitchFamily="2" charset="-78"/>
              </a:rPr>
              <a:t> در حال کاهش است و برعکس.</a:t>
            </a:r>
            <a:endParaRPr lang="en-US" sz="2400"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473688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147126-17AD-4712-B3DE-78D004B191A4}"/>
              </a:ext>
            </a:extLst>
          </p:cNvPr>
          <p:cNvSpPr>
            <a:spLocks noGrp="1"/>
          </p:cNvSpPr>
          <p:nvPr>
            <p:ph type="sldNum" sz="quarter" idx="12"/>
          </p:nvPr>
        </p:nvSpPr>
        <p:spPr/>
        <p:txBody>
          <a:bodyPr/>
          <a:lstStyle/>
          <a:p>
            <a:r>
              <a:rPr lang="en-US"/>
              <a:t>             </a:t>
            </a:r>
            <a:fld id="{8AC7B609-6235-4DF7-8376-3B4225D7EDEF}" type="slidenum">
              <a:rPr lang="en-US" smtClean="0"/>
              <a:pPr/>
              <a:t>48</a:t>
            </a:fld>
            <a:endParaRPr lang="en-US" dirty="0"/>
          </a:p>
        </p:txBody>
      </p:sp>
      <p:graphicFrame>
        <p:nvGraphicFramePr>
          <p:cNvPr id="4" name="Object 3">
            <a:extLst>
              <a:ext uri="{FF2B5EF4-FFF2-40B4-BE49-F238E27FC236}">
                <a16:creationId xmlns:a16="http://schemas.microsoft.com/office/drawing/2014/main" id="{1BCB5681-AFA8-4423-9BE3-A6C33712C56F}"/>
              </a:ext>
            </a:extLst>
          </p:cNvPr>
          <p:cNvGraphicFramePr>
            <a:graphicFrameLocks noChangeAspect="1"/>
          </p:cNvGraphicFramePr>
          <p:nvPr>
            <p:extLst>
              <p:ext uri="{D42A27DB-BD31-4B8C-83A1-F6EECF244321}">
                <p14:modId xmlns:p14="http://schemas.microsoft.com/office/powerpoint/2010/main" val="4181917197"/>
              </p:ext>
            </p:extLst>
          </p:nvPr>
        </p:nvGraphicFramePr>
        <p:xfrm>
          <a:off x="878889" y="702152"/>
          <a:ext cx="1364942" cy="498729"/>
        </p:xfrm>
        <a:graphic>
          <a:graphicData uri="http://schemas.openxmlformats.org/presentationml/2006/ole">
            <mc:AlternateContent xmlns:mc="http://schemas.openxmlformats.org/markup-compatibility/2006">
              <mc:Choice xmlns:v="urn:schemas-microsoft-com:vml" Requires="v">
                <p:oleObj name="Equation" r:id="rId2" imgW="660240" imgH="241200" progId="Equation.DSMT4">
                  <p:embed/>
                </p:oleObj>
              </mc:Choice>
              <mc:Fallback>
                <p:oleObj name="Equation" r:id="rId2" imgW="660240" imgH="241200" progId="Equation.DSMT4">
                  <p:embed/>
                  <p:pic>
                    <p:nvPicPr>
                      <p:cNvPr id="0" name=""/>
                      <p:cNvPicPr/>
                      <p:nvPr/>
                    </p:nvPicPr>
                    <p:blipFill>
                      <a:blip r:embed="rId3"/>
                      <a:stretch>
                        <a:fillRect/>
                      </a:stretch>
                    </p:blipFill>
                    <p:spPr>
                      <a:xfrm>
                        <a:off x="878889" y="702152"/>
                        <a:ext cx="1364942" cy="498729"/>
                      </a:xfrm>
                      <a:prstGeom prst="rect">
                        <a:avLst/>
                      </a:prstGeom>
                    </p:spPr>
                  </p:pic>
                </p:oleObj>
              </mc:Fallback>
            </mc:AlternateContent>
          </a:graphicData>
        </a:graphic>
      </p:graphicFrame>
      <p:cxnSp>
        <p:nvCxnSpPr>
          <p:cNvPr id="6" name="Straight Arrow Connector 5">
            <a:extLst>
              <a:ext uri="{FF2B5EF4-FFF2-40B4-BE49-F238E27FC236}">
                <a16:creationId xmlns:a16="http://schemas.microsoft.com/office/drawing/2014/main" id="{3C8F5E03-17B9-4D16-8CE9-7A23110BF38C}"/>
              </a:ext>
            </a:extLst>
          </p:cNvPr>
          <p:cNvCxnSpPr/>
          <p:nvPr/>
        </p:nvCxnSpPr>
        <p:spPr>
          <a:xfrm>
            <a:off x="2485748" y="967666"/>
            <a:ext cx="9144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E4167D4A-7482-47E9-A98C-5A49250CB8BF}"/>
              </a:ext>
            </a:extLst>
          </p:cNvPr>
          <p:cNvSpPr txBox="1"/>
          <p:nvPr/>
        </p:nvSpPr>
        <p:spPr>
          <a:xfrm>
            <a:off x="3642065" y="600717"/>
            <a:ext cx="1961965" cy="600164"/>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قطبش دایره ای</a:t>
            </a:r>
            <a:endParaRPr lang="en-US" sz="2400" dirty="0">
              <a:solidFill>
                <a:srgbClr val="FF0000"/>
              </a:solidFill>
              <a:latin typeface="Times New Roman" panose="02020603050405020304" pitchFamily="18" charset="0"/>
              <a:cs typeface="B Nazanin" panose="00000400000000000000" pitchFamily="2" charset="-78"/>
            </a:endParaRPr>
          </a:p>
        </p:txBody>
      </p:sp>
      <p:graphicFrame>
        <p:nvGraphicFramePr>
          <p:cNvPr id="8" name="Object 7">
            <a:extLst>
              <a:ext uri="{FF2B5EF4-FFF2-40B4-BE49-F238E27FC236}">
                <a16:creationId xmlns:a16="http://schemas.microsoft.com/office/drawing/2014/main" id="{719A50C1-99AC-4363-8AE1-C0DE2B5A66F4}"/>
              </a:ext>
            </a:extLst>
          </p:cNvPr>
          <p:cNvGraphicFramePr>
            <a:graphicFrameLocks noChangeAspect="1"/>
          </p:cNvGraphicFramePr>
          <p:nvPr>
            <p:extLst>
              <p:ext uri="{D42A27DB-BD31-4B8C-83A1-F6EECF244321}">
                <p14:modId xmlns:p14="http://schemas.microsoft.com/office/powerpoint/2010/main" val="2392674650"/>
              </p:ext>
            </p:extLst>
          </p:nvPr>
        </p:nvGraphicFramePr>
        <p:xfrm>
          <a:off x="878889" y="1494792"/>
          <a:ext cx="2966996" cy="511551"/>
        </p:xfrm>
        <a:graphic>
          <a:graphicData uri="http://schemas.openxmlformats.org/presentationml/2006/ole">
            <mc:AlternateContent xmlns:mc="http://schemas.openxmlformats.org/markup-compatibility/2006">
              <mc:Choice xmlns:v="urn:schemas-microsoft-com:vml" Requires="v">
                <p:oleObj name="Equation" r:id="rId4" imgW="1473120" imgH="253800" progId="Equation.DSMT4">
                  <p:embed/>
                </p:oleObj>
              </mc:Choice>
              <mc:Fallback>
                <p:oleObj name="Equation" r:id="rId4" imgW="1473120" imgH="253800" progId="Equation.DSMT4">
                  <p:embed/>
                  <p:pic>
                    <p:nvPicPr>
                      <p:cNvPr id="0" name=""/>
                      <p:cNvPicPr/>
                      <p:nvPr/>
                    </p:nvPicPr>
                    <p:blipFill>
                      <a:blip r:embed="rId5"/>
                      <a:stretch>
                        <a:fillRect/>
                      </a:stretch>
                    </p:blipFill>
                    <p:spPr>
                      <a:xfrm>
                        <a:off x="878889" y="1494792"/>
                        <a:ext cx="2966996" cy="511551"/>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1DF793C-6699-4DC1-A297-97D2BDC42666}"/>
              </a:ext>
            </a:extLst>
          </p:cNvPr>
          <p:cNvGraphicFramePr>
            <a:graphicFrameLocks noChangeAspect="1"/>
          </p:cNvGraphicFramePr>
          <p:nvPr>
            <p:extLst>
              <p:ext uri="{D42A27DB-BD31-4B8C-83A1-F6EECF244321}">
                <p14:modId xmlns:p14="http://schemas.microsoft.com/office/powerpoint/2010/main" val="975460318"/>
              </p:ext>
            </p:extLst>
          </p:nvPr>
        </p:nvGraphicFramePr>
        <p:xfrm>
          <a:off x="878889" y="2259210"/>
          <a:ext cx="5729371" cy="511551"/>
        </p:xfrm>
        <a:graphic>
          <a:graphicData uri="http://schemas.openxmlformats.org/presentationml/2006/ole">
            <mc:AlternateContent xmlns:mc="http://schemas.openxmlformats.org/markup-compatibility/2006">
              <mc:Choice xmlns:v="urn:schemas-microsoft-com:vml" Requires="v">
                <p:oleObj name="Equation" r:id="rId6" imgW="2844720" imgH="253800" progId="Equation.DSMT4">
                  <p:embed/>
                </p:oleObj>
              </mc:Choice>
              <mc:Fallback>
                <p:oleObj name="Equation" r:id="rId6" imgW="2844720" imgH="253800" progId="Equation.DSMT4">
                  <p:embed/>
                  <p:pic>
                    <p:nvPicPr>
                      <p:cNvPr id="0" name=""/>
                      <p:cNvPicPr/>
                      <p:nvPr/>
                    </p:nvPicPr>
                    <p:blipFill>
                      <a:blip r:embed="rId7"/>
                      <a:stretch>
                        <a:fillRect/>
                      </a:stretch>
                    </p:blipFill>
                    <p:spPr>
                      <a:xfrm>
                        <a:off x="878889" y="2259210"/>
                        <a:ext cx="5729371" cy="511551"/>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E1C4437D-7748-446B-99D9-4938F5DB17AB}"/>
              </a:ext>
            </a:extLst>
          </p:cNvPr>
          <p:cNvSpPr txBox="1"/>
          <p:nvPr/>
        </p:nvSpPr>
        <p:spPr>
          <a:xfrm>
            <a:off x="958788" y="2991775"/>
            <a:ext cx="10768614" cy="1708160"/>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در قطبش دایره ای </a:t>
            </a:r>
            <a:r>
              <a:rPr lang="fa-IR" sz="2400" dirty="0" err="1">
                <a:latin typeface="Times New Roman" panose="02020603050405020304" pitchFamily="18" charset="0"/>
                <a:cs typeface="B Nazanin" panose="00000400000000000000" pitchFamily="2" charset="-78"/>
              </a:rPr>
              <a:t>هرگاه</a:t>
            </a:r>
            <a:r>
              <a:rPr lang="fa-IR" sz="2400" dirty="0">
                <a:latin typeface="Times New Roman" panose="02020603050405020304" pitchFamily="18" charset="0"/>
                <a:cs typeface="B Nazanin" panose="00000400000000000000" pitchFamily="2" charset="-78"/>
              </a:rPr>
              <a:t> در راستای انتشار پرتو نگاه کنیم بردار میدان الکتریکی روی یک دایره با سرعت زاویه ای ثابت </a:t>
            </a:r>
            <a:r>
              <a:rPr lang="el-GR" sz="2400" dirty="0">
                <a:latin typeface="Times New Roman" panose="02020603050405020304" pitchFamily="18" charset="0"/>
                <a:cs typeface="B Nazanin" panose="00000400000000000000" pitchFamily="2" charset="-78"/>
              </a:rPr>
              <a:t>ω</a:t>
            </a:r>
            <a:r>
              <a:rPr lang="fa-IR" sz="2400" dirty="0">
                <a:latin typeface="Times New Roman" panose="02020603050405020304" pitchFamily="18" charset="0"/>
                <a:cs typeface="B Nazanin" panose="00000400000000000000" pitchFamily="2" charset="-78"/>
              </a:rPr>
              <a:t> می چرخد درحالی که اندازه ی این بردار ثابت است. در قطبش بیضوی علاوه بر چرخش ، اندازه ی بردار نیز تغییر میکند. </a:t>
            </a:r>
            <a:endParaRPr lang="en-US" sz="2400"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071103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4A2909-B707-4410-B335-4E8C0F02673E}"/>
              </a:ext>
            </a:extLst>
          </p:cNvPr>
          <p:cNvSpPr>
            <a:spLocks noGrp="1"/>
          </p:cNvSpPr>
          <p:nvPr>
            <p:ph type="sldNum" sz="quarter" idx="12"/>
          </p:nvPr>
        </p:nvSpPr>
        <p:spPr/>
        <p:txBody>
          <a:bodyPr/>
          <a:lstStyle/>
          <a:p>
            <a:r>
              <a:rPr lang="en-US"/>
              <a:t>             </a:t>
            </a:r>
            <a:fld id="{8AC7B609-6235-4DF7-8376-3B4225D7EDEF}" type="slidenum">
              <a:rPr lang="en-US" smtClean="0"/>
              <a:pPr/>
              <a:t>49</a:t>
            </a:fld>
            <a:endParaRPr lang="en-US" dirty="0"/>
          </a:p>
        </p:txBody>
      </p:sp>
      <p:pic>
        <p:nvPicPr>
          <p:cNvPr id="3" name="Picture 2">
            <a:extLst>
              <a:ext uri="{FF2B5EF4-FFF2-40B4-BE49-F238E27FC236}">
                <a16:creationId xmlns:a16="http://schemas.microsoft.com/office/drawing/2014/main" id="{FC0786AD-9597-4A7D-A2C2-243C5F611D67}"/>
              </a:ext>
            </a:extLst>
          </p:cNvPr>
          <p:cNvPicPr>
            <a:picLocks noChangeAspect="1"/>
          </p:cNvPicPr>
          <p:nvPr/>
        </p:nvPicPr>
        <p:blipFill>
          <a:blip r:embed="rId2"/>
          <a:stretch>
            <a:fillRect/>
          </a:stretch>
        </p:blipFill>
        <p:spPr>
          <a:xfrm>
            <a:off x="55530" y="2343782"/>
            <a:ext cx="4950638" cy="4388674"/>
          </a:xfrm>
          <a:prstGeom prst="rect">
            <a:avLst/>
          </a:prstGeom>
        </p:spPr>
      </p:pic>
      <p:sp>
        <p:nvSpPr>
          <p:cNvPr id="4" name="TextBox 3">
            <a:extLst>
              <a:ext uri="{FF2B5EF4-FFF2-40B4-BE49-F238E27FC236}">
                <a16:creationId xmlns:a16="http://schemas.microsoft.com/office/drawing/2014/main" id="{81BB4CAA-D418-4B9E-A332-618C6C257A21}"/>
              </a:ext>
            </a:extLst>
          </p:cNvPr>
          <p:cNvSpPr txBox="1"/>
          <p:nvPr/>
        </p:nvSpPr>
        <p:spPr>
          <a:xfrm>
            <a:off x="541538" y="319596"/>
            <a:ext cx="11425561" cy="1154162"/>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در قطبش دایره ای یا بیضوی بردار میدان الکتریکی عمود بر راستای انتشار پرتو میچرخد. بستگی به جهت چرخش آن را </a:t>
            </a:r>
            <a:r>
              <a:rPr lang="fa-IR" sz="2400" dirty="0" err="1">
                <a:solidFill>
                  <a:srgbClr val="FF0000"/>
                </a:solidFill>
                <a:latin typeface="Times New Roman" panose="02020603050405020304" pitchFamily="18" charset="0"/>
                <a:cs typeface="B Nazanin" panose="00000400000000000000" pitchFamily="2" charset="-78"/>
              </a:rPr>
              <a:t>راستگرد</a:t>
            </a:r>
            <a:r>
              <a:rPr lang="fa-IR" sz="2400" dirty="0">
                <a:latin typeface="Times New Roman" panose="02020603050405020304" pitchFamily="18" charset="0"/>
                <a:cs typeface="B Nazanin" panose="00000400000000000000" pitchFamily="2" charset="-78"/>
              </a:rPr>
              <a:t> و یا </a:t>
            </a:r>
            <a:r>
              <a:rPr lang="fa-IR" sz="2400" dirty="0" err="1">
                <a:solidFill>
                  <a:srgbClr val="FF0000"/>
                </a:solidFill>
                <a:latin typeface="Times New Roman" panose="02020603050405020304" pitchFamily="18" charset="0"/>
                <a:cs typeface="B Nazanin" panose="00000400000000000000" pitchFamily="2" charset="-78"/>
              </a:rPr>
              <a:t>چپگرد</a:t>
            </a:r>
            <a:r>
              <a:rPr lang="fa-IR" sz="2400" dirty="0">
                <a:solidFill>
                  <a:srgbClr val="FF0000"/>
                </a:solidFill>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گویند.</a:t>
            </a:r>
          </a:p>
        </p:txBody>
      </p:sp>
      <p:sp>
        <p:nvSpPr>
          <p:cNvPr id="5" name="TextBox 4">
            <a:extLst>
              <a:ext uri="{FF2B5EF4-FFF2-40B4-BE49-F238E27FC236}">
                <a16:creationId xmlns:a16="http://schemas.microsoft.com/office/drawing/2014/main" id="{D599D723-EB2F-4E63-BF10-BEE1A890273E}"/>
              </a:ext>
            </a:extLst>
          </p:cNvPr>
          <p:cNvSpPr txBox="1"/>
          <p:nvPr/>
        </p:nvSpPr>
        <p:spPr>
          <a:xfrm>
            <a:off x="5717220" y="4538119"/>
            <a:ext cx="6134470" cy="1708160"/>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ب : </a:t>
            </a:r>
            <a:r>
              <a:rPr lang="fa-IR" sz="2400" dirty="0">
                <a:latin typeface="Times New Roman" panose="02020603050405020304" pitchFamily="18" charset="0"/>
                <a:cs typeface="B Nazanin" panose="00000400000000000000" pitchFamily="2" charset="-78"/>
              </a:rPr>
              <a:t>چنانچه خلاف جهت انتشار پرتو به یک نقطه از فضا نگاه کنیم مشاهده خواهد شد که بردار نمایشگر میدان الکتریکی با سرعت زاویه ای </a:t>
            </a:r>
            <a:r>
              <a:rPr lang="el-GR" sz="2400" dirty="0">
                <a:latin typeface="Times New Roman" panose="02020603050405020304" pitchFamily="18" charset="0"/>
                <a:cs typeface="B Nazanin" panose="00000400000000000000" pitchFamily="2" charset="-78"/>
              </a:rPr>
              <a:t>ω</a:t>
            </a:r>
            <a:r>
              <a:rPr lang="fa-IR" sz="2400" dirty="0">
                <a:latin typeface="Times New Roman" panose="02020603050405020304" pitchFamily="18" charset="0"/>
                <a:cs typeface="B Nazanin" panose="00000400000000000000" pitchFamily="2" charset="-78"/>
              </a:rPr>
              <a:t> در جهت </a:t>
            </a:r>
            <a:r>
              <a:rPr lang="fa-IR" sz="2400" dirty="0">
                <a:solidFill>
                  <a:srgbClr val="FF0000"/>
                </a:solidFill>
                <a:latin typeface="Times New Roman" panose="02020603050405020304" pitchFamily="18" charset="0"/>
                <a:cs typeface="B Nazanin" panose="00000400000000000000" pitchFamily="2" charset="-78"/>
              </a:rPr>
              <a:t>ساعتگرد</a:t>
            </a:r>
            <a:r>
              <a:rPr lang="fa-IR" sz="2400" dirty="0">
                <a:latin typeface="Times New Roman" panose="02020603050405020304" pitchFamily="18" charset="0"/>
                <a:cs typeface="B Nazanin" panose="00000400000000000000" pitchFamily="2" charset="-78"/>
              </a:rPr>
              <a:t> می‌چرخد</a:t>
            </a:r>
            <a:endParaRPr lang="en-US" sz="2400" dirty="0">
              <a:latin typeface="Times New Roman" panose="02020603050405020304" pitchFamily="18" charset="0"/>
              <a:cs typeface="B Nazanin" panose="00000400000000000000" pitchFamily="2" charset="-78"/>
            </a:endParaRPr>
          </a:p>
        </p:txBody>
      </p:sp>
      <p:sp>
        <p:nvSpPr>
          <p:cNvPr id="6" name="TextBox 5">
            <a:extLst>
              <a:ext uri="{FF2B5EF4-FFF2-40B4-BE49-F238E27FC236}">
                <a16:creationId xmlns:a16="http://schemas.microsoft.com/office/drawing/2014/main" id="{36CCA626-22C8-4DA8-A8EC-77230748FFE8}"/>
              </a:ext>
            </a:extLst>
          </p:cNvPr>
          <p:cNvSpPr txBox="1"/>
          <p:nvPr/>
        </p:nvSpPr>
        <p:spPr>
          <a:xfrm>
            <a:off x="4811697" y="1713390"/>
            <a:ext cx="7039993" cy="2816156"/>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 الف : </a:t>
            </a:r>
            <a:r>
              <a:rPr lang="fa-IR" sz="2400" dirty="0">
                <a:latin typeface="Times New Roman" panose="02020603050405020304" pitchFamily="18" charset="0"/>
                <a:cs typeface="B Nazanin" panose="00000400000000000000" pitchFamily="2" charset="-78"/>
              </a:rPr>
              <a:t>هرگاه خلاف جهت انتشار پرتو در یک لحظه به نقاط مختلف فضا نگاه کنیم بردارهای میدان الکتریکی و مغناطیسی بدین صورت مشاهده میشود. چنانچه نوک پیکان های نمایشگر میدان الکتریکی را به هم وصل کنیم یک </a:t>
            </a:r>
            <a:r>
              <a:rPr lang="fa-IR" sz="2400" dirty="0">
                <a:solidFill>
                  <a:srgbClr val="FF0000"/>
                </a:solidFill>
                <a:latin typeface="Times New Roman" panose="02020603050405020304" pitchFamily="18" charset="0"/>
                <a:cs typeface="B Nazanin" panose="00000400000000000000" pitchFamily="2" charset="-78"/>
              </a:rPr>
              <a:t>مارپیچ راستگرد </a:t>
            </a:r>
            <a:r>
              <a:rPr lang="fa-IR" sz="2400" dirty="0">
                <a:latin typeface="Times New Roman" panose="02020603050405020304" pitchFamily="18" charset="0"/>
                <a:cs typeface="B Nazanin" panose="00000400000000000000" pitchFamily="2" charset="-78"/>
              </a:rPr>
              <a:t>(جهت بسته شدن چهار انگشت دست راست) مشاهده خواهد شد.</a:t>
            </a:r>
          </a:p>
        </p:txBody>
      </p:sp>
      <p:sp>
        <p:nvSpPr>
          <p:cNvPr id="12" name="TextBox 11">
            <a:extLst>
              <a:ext uri="{FF2B5EF4-FFF2-40B4-BE49-F238E27FC236}">
                <a16:creationId xmlns:a16="http://schemas.microsoft.com/office/drawing/2014/main" id="{C56E01CF-6585-4ABE-B6B2-6AE45DFE4AF2}"/>
              </a:ext>
            </a:extLst>
          </p:cNvPr>
          <p:cNvSpPr txBox="1"/>
          <p:nvPr/>
        </p:nvSpPr>
        <p:spPr>
          <a:xfrm>
            <a:off x="4682551" y="5946197"/>
            <a:ext cx="452762" cy="600164"/>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ب</a:t>
            </a:r>
            <a:endParaRPr lang="en-US" sz="2400" dirty="0">
              <a:solidFill>
                <a:srgbClr val="FF0000"/>
              </a:solidFill>
              <a:latin typeface="Times New Roman" panose="02020603050405020304" pitchFamily="18" charset="0"/>
              <a:cs typeface="B Nazanin" panose="00000400000000000000" pitchFamily="2" charset="-78"/>
            </a:endParaRPr>
          </a:p>
        </p:txBody>
      </p:sp>
      <p:sp>
        <p:nvSpPr>
          <p:cNvPr id="13" name="TextBox 12">
            <a:extLst>
              <a:ext uri="{FF2B5EF4-FFF2-40B4-BE49-F238E27FC236}">
                <a16:creationId xmlns:a16="http://schemas.microsoft.com/office/drawing/2014/main" id="{3F27478B-733A-421B-B7DC-639F332C73DC}"/>
              </a:ext>
            </a:extLst>
          </p:cNvPr>
          <p:cNvSpPr txBox="1"/>
          <p:nvPr/>
        </p:nvSpPr>
        <p:spPr>
          <a:xfrm>
            <a:off x="417250" y="3204839"/>
            <a:ext cx="532661" cy="600164"/>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الف</a:t>
            </a:r>
            <a:endParaRPr lang="en-US" sz="2400" dirty="0">
              <a:solidFill>
                <a:srgbClr val="FF0000"/>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024165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t="15625" r="50132" b="32263"/>
          <a:stretch/>
        </p:blipFill>
        <p:spPr>
          <a:xfrm>
            <a:off x="311639" y="64371"/>
            <a:ext cx="11556000" cy="6789515"/>
          </a:xfrm>
          <a:prstGeom prst="rect">
            <a:avLst/>
          </a:prstGeom>
        </p:spPr>
      </p:pic>
      <p:sp>
        <p:nvSpPr>
          <p:cNvPr id="4" name="Slide Number Placeholder 3">
            <a:extLst>
              <a:ext uri="{FF2B5EF4-FFF2-40B4-BE49-F238E27FC236}">
                <a16:creationId xmlns:a16="http://schemas.microsoft.com/office/drawing/2014/main" id="{0F33076E-7A5A-4BFA-B212-0DCFE7C5D43F}"/>
              </a:ext>
            </a:extLst>
          </p:cNvPr>
          <p:cNvSpPr>
            <a:spLocks noGrp="1"/>
          </p:cNvSpPr>
          <p:nvPr>
            <p:ph type="sldNum" sz="quarter" idx="12"/>
          </p:nvPr>
        </p:nvSpPr>
        <p:spPr/>
        <p:txBody>
          <a:bodyPr/>
          <a:lstStyle/>
          <a:p>
            <a:r>
              <a:rPr lang="en-US"/>
              <a:t>             </a:t>
            </a:r>
            <a:fld id="{8AC7B609-6235-4DF7-8376-3B4225D7EDEF}" type="slidenum">
              <a:rPr lang="en-US" smtClean="0"/>
              <a:pPr/>
              <a:t>5</a:t>
            </a:fld>
            <a:endParaRPr lang="en-US" dirty="0"/>
          </a:p>
        </p:txBody>
      </p:sp>
    </p:spTree>
    <p:extLst>
      <p:ext uri="{BB962C8B-B14F-4D97-AF65-F5344CB8AC3E}">
        <p14:creationId xmlns:p14="http://schemas.microsoft.com/office/powerpoint/2010/main" val="463760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4D9FE1-1488-40AB-92B1-4B425FE3D13B}"/>
              </a:ext>
            </a:extLst>
          </p:cNvPr>
          <p:cNvSpPr>
            <a:spLocks noGrp="1"/>
          </p:cNvSpPr>
          <p:nvPr>
            <p:ph type="sldNum" sz="quarter" idx="12"/>
          </p:nvPr>
        </p:nvSpPr>
        <p:spPr/>
        <p:txBody>
          <a:bodyPr/>
          <a:lstStyle/>
          <a:p>
            <a:r>
              <a:rPr lang="en-US"/>
              <a:t>             </a:t>
            </a:r>
            <a:fld id="{8AC7B609-6235-4DF7-8376-3B4225D7EDEF}" type="slidenum">
              <a:rPr lang="en-US" smtClean="0"/>
              <a:pPr/>
              <a:t>50</a:t>
            </a:fld>
            <a:endParaRPr lang="en-US" dirty="0"/>
          </a:p>
        </p:txBody>
      </p:sp>
      <p:pic>
        <p:nvPicPr>
          <p:cNvPr id="3" name="Picture 2">
            <a:extLst>
              <a:ext uri="{FF2B5EF4-FFF2-40B4-BE49-F238E27FC236}">
                <a16:creationId xmlns:a16="http://schemas.microsoft.com/office/drawing/2014/main" id="{29364369-DAC7-4737-87FD-433A3553EC70}"/>
              </a:ext>
            </a:extLst>
          </p:cNvPr>
          <p:cNvPicPr>
            <a:picLocks noChangeAspect="1"/>
          </p:cNvPicPr>
          <p:nvPr/>
        </p:nvPicPr>
        <p:blipFill>
          <a:blip r:embed="rId2"/>
          <a:stretch>
            <a:fillRect/>
          </a:stretch>
        </p:blipFill>
        <p:spPr>
          <a:xfrm>
            <a:off x="364165" y="605777"/>
            <a:ext cx="5731835" cy="4977646"/>
          </a:xfrm>
          <a:prstGeom prst="rect">
            <a:avLst/>
          </a:prstGeom>
        </p:spPr>
      </p:pic>
      <p:sp>
        <p:nvSpPr>
          <p:cNvPr id="4" name="TextBox 3">
            <a:extLst>
              <a:ext uri="{FF2B5EF4-FFF2-40B4-BE49-F238E27FC236}">
                <a16:creationId xmlns:a16="http://schemas.microsoft.com/office/drawing/2014/main" id="{E1F144EA-7484-4B8A-BD59-A275CF1157B8}"/>
              </a:ext>
            </a:extLst>
          </p:cNvPr>
          <p:cNvSpPr txBox="1"/>
          <p:nvPr/>
        </p:nvSpPr>
        <p:spPr>
          <a:xfrm>
            <a:off x="6453371" y="692458"/>
            <a:ext cx="5184559" cy="5032147"/>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قطبش بیضوی </a:t>
            </a:r>
            <a:r>
              <a:rPr lang="fa-IR" sz="2400" dirty="0" err="1">
                <a:solidFill>
                  <a:srgbClr val="FF0000"/>
                </a:solidFill>
                <a:latin typeface="Times New Roman" panose="02020603050405020304" pitchFamily="18" charset="0"/>
                <a:cs typeface="B Nazanin" panose="00000400000000000000" pitchFamily="2" charset="-78"/>
              </a:rPr>
              <a:t>راستگرد</a:t>
            </a:r>
            <a:r>
              <a:rPr lang="fa-IR" sz="2400" dirty="0">
                <a:solidFill>
                  <a:srgbClr val="FF0000"/>
                </a:solidFill>
                <a:latin typeface="Times New Roman" panose="02020603050405020304" pitchFamily="18" charset="0"/>
                <a:cs typeface="B Nazanin" panose="00000400000000000000" pitchFamily="2" charset="-78"/>
              </a:rPr>
              <a:t> :</a:t>
            </a:r>
          </a:p>
          <a:p>
            <a:pPr algn="just" rtl="1">
              <a:lnSpc>
                <a:spcPct val="150000"/>
              </a:lnSpc>
            </a:pPr>
            <a:r>
              <a:rPr lang="fa-IR" sz="2400" dirty="0">
                <a:latin typeface="Times New Roman" panose="02020603050405020304" pitchFamily="18" charset="0"/>
                <a:cs typeface="B Nazanin" panose="00000400000000000000" pitchFamily="2" charset="-78"/>
              </a:rPr>
              <a:t>بردار میدان الکتریکی یک بیضی را جاروب می‌کند طوری که جهت چرخش در جهت عقربه های ساعت باشد.</a:t>
            </a:r>
          </a:p>
          <a:p>
            <a:pPr algn="just" rtl="1">
              <a:lnSpc>
                <a:spcPct val="150000"/>
              </a:lnSpc>
            </a:pPr>
            <a:endParaRPr lang="fa-IR" sz="2400" dirty="0">
              <a:latin typeface="Times New Roman" panose="02020603050405020304" pitchFamily="18" charset="0"/>
              <a:cs typeface="B Nazanin" panose="00000400000000000000" pitchFamily="2" charset="-78"/>
            </a:endParaRPr>
          </a:p>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قطبش بیضوی </a:t>
            </a:r>
            <a:r>
              <a:rPr lang="fa-IR" sz="2400" dirty="0" err="1">
                <a:solidFill>
                  <a:srgbClr val="FF0000"/>
                </a:solidFill>
                <a:latin typeface="Times New Roman" panose="02020603050405020304" pitchFamily="18" charset="0"/>
                <a:cs typeface="B Nazanin" panose="00000400000000000000" pitchFamily="2" charset="-78"/>
              </a:rPr>
              <a:t>چپگرد</a:t>
            </a:r>
            <a:r>
              <a:rPr lang="fa-IR" sz="2400" dirty="0">
                <a:solidFill>
                  <a:srgbClr val="FF0000"/>
                </a:solidFill>
                <a:latin typeface="Times New Roman" panose="02020603050405020304" pitchFamily="18" charset="0"/>
                <a:cs typeface="B Nazanin" panose="00000400000000000000" pitchFamily="2" charset="-78"/>
              </a:rPr>
              <a:t> :</a:t>
            </a:r>
          </a:p>
          <a:p>
            <a:pPr algn="just" rtl="1">
              <a:lnSpc>
                <a:spcPct val="150000"/>
              </a:lnSpc>
            </a:pPr>
            <a:r>
              <a:rPr lang="fa-IR" sz="2400" dirty="0">
                <a:latin typeface="Times New Roman" panose="02020603050405020304" pitchFamily="18" charset="0"/>
                <a:cs typeface="B Nazanin" panose="00000400000000000000" pitchFamily="2" charset="-78"/>
              </a:rPr>
              <a:t>بردار میدان خلاف جهت عقربه های ساعت یک بیضی را جاروب می کند و اندازه ی دامنه‌ی میدان ثابت نیست.</a:t>
            </a:r>
          </a:p>
        </p:txBody>
      </p:sp>
    </p:spTree>
    <p:extLst>
      <p:ext uri="{BB962C8B-B14F-4D97-AF65-F5344CB8AC3E}">
        <p14:creationId xmlns:p14="http://schemas.microsoft.com/office/powerpoint/2010/main" val="3071567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695D4F-1E03-4836-9EFD-4452C5304A44}"/>
              </a:ext>
            </a:extLst>
          </p:cNvPr>
          <p:cNvSpPr>
            <a:spLocks noGrp="1"/>
          </p:cNvSpPr>
          <p:nvPr>
            <p:ph type="sldNum" sz="quarter" idx="12"/>
          </p:nvPr>
        </p:nvSpPr>
        <p:spPr/>
        <p:txBody>
          <a:bodyPr/>
          <a:lstStyle/>
          <a:p>
            <a:r>
              <a:rPr lang="en-US"/>
              <a:t>             </a:t>
            </a:r>
            <a:fld id="{8AC7B609-6235-4DF7-8376-3B4225D7EDEF}" type="slidenum">
              <a:rPr lang="en-US" smtClean="0"/>
              <a:pPr/>
              <a:t>51</a:t>
            </a:fld>
            <a:endParaRPr lang="en-US" dirty="0"/>
          </a:p>
        </p:txBody>
      </p:sp>
      <p:sp>
        <p:nvSpPr>
          <p:cNvPr id="3" name="TextBox 2">
            <a:extLst>
              <a:ext uri="{FF2B5EF4-FFF2-40B4-BE49-F238E27FC236}">
                <a16:creationId xmlns:a16="http://schemas.microsoft.com/office/drawing/2014/main" id="{3285F8CB-6257-41DF-A56E-62FFF846EEF5}"/>
              </a:ext>
            </a:extLst>
          </p:cNvPr>
          <p:cNvSpPr txBox="1"/>
          <p:nvPr/>
        </p:nvSpPr>
        <p:spPr>
          <a:xfrm>
            <a:off x="393577" y="363984"/>
            <a:ext cx="11404846" cy="5032147"/>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قطبشگر (</a:t>
            </a:r>
            <a:r>
              <a:rPr lang="en-US" sz="2400" dirty="0">
                <a:solidFill>
                  <a:srgbClr val="FF0000"/>
                </a:solidFill>
                <a:latin typeface="Times New Roman" panose="02020603050405020304" pitchFamily="18" charset="0"/>
                <a:cs typeface="B Nazanin" panose="00000400000000000000" pitchFamily="2" charset="-78"/>
              </a:rPr>
              <a:t>Polarizer</a:t>
            </a:r>
            <a:r>
              <a:rPr lang="fa-IR" sz="2400" dirty="0">
                <a:solidFill>
                  <a:srgbClr val="FF0000"/>
                </a:solidFill>
                <a:latin typeface="Times New Roman" panose="02020603050405020304" pitchFamily="18" charset="0"/>
                <a:cs typeface="B Nazanin" panose="00000400000000000000" pitchFamily="2" charset="-78"/>
              </a:rPr>
              <a:t>)</a:t>
            </a:r>
          </a:p>
          <a:p>
            <a:pPr algn="just" rtl="1">
              <a:lnSpc>
                <a:spcPct val="150000"/>
              </a:lnSpc>
            </a:pPr>
            <a:endParaRPr lang="fa-IR" sz="2400" dirty="0">
              <a:solidFill>
                <a:srgbClr val="FF0000"/>
              </a:solidFill>
              <a:latin typeface="Times New Roman" panose="02020603050405020304" pitchFamily="18" charset="0"/>
              <a:cs typeface="B Nazanin" panose="00000400000000000000" pitchFamily="2" charset="-78"/>
            </a:endParaRPr>
          </a:p>
          <a:p>
            <a:pPr algn="just" rtl="1">
              <a:lnSpc>
                <a:spcPct val="150000"/>
              </a:lnSpc>
            </a:pPr>
            <a:r>
              <a:rPr lang="fa-IR" sz="2400" dirty="0">
                <a:latin typeface="Times New Roman" panose="02020603050405020304" pitchFamily="18" charset="0"/>
                <a:cs typeface="B Nazanin" panose="00000400000000000000" pitchFamily="2" charset="-78"/>
              </a:rPr>
              <a:t>وسیله ای برای تبدیل نور غیر قطبیده به نور قطبیده‌ی خطی است.</a:t>
            </a:r>
          </a:p>
          <a:p>
            <a:pPr algn="just" rtl="1">
              <a:lnSpc>
                <a:spcPct val="150000"/>
              </a:lnSpc>
            </a:pPr>
            <a:endParaRPr lang="fa-IR" sz="2400" dirty="0">
              <a:latin typeface="Times New Roman" panose="02020603050405020304" pitchFamily="18" charset="0"/>
              <a:cs typeface="B Nazanin" panose="00000400000000000000" pitchFamily="2" charset="-78"/>
            </a:endParaRPr>
          </a:p>
          <a:p>
            <a:pPr algn="just" rtl="1">
              <a:lnSpc>
                <a:spcPct val="150000"/>
              </a:lnSpc>
            </a:pPr>
            <a:r>
              <a:rPr lang="fa-IR" sz="2400" dirty="0">
                <a:latin typeface="Times New Roman" panose="02020603050405020304" pitchFamily="18" charset="0"/>
                <a:cs typeface="B Nazanin" panose="00000400000000000000" pitchFamily="2" charset="-78"/>
              </a:rPr>
              <a:t>راستای ارتعاش نور غیر قطبی به طور پیوسته و کاملا </a:t>
            </a:r>
            <a:r>
              <a:rPr lang="fa-IR" sz="2400" dirty="0" err="1">
                <a:latin typeface="Times New Roman" panose="02020603050405020304" pitchFamily="18" charset="0"/>
                <a:cs typeface="B Nazanin" panose="00000400000000000000" pitchFamily="2" charset="-78"/>
              </a:rPr>
              <a:t>کاتوره</a:t>
            </a:r>
            <a:r>
              <a:rPr lang="fa-IR" sz="2400" dirty="0">
                <a:latin typeface="Times New Roman" panose="02020603050405020304" pitchFamily="18" charset="0"/>
                <a:cs typeface="B Nazanin" panose="00000400000000000000" pitchFamily="2" charset="-78"/>
              </a:rPr>
              <a:t> ای (</a:t>
            </a:r>
            <a:r>
              <a:rPr lang="en-US" sz="2400" dirty="0">
                <a:latin typeface="Times New Roman" panose="02020603050405020304" pitchFamily="18" charset="0"/>
                <a:cs typeface="B Nazanin" panose="00000400000000000000" pitchFamily="2" charset="-78"/>
              </a:rPr>
              <a:t>Random</a:t>
            </a:r>
            <a:r>
              <a:rPr lang="fa-IR" sz="2400" dirty="0">
                <a:latin typeface="Times New Roman" panose="02020603050405020304" pitchFamily="18" charset="0"/>
                <a:cs typeface="B Nazanin" panose="00000400000000000000" pitchFamily="2" charset="-78"/>
              </a:rPr>
              <a:t>) تغییر می کند.</a:t>
            </a:r>
          </a:p>
          <a:p>
            <a:pPr algn="just" rtl="1">
              <a:lnSpc>
                <a:spcPct val="150000"/>
              </a:lnSpc>
            </a:pPr>
            <a:endParaRPr lang="fa-IR" sz="2400" dirty="0">
              <a:latin typeface="Times New Roman" panose="02020603050405020304" pitchFamily="18" charset="0"/>
              <a:cs typeface="B Nazanin" panose="00000400000000000000" pitchFamily="2" charset="-78"/>
            </a:endParaRPr>
          </a:p>
          <a:p>
            <a:pPr algn="just" rtl="1">
              <a:lnSpc>
                <a:spcPct val="150000"/>
              </a:lnSpc>
            </a:pPr>
            <a:r>
              <a:rPr lang="fa-IR" sz="2400" dirty="0">
                <a:latin typeface="Times New Roman" panose="02020603050405020304" pitchFamily="18" charset="0"/>
                <a:cs typeface="B Nazanin" panose="00000400000000000000" pitchFamily="2" charset="-78"/>
              </a:rPr>
              <a:t>یک قطبشگر می تواند یک ماده‌ای باشد که تابش در راستای خاصی را به مقدار زیادی جذب کرده و در راستای عمود بر این راستا دارای جذب بسیار پایین است پس  دارای عبور بالا می‌باشد. راستای عبور قطبش گر همان راستای قطبش‌گری آن می‌باشد.</a:t>
            </a:r>
            <a:endParaRPr lang="en-US" sz="2400"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176178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71347-0C7B-4D03-B767-3C5BDC8A587B}"/>
              </a:ext>
            </a:extLst>
          </p:cNvPr>
          <p:cNvSpPr>
            <a:spLocks noGrp="1"/>
          </p:cNvSpPr>
          <p:nvPr>
            <p:ph type="sldNum" sz="quarter" idx="12"/>
          </p:nvPr>
        </p:nvSpPr>
        <p:spPr/>
        <p:txBody>
          <a:bodyPr/>
          <a:lstStyle/>
          <a:p>
            <a:r>
              <a:rPr lang="en-US"/>
              <a:t>             </a:t>
            </a:r>
            <a:fld id="{8AC7B609-6235-4DF7-8376-3B4225D7EDEF}" type="slidenum">
              <a:rPr lang="en-US" smtClean="0"/>
              <a:pPr/>
              <a:t>52</a:t>
            </a:fld>
            <a:endParaRPr lang="en-US" dirty="0"/>
          </a:p>
        </p:txBody>
      </p:sp>
      <p:pic>
        <p:nvPicPr>
          <p:cNvPr id="3" name="Picture 2">
            <a:extLst>
              <a:ext uri="{FF2B5EF4-FFF2-40B4-BE49-F238E27FC236}">
                <a16:creationId xmlns:a16="http://schemas.microsoft.com/office/drawing/2014/main" id="{E039E902-448B-47B8-8179-25E397CA6ECE}"/>
              </a:ext>
            </a:extLst>
          </p:cNvPr>
          <p:cNvPicPr>
            <a:picLocks noChangeAspect="1"/>
          </p:cNvPicPr>
          <p:nvPr/>
        </p:nvPicPr>
        <p:blipFill>
          <a:blip r:embed="rId2"/>
          <a:stretch>
            <a:fillRect/>
          </a:stretch>
        </p:blipFill>
        <p:spPr>
          <a:xfrm>
            <a:off x="66675" y="598967"/>
            <a:ext cx="5849847" cy="3696586"/>
          </a:xfrm>
          <a:prstGeom prst="rect">
            <a:avLst/>
          </a:prstGeom>
        </p:spPr>
      </p:pic>
      <p:sp>
        <p:nvSpPr>
          <p:cNvPr id="4" name="TextBox 3">
            <a:extLst>
              <a:ext uri="{FF2B5EF4-FFF2-40B4-BE49-F238E27FC236}">
                <a16:creationId xmlns:a16="http://schemas.microsoft.com/office/drawing/2014/main" id="{46F7AECC-CA29-4B4B-B872-35CB308BD7AF}"/>
              </a:ext>
            </a:extLst>
          </p:cNvPr>
          <p:cNvSpPr txBox="1"/>
          <p:nvPr/>
        </p:nvSpPr>
        <p:spPr>
          <a:xfrm>
            <a:off x="381740" y="1162974"/>
            <a:ext cx="1828800" cy="600164"/>
          </a:xfrm>
          <a:prstGeom prst="rect">
            <a:avLst/>
          </a:prstGeom>
          <a:noFill/>
        </p:spPr>
        <p:txBody>
          <a:bodyPr wrap="square" rtlCol="0">
            <a:spAutoFit/>
          </a:bodyPr>
          <a:lstStyle/>
          <a:p>
            <a:pPr algn="just" rtl="1">
              <a:lnSpc>
                <a:spcPct val="150000"/>
              </a:lnSpc>
            </a:pPr>
            <a:r>
              <a:rPr lang="fa-IR" sz="2400" dirty="0" err="1">
                <a:solidFill>
                  <a:srgbClr val="FF0000"/>
                </a:solidFill>
                <a:latin typeface="Times New Roman" panose="02020603050405020304" pitchFamily="18" charset="0"/>
                <a:cs typeface="B Nazanin" panose="00000400000000000000" pitchFamily="2" charset="-78"/>
              </a:rPr>
              <a:t>مولفهء</a:t>
            </a:r>
            <a:r>
              <a:rPr lang="fa-IR" sz="2400" dirty="0">
                <a:solidFill>
                  <a:srgbClr val="FF0000"/>
                </a:solidFill>
                <a:latin typeface="Times New Roman" panose="02020603050405020304" pitchFamily="18" charset="0"/>
                <a:cs typeface="B Nazanin" panose="00000400000000000000" pitchFamily="2" charset="-78"/>
              </a:rPr>
              <a:t> جذب شده</a:t>
            </a:r>
            <a:endParaRPr lang="en-US" sz="2400" dirty="0">
              <a:solidFill>
                <a:srgbClr val="FF0000"/>
              </a:solidFill>
              <a:latin typeface="Times New Roman" panose="02020603050405020304" pitchFamily="18" charset="0"/>
              <a:cs typeface="B Nazanin" panose="00000400000000000000" pitchFamily="2" charset="-78"/>
            </a:endParaRPr>
          </a:p>
        </p:txBody>
      </p:sp>
      <p:sp>
        <p:nvSpPr>
          <p:cNvPr id="5" name="TextBox 4">
            <a:extLst>
              <a:ext uri="{FF2B5EF4-FFF2-40B4-BE49-F238E27FC236}">
                <a16:creationId xmlns:a16="http://schemas.microsoft.com/office/drawing/2014/main" id="{0300E104-C735-4009-A44F-D20BDC4F3E19}"/>
              </a:ext>
            </a:extLst>
          </p:cNvPr>
          <p:cNvSpPr txBox="1"/>
          <p:nvPr/>
        </p:nvSpPr>
        <p:spPr>
          <a:xfrm>
            <a:off x="381740" y="3695389"/>
            <a:ext cx="1970842" cy="600164"/>
          </a:xfrm>
          <a:prstGeom prst="rect">
            <a:avLst/>
          </a:prstGeom>
          <a:noFill/>
        </p:spPr>
        <p:txBody>
          <a:bodyPr wrap="square" rtlCol="0">
            <a:spAutoFit/>
          </a:bodyPr>
          <a:lstStyle/>
          <a:p>
            <a:pPr algn="just" rtl="1">
              <a:lnSpc>
                <a:spcPct val="150000"/>
              </a:lnSpc>
            </a:pPr>
            <a:r>
              <a:rPr lang="fa-IR" sz="2400" dirty="0" err="1">
                <a:solidFill>
                  <a:srgbClr val="FF0000"/>
                </a:solidFill>
                <a:latin typeface="Times New Roman" panose="02020603050405020304" pitchFamily="18" charset="0"/>
                <a:cs typeface="B Nazanin" panose="00000400000000000000" pitchFamily="2" charset="-78"/>
              </a:rPr>
              <a:t>مولفهء</a:t>
            </a:r>
            <a:r>
              <a:rPr lang="fa-IR" sz="2400" dirty="0">
                <a:solidFill>
                  <a:srgbClr val="FF0000"/>
                </a:solidFill>
                <a:latin typeface="Times New Roman" panose="02020603050405020304" pitchFamily="18" charset="0"/>
                <a:cs typeface="B Nazanin" panose="00000400000000000000" pitchFamily="2" charset="-78"/>
              </a:rPr>
              <a:t> عبوری موج</a:t>
            </a:r>
            <a:endParaRPr lang="en-US" sz="2400" dirty="0">
              <a:solidFill>
                <a:srgbClr val="FF0000"/>
              </a:solidFill>
              <a:latin typeface="Times New Roman" panose="02020603050405020304" pitchFamily="18" charset="0"/>
              <a:cs typeface="B Nazanin" panose="00000400000000000000" pitchFamily="2" charset="-78"/>
            </a:endParaRPr>
          </a:p>
        </p:txBody>
      </p:sp>
      <p:sp>
        <p:nvSpPr>
          <p:cNvPr id="6" name="TextBox 5">
            <a:extLst>
              <a:ext uri="{FF2B5EF4-FFF2-40B4-BE49-F238E27FC236}">
                <a16:creationId xmlns:a16="http://schemas.microsoft.com/office/drawing/2014/main" id="{8EC14373-480F-4CBA-9CAB-F5094FCE9236}"/>
              </a:ext>
            </a:extLst>
          </p:cNvPr>
          <p:cNvSpPr txBox="1"/>
          <p:nvPr/>
        </p:nvSpPr>
        <p:spPr>
          <a:xfrm>
            <a:off x="2991598" y="2530136"/>
            <a:ext cx="2396971" cy="600164"/>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محور عبور قطبش گر</a:t>
            </a:r>
            <a:endParaRPr lang="en-US" sz="2400" dirty="0">
              <a:solidFill>
                <a:srgbClr val="FF0000"/>
              </a:solidFill>
              <a:latin typeface="Times New Roman" panose="02020603050405020304" pitchFamily="18" charset="0"/>
              <a:cs typeface="B Nazanin" panose="00000400000000000000" pitchFamily="2" charset="-78"/>
            </a:endParaRPr>
          </a:p>
        </p:txBody>
      </p:sp>
      <p:sp>
        <p:nvSpPr>
          <p:cNvPr id="7" name="TextBox 6">
            <a:extLst>
              <a:ext uri="{FF2B5EF4-FFF2-40B4-BE49-F238E27FC236}">
                <a16:creationId xmlns:a16="http://schemas.microsoft.com/office/drawing/2014/main" id="{25241E95-B293-4E37-B790-761B8490A1DD}"/>
              </a:ext>
            </a:extLst>
          </p:cNvPr>
          <p:cNvSpPr txBox="1"/>
          <p:nvPr/>
        </p:nvSpPr>
        <p:spPr>
          <a:xfrm>
            <a:off x="4003830" y="435006"/>
            <a:ext cx="1384739" cy="600164"/>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موج فرودی</a:t>
            </a:r>
            <a:endParaRPr lang="en-US" sz="2400" dirty="0">
              <a:solidFill>
                <a:srgbClr val="FF0000"/>
              </a:solidFill>
              <a:latin typeface="Times New Roman" panose="02020603050405020304" pitchFamily="18" charset="0"/>
              <a:cs typeface="B Nazanin" panose="00000400000000000000" pitchFamily="2" charset="-78"/>
            </a:endParaRPr>
          </a:p>
        </p:txBody>
      </p:sp>
      <p:graphicFrame>
        <p:nvGraphicFramePr>
          <p:cNvPr id="8" name="Object 7">
            <a:extLst>
              <a:ext uri="{FF2B5EF4-FFF2-40B4-BE49-F238E27FC236}">
                <a16:creationId xmlns:a16="http://schemas.microsoft.com/office/drawing/2014/main" id="{87FCFB6E-3ED7-409E-84EF-4027E76198DC}"/>
              </a:ext>
            </a:extLst>
          </p:cNvPr>
          <p:cNvGraphicFramePr>
            <a:graphicFrameLocks noChangeAspect="1"/>
          </p:cNvGraphicFramePr>
          <p:nvPr>
            <p:extLst>
              <p:ext uri="{D42A27DB-BD31-4B8C-83A1-F6EECF244321}">
                <p14:modId xmlns:p14="http://schemas.microsoft.com/office/powerpoint/2010/main" val="4047354486"/>
              </p:ext>
            </p:extLst>
          </p:nvPr>
        </p:nvGraphicFramePr>
        <p:xfrm>
          <a:off x="7727949" y="735088"/>
          <a:ext cx="1700135" cy="485753"/>
        </p:xfrm>
        <a:graphic>
          <a:graphicData uri="http://schemas.openxmlformats.org/presentationml/2006/ole">
            <mc:AlternateContent xmlns:mc="http://schemas.openxmlformats.org/markup-compatibility/2006">
              <mc:Choice xmlns:v="urn:schemas-microsoft-com:vml" Requires="v">
                <p:oleObj name="Equation" r:id="rId3" imgW="799920" imgH="228600" progId="Equation.DSMT4">
                  <p:embed/>
                </p:oleObj>
              </mc:Choice>
              <mc:Fallback>
                <p:oleObj name="Equation" r:id="rId3" imgW="799920" imgH="228600" progId="Equation.DSMT4">
                  <p:embed/>
                  <p:pic>
                    <p:nvPicPr>
                      <p:cNvPr id="0" name=""/>
                      <p:cNvPicPr/>
                      <p:nvPr/>
                    </p:nvPicPr>
                    <p:blipFill>
                      <a:blip r:embed="rId4"/>
                      <a:stretch>
                        <a:fillRect/>
                      </a:stretch>
                    </p:blipFill>
                    <p:spPr>
                      <a:xfrm>
                        <a:off x="7727949" y="735088"/>
                        <a:ext cx="1700135" cy="485753"/>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FE2B3ECB-BF37-4FFE-80DF-ADE55F3B7754}"/>
              </a:ext>
            </a:extLst>
          </p:cNvPr>
          <p:cNvSpPr txBox="1"/>
          <p:nvPr/>
        </p:nvSpPr>
        <p:spPr>
          <a:xfrm>
            <a:off x="5788083" y="1376039"/>
            <a:ext cx="5849847" cy="1154162"/>
          </a:xfrm>
          <a:prstGeom prst="rect">
            <a:avLst/>
          </a:prstGeom>
          <a:noFill/>
        </p:spPr>
        <p:txBody>
          <a:bodyPr wrap="square" rtlCol="0">
            <a:spAutoFit/>
          </a:bodyPr>
          <a:lstStyle/>
          <a:p>
            <a:pPr algn="just" rtl="1">
              <a:lnSpc>
                <a:spcPct val="150000"/>
              </a:lnSpc>
            </a:pPr>
            <a:r>
              <a:rPr lang="el-GR" sz="2400" dirty="0">
                <a:latin typeface="Times New Roman" panose="02020603050405020304" pitchFamily="18" charset="0"/>
                <a:cs typeface="B Nazanin" panose="00000400000000000000" pitchFamily="2" charset="-78"/>
              </a:rPr>
              <a:t>θ</a:t>
            </a:r>
            <a:r>
              <a:rPr lang="fa-IR" sz="2400" dirty="0">
                <a:latin typeface="Times New Roman" panose="02020603050405020304" pitchFamily="18" charset="0"/>
                <a:cs typeface="B Nazanin" panose="00000400000000000000" pitchFamily="2" charset="-78"/>
              </a:rPr>
              <a:t> : زاویه‌ی راستای میدان الکتریکی لحظه‌ای با راستای (محور) عبوری قطبشگر  </a:t>
            </a:r>
            <a:endParaRPr lang="en-US" sz="2400" dirty="0">
              <a:latin typeface="Times New Roman" panose="02020603050405020304" pitchFamily="18" charset="0"/>
              <a:cs typeface="B Nazanin" panose="00000400000000000000" pitchFamily="2" charset="-78"/>
            </a:endParaRPr>
          </a:p>
        </p:txBody>
      </p:sp>
      <p:graphicFrame>
        <p:nvGraphicFramePr>
          <p:cNvPr id="10" name="Object 9">
            <a:extLst>
              <a:ext uri="{FF2B5EF4-FFF2-40B4-BE49-F238E27FC236}">
                <a16:creationId xmlns:a16="http://schemas.microsoft.com/office/drawing/2014/main" id="{8F2D206C-11C2-4108-82A8-C1DCFA08A7BE}"/>
              </a:ext>
            </a:extLst>
          </p:cNvPr>
          <p:cNvGraphicFramePr>
            <a:graphicFrameLocks noChangeAspect="1"/>
          </p:cNvGraphicFramePr>
          <p:nvPr>
            <p:extLst>
              <p:ext uri="{D42A27DB-BD31-4B8C-83A1-F6EECF244321}">
                <p14:modId xmlns:p14="http://schemas.microsoft.com/office/powerpoint/2010/main" val="770922278"/>
              </p:ext>
            </p:extLst>
          </p:nvPr>
        </p:nvGraphicFramePr>
        <p:xfrm>
          <a:off x="8313492" y="2746638"/>
          <a:ext cx="986176" cy="411544"/>
        </p:xfrm>
        <a:graphic>
          <a:graphicData uri="http://schemas.openxmlformats.org/presentationml/2006/ole">
            <mc:AlternateContent xmlns:mc="http://schemas.openxmlformats.org/markup-compatibility/2006">
              <mc:Choice xmlns:v="urn:schemas-microsoft-com:vml" Requires="v">
                <p:oleObj name="Equation" r:id="rId5" imgW="457200" imgH="190440" progId="Equation.DSMT4">
                  <p:embed/>
                </p:oleObj>
              </mc:Choice>
              <mc:Fallback>
                <p:oleObj name="Equation" r:id="rId5" imgW="457200" imgH="190440" progId="Equation.DSMT4">
                  <p:embed/>
                  <p:pic>
                    <p:nvPicPr>
                      <p:cNvPr id="0" name=""/>
                      <p:cNvPicPr/>
                      <p:nvPr/>
                    </p:nvPicPr>
                    <p:blipFill>
                      <a:blip r:embed="rId6"/>
                      <a:stretch>
                        <a:fillRect/>
                      </a:stretch>
                    </p:blipFill>
                    <p:spPr>
                      <a:xfrm>
                        <a:off x="8313492" y="2746638"/>
                        <a:ext cx="986176" cy="411544"/>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6B3EEBC2-B2B7-4B8B-8E40-BC47C9215CDD}"/>
              </a:ext>
            </a:extLst>
          </p:cNvPr>
          <p:cNvGraphicFramePr>
            <a:graphicFrameLocks noChangeAspect="1"/>
          </p:cNvGraphicFramePr>
          <p:nvPr>
            <p:extLst>
              <p:ext uri="{D42A27DB-BD31-4B8C-83A1-F6EECF244321}">
                <p14:modId xmlns:p14="http://schemas.microsoft.com/office/powerpoint/2010/main" val="1730347600"/>
              </p:ext>
            </p:extLst>
          </p:nvPr>
        </p:nvGraphicFramePr>
        <p:xfrm>
          <a:off x="9641707" y="3610049"/>
          <a:ext cx="1697084" cy="511819"/>
        </p:xfrm>
        <a:graphic>
          <a:graphicData uri="http://schemas.openxmlformats.org/presentationml/2006/ole">
            <mc:AlternateContent xmlns:mc="http://schemas.openxmlformats.org/markup-compatibility/2006">
              <mc:Choice xmlns:v="urn:schemas-microsoft-com:vml" Requires="v">
                <p:oleObj name="Equation" r:id="rId7" imgW="799920" imgH="241200" progId="Equation.DSMT4">
                  <p:embed/>
                </p:oleObj>
              </mc:Choice>
              <mc:Fallback>
                <p:oleObj name="Equation" r:id="rId7" imgW="799920" imgH="241200" progId="Equation.DSMT4">
                  <p:embed/>
                  <p:pic>
                    <p:nvPicPr>
                      <p:cNvPr id="0" name=""/>
                      <p:cNvPicPr/>
                      <p:nvPr/>
                    </p:nvPicPr>
                    <p:blipFill>
                      <a:blip r:embed="rId8"/>
                      <a:stretch>
                        <a:fillRect/>
                      </a:stretch>
                    </p:blipFill>
                    <p:spPr>
                      <a:xfrm>
                        <a:off x="9641707" y="3610049"/>
                        <a:ext cx="1697084" cy="511819"/>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FF6D906D-6A07-43AE-8734-533640D3FAE5}"/>
              </a:ext>
            </a:extLst>
          </p:cNvPr>
          <p:cNvSpPr txBox="1"/>
          <p:nvPr/>
        </p:nvSpPr>
        <p:spPr>
          <a:xfrm>
            <a:off x="7097251" y="3511469"/>
            <a:ext cx="2432482"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شدت عبوری قطبشگر</a:t>
            </a:r>
            <a:endParaRPr lang="en-US" sz="2400" dirty="0">
              <a:latin typeface="Times New Roman" panose="02020603050405020304" pitchFamily="18" charset="0"/>
              <a:cs typeface="B Nazanin" panose="00000400000000000000" pitchFamily="2" charset="-78"/>
            </a:endParaRPr>
          </a:p>
        </p:txBody>
      </p:sp>
      <p:cxnSp>
        <p:nvCxnSpPr>
          <p:cNvPr id="14" name="Straight Arrow Connector 13">
            <a:extLst>
              <a:ext uri="{FF2B5EF4-FFF2-40B4-BE49-F238E27FC236}">
                <a16:creationId xmlns:a16="http://schemas.microsoft.com/office/drawing/2014/main" id="{E374DE05-44CB-4CE7-B303-2774BF47703D}"/>
              </a:ext>
            </a:extLst>
          </p:cNvPr>
          <p:cNvCxnSpPr/>
          <p:nvPr/>
        </p:nvCxnSpPr>
        <p:spPr>
          <a:xfrm flipH="1">
            <a:off x="10111665" y="4057015"/>
            <a:ext cx="115410" cy="3728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F919E81-1B7A-4954-94BA-8AF373B61046}"/>
              </a:ext>
            </a:extLst>
          </p:cNvPr>
          <p:cNvSpPr txBox="1"/>
          <p:nvPr/>
        </p:nvSpPr>
        <p:spPr>
          <a:xfrm>
            <a:off x="7261507" y="4121868"/>
            <a:ext cx="2902998"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شدت فرودی روی قطبشگر</a:t>
            </a:r>
            <a:endParaRPr lang="en-US" sz="2400" dirty="0">
              <a:latin typeface="Times New Roman" panose="02020603050405020304" pitchFamily="18" charset="0"/>
              <a:cs typeface="B Nazanin" panose="00000400000000000000" pitchFamily="2" charset="-78"/>
            </a:endParaRPr>
          </a:p>
        </p:txBody>
      </p:sp>
      <p:sp>
        <p:nvSpPr>
          <p:cNvPr id="16" name="TextBox 15">
            <a:extLst>
              <a:ext uri="{FF2B5EF4-FFF2-40B4-BE49-F238E27FC236}">
                <a16:creationId xmlns:a16="http://schemas.microsoft.com/office/drawing/2014/main" id="{DE4A5259-3D26-4E06-BC0B-5FA99AC25A8C}"/>
              </a:ext>
            </a:extLst>
          </p:cNvPr>
          <p:cNvSpPr txBox="1"/>
          <p:nvPr/>
        </p:nvSpPr>
        <p:spPr>
          <a:xfrm>
            <a:off x="97209" y="4721967"/>
            <a:ext cx="11638626" cy="1154162"/>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برای تابش غیر قطبیده  زاویه‌ی </a:t>
            </a:r>
            <a:r>
              <a:rPr lang="el-GR" sz="2400" dirty="0">
                <a:latin typeface="Times New Roman" panose="02020603050405020304" pitchFamily="18" charset="0"/>
                <a:cs typeface="B Nazanin" panose="00000400000000000000" pitchFamily="2" charset="-78"/>
              </a:rPr>
              <a:t>θ</a:t>
            </a:r>
            <a:r>
              <a:rPr lang="fa-IR" sz="2400" dirty="0">
                <a:latin typeface="Times New Roman" panose="02020603050405020304" pitchFamily="18" charset="0"/>
                <a:cs typeface="B Nazanin" panose="00000400000000000000" pitchFamily="2" charset="-78"/>
              </a:rPr>
              <a:t> به طور تصادفی تغییر می‌کند پس با احتمال یکسان تمام مقادیر را می‌پذیرد.</a:t>
            </a:r>
          </a:p>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پس شدت عبوری نصف ورودی است.</a:t>
            </a:r>
            <a:endParaRPr lang="en-US" sz="2400" dirty="0">
              <a:solidFill>
                <a:srgbClr val="FF0000"/>
              </a:solidFill>
              <a:latin typeface="Times New Roman" panose="02020603050405020304" pitchFamily="18" charset="0"/>
              <a:cs typeface="B Nazanin" panose="00000400000000000000" pitchFamily="2" charset="-78"/>
            </a:endParaRPr>
          </a:p>
        </p:txBody>
      </p:sp>
      <p:graphicFrame>
        <p:nvGraphicFramePr>
          <p:cNvPr id="17" name="Object 16">
            <a:extLst>
              <a:ext uri="{FF2B5EF4-FFF2-40B4-BE49-F238E27FC236}">
                <a16:creationId xmlns:a16="http://schemas.microsoft.com/office/drawing/2014/main" id="{31D67AAD-7585-4939-A413-2F72384BDADE}"/>
              </a:ext>
            </a:extLst>
          </p:cNvPr>
          <p:cNvGraphicFramePr>
            <a:graphicFrameLocks noChangeAspect="1"/>
          </p:cNvGraphicFramePr>
          <p:nvPr>
            <p:extLst>
              <p:ext uri="{D42A27DB-BD31-4B8C-83A1-F6EECF244321}">
                <p14:modId xmlns:p14="http://schemas.microsoft.com/office/powerpoint/2010/main" val="1337400802"/>
              </p:ext>
            </p:extLst>
          </p:nvPr>
        </p:nvGraphicFramePr>
        <p:xfrm>
          <a:off x="1997475" y="5375732"/>
          <a:ext cx="4977444" cy="829574"/>
        </p:xfrm>
        <a:graphic>
          <a:graphicData uri="http://schemas.openxmlformats.org/presentationml/2006/ole">
            <mc:AlternateContent xmlns:mc="http://schemas.openxmlformats.org/markup-compatibility/2006">
              <mc:Choice xmlns:v="urn:schemas-microsoft-com:vml" Requires="v">
                <p:oleObj name="Equation" r:id="rId9" imgW="2361960" imgH="393480" progId="Equation.DSMT4">
                  <p:embed/>
                </p:oleObj>
              </mc:Choice>
              <mc:Fallback>
                <p:oleObj name="Equation" r:id="rId9" imgW="2361960" imgH="393480" progId="Equation.DSMT4">
                  <p:embed/>
                  <p:pic>
                    <p:nvPicPr>
                      <p:cNvPr id="0" name=""/>
                      <p:cNvPicPr/>
                      <p:nvPr/>
                    </p:nvPicPr>
                    <p:blipFill>
                      <a:blip r:embed="rId10"/>
                      <a:stretch>
                        <a:fillRect/>
                      </a:stretch>
                    </p:blipFill>
                    <p:spPr>
                      <a:xfrm>
                        <a:off x="1997475" y="5375732"/>
                        <a:ext cx="4977444" cy="829574"/>
                      </a:xfrm>
                      <a:prstGeom prst="rect">
                        <a:avLst/>
                      </a:prstGeom>
                    </p:spPr>
                  </p:pic>
                </p:oleObj>
              </mc:Fallback>
            </mc:AlternateContent>
          </a:graphicData>
        </a:graphic>
      </p:graphicFrame>
    </p:spTree>
    <p:extLst>
      <p:ext uri="{BB962C8B-B14F-4D97-AF65-F5344CB8AC3E}">
        <p14:creationId xmlns:p14="http://schemas.microsoft.com/office/powerpoint/2010/main" val="22006651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4CA08B-2893-4F00-B541-8371A4D309FB}"/>
              </a:ext>
            </a:extLst>
          </p:cNvPr>
          <p:cNvSpPr>
            <a:spLocks noGrp="1"/>
          </p:cNvSpPr>
          <p:nvPr>
            <p:ph type="sldNum" sz="quarter" idx="12"/>
          </p:nvPr>
        </p:nvSpPr>
        <p:spPr/>
        <p:txBody>
          <a:bodyPr/>
          <a:lstStyle/>
          <a:p>
            <a:r>
              <a:rPr lang="en-US"/>
              <a:t>             </a:t>
            </a:r>
            <a:fld id="{8AC7B609-6235-4DF7-8376-3B4225D7EDEF}" type="slidenum">
              <a:rPr lang="en-US" smtClean="0"/>
              <a:pPr/>
              <a:t>53</a:t>
            </a:fld>
            <a:endParaRPr lang="en-US" dirty="0"/>
          </a:p>
        </p:txBody>
      </p:sp>
      <p:sp>
        <p:nvSpPr>
          <p:cNvPr id="3" name="TextBox 2">
            <a:extLst>
              <a:ext uri="{FF2B5EF4-FFF2-40B4-BE49-F238E27FC236}">
                <a16:creationId xmlns:a16="http://schemas.microsoft.com/office/drawing/2014/main" id="{8B03D743-C5E6-4338-96BD-6B0A91A6F72D}"/>
              </a:ext>
            </a:extLst>
          </p:cNvPr>
          <p:cNvSpPr txBox="1"/>
          <p:nvPr/>
        </p:nvSpPr>
        <p:spPr>
          <a:xfrm>
            <a:off x="941033" y="363984"/>
            <a:ext cx="10884023"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اگر تابش ورودی به قطبشگر غیر قطبیده باشد در حالت ایده آل ضریب عبور آن 50% خواهد بود.</a:t>
            </a:r>
            <a:endParaRPr lang="en-US" sz="2400" dirty="0">
              <a:latin typeface="Times New Roman" panose="02020603050405020304" pitchFamily="18" charset="0"/>
              <a:cs typeface="B Nazanin" panose="00000400000000000000" pitchFamily="2" charset="-78"/>
            </a:endParaRPr>
          </a:p>
        </p:txBody>
      </p:sp>
      <p:graphicFrame>
        <p:nvGraphicFramePr>
          <p:cNvPr id="4" name="Object 3">
            <a:extLst>
              <a:ext uri="{FF2B5EF4-FFF2-40B4-BE49-F238E27FC236}">
                <a16:creationId xmlns:a16="http://schemas.microsoft.com/office/drawing/2014/main" id="{B4FEF5EA-4CA0-400C-BDC9-758A7E37F839}"/>
              </a:ext>
            </a:extLst>
          </p:cNvPr>
          <p:cNvGraphicFramePr>
            <a:graphicFrameLocks noChangeAspect="1"/>
          </p:cNvGraphicFramePr>
          <p:nvPr>
            <p:extLst>
              <p:ext uri="{D42A27DB-BD31-4B8C-83A1-F6EECF244321}">
                <p14:modId xmlns:p14="http://schemas.microsoft.com/office/powerpoint/2010/main" val="2897468023"/>
              </p:ext>
            </p:extLst>
          </p:nvPr>
        </p:nvGraphicFramePr>
        <p:xfrm>
          <a:off x="941033" y="1230413"/>
          <a:ext cx="2357393" cy="817871"/>
        </p:xfrm>
        <a:graphic>
          <a:graphicData uri="http://schemas.openxmlformats.org/presentationml/2006/ole">
            <mc:AlternateContent xmlns:mc="http://schemas.openxmlformats.org/markup-compatibility/2006">
              <mc:Choice xmlns:v="urn:schemas-microsoft-com:vml" Requires="v">
                <p:oleObj name="Equation" r:id="rId2" imgW="1244520" imgH="431640" progId="Equation.DSMT4">
                  <p:embed/>
                </p:oleObj>
              </mc:Choice>
              <mc:Fallback>
                <p:oleObj name="Equation" r:id="rId2" imgW="1244520" imgH="431640" progId="Equation.DSMT4">
                  <p:embed/>
                  <p:pic>
                    <p:nvPicPr>
                      <p:cNvPr id="0" name=""/>
                      <p:cNvPicPr/>
                      <p:nvPr/>
                    </p:nvPicPr>
                    <p:blipFill>
                      <a:blip r:embed="rId3"/>
                      <a:stretch>
                        <a:fillRect/>
                      </a:stretch>
                    </p:blipFill>
                    <p:spPr>
                      <a:xfrm>
                        <a:off x="941033" y="1230413"/>
                        <a:ext cx="2357393" cy="817871"/>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1F5F2755-8AEA-47C0-A46B-A248B8CE8A12}"/>
              </a:ext>
            </a:extLst>
          </p:cNvPr>
          <p:cNvSpPr txBox="1"/>
          <p:nvPr/>
        </p:nvSpPr>
        <p:spPr>
          <a:xfrm>
            <a:off x="941033" y="2146763"/>
            <a:ext cx="10884023" cy="1154162"/>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هرگاه تابش ورودی به قطبشگر دارای قطبش خطی باشد ضریب عبور بسته به زاویه </a:t>
            </a:r>
            <a:r>
              <a:rPr lang="el-GR" sz="2400" dirty="0">
                <a:latin typeface="Times New Roman" panose="02020603050405020304" pitchFamily="18" charset="0"/>
                <a:cs typeface="B Nazanin" panose="00000400000000000000" pitchFamily="2" charset="-78"/>
              </a:rPr>
              <a:t>θ</a:t>
            </a:r>
            <a:r>
              <a:rPr lang="fa-IR" sz="2400" dirty="0">
                <a:latin typeface="Times New Roman" panose="02020603050405020304" pitchFamily="18" charset="0"/>
                <a:cs typeface="B Nazanin" panose="00000400000000000000" pitchFamily="2" charset="-78"/>
              </a:rPr>
              <a:t> مقداری بین 0 تا 100% خواهد داشت.</a:t>
            </a:r>
            <a:endParaRPr lang="en-US" sz="2400" dirty="0">
              <a:latin typeface="Times New Roman" panose="02020603050405020304" pitchFamily="18" charset="0"/>
              <a:cs typeface="B Nazanin" panose="00000400000000000000" pitchFamily="2" charset="-78"/>
            </a:endParaRPr>
          </a:p>
        </p:txBody>
      </p:sp>
      <p:graphicFrame>
        <p:nvGraphicFramePr>
          <p:cNvPr id="6" name="Object 5">
            <a:extLst>
              <a:ext uri="{FF2B5EF4-FFF2-40B4-BE49-F238E27FC236}">
                <a16:creationId xmlns:a16="http://schemas.microsoft.com/office/drawing/2014/main" id="{159A2F20-817E-4FD2-A973-14A744582E04}"/>
              </a:ext>
            </a:extLst>
          </p:cNvPr>
          <p:cNvGraphicFramePr>
            <a:graphicFrameLocks noChangeAspect="1"/>
          </p:cNvGraphicFramePr>
          <p:nvPr>
            <p:extLst>
              <p:ext uri="{D42A27DB-BD31-4B8C-83A1-F6EECF244321}">
                <p14:modId xmlns:p14="http://schemas.microsoft.com/office/powerpoint/2010/main" val="1610178686"/>
              </p:ext>
            </p:extLst>
          </p:nvPr>
        </p:nvGraphicFramePr>
        <p:xfrm>
          <a:off x="941033" y="3890463"/>
          <a:ext cx="3310283" cy="833358"/>
        </p:xfrm>
        <a:graphic>
          <a:graphicData uri="http://schemas.openxmlformats.org/presentationml/2006/ole">
            <mc:AlternateContent xmlns:mc="http://schemas.openxmlformats.org/markup-compatibility/2006">
              <mc:Choice xmlns:v="urn:schemas-microsoft-com:vml" Requires="v">
                <p:oleObj name="Equation" r:id="rId4" imgW="1815840" imgH="457200" progId="Equation.DSMT4">
                  <p:embed/>
                </p:oleObj>
              </mc:Choice>
              <mc:Fallback>
                <p:oleObj name="Equation" r:id="rId4" imgW="1815840" imgH="457200" progId="Equation.DSMT4">
                  <p:embed/>
                  <p:pic>
                    <p:nvPicPr>
                      <p:cNvPr id="0" name=""/>
                      <p:cNvPicPr/>
                      <p:nvPr/>
                    </p:nvPicPr>
                    <p:blipFill>
                      <a:blip r:embed="rId5"/>
                      <a:stretch>
                        <a:fillRect/>
                      </a:stretch>
                    </p:blipFill>
                    <p:spPr>
                      <a:xfrm>
                        <a:off x="941033" y="3890463"/>
                        <a:ext cx="3310283" cy="83335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11ED835-A56D-4639-99FF-23CA054A6674}"/>
              </a:ext>
            </a:extLst>
          </p:cNvPr>
          <p:cNvGraphicFramePr>
            <a:graphicFrameLocks noChangeAspect="1"/>
          </p:cNvGraphicFramePr>
          <p:nvPr>
            <p:extLst>
              <p:ext uri="{D42A27DB-BD31-4B8C-83A1-F6EECF244321}">
                <p14:modId xmlns:p14="http://schemas.microsoft.com/office/powerpoint/2010/main" val="1322350722"/>
              </p:ext>
            </p:extLst>
          </p:nvPr>
        </p:nvGraphicFramePr>
        <p:xfrm>
          <a:off x="941033" y="5275813"/>
          <a:ext cx="3808520" cy="357847"/>
        </p:xfrm>
        <a:graphic>
          <a:graphicData uri="http://schemas.openxmlformats.org/presentationml/2006/ole">
            <mc:AlternateContent xmlns:mc="http://schemas.openxmlformats.org/markup-compatibility/2006">
              <mc:Choice xmlns:v="urn:schemas-microsoft-com:vml" Requires="v">
                <p:oleObj name="Equation" r:id="rId6" imgW="1892160" imgH="177480" progId="Equation.DSMT4">
                  <p:embed/>
                </p:oleObj>
              </mc:Choice>
              <mc:Fallback>
                <p:oleObj name="Equation" r:id="rId6" imgW="1892160" imgH="177480" progId="Equation.DSMT4">
                  <p:embed/>
                  <p:pic>
                    <p:nvPicPr>
                      <p:cNvPr id="0" name=""/>
                      <p:cNvPicPr/>
                      <p:nvPr/>
                    </p:nvPicPr>
                    <p:blipFill>
                      <a:blip r:embed="rId7"/>
                      <a:stretch>
                        <a:fillRect/>
                      </a:stretch>
                    </p:blipFill>
                    <p:spPr>
                      <a:xfrm>
                        <a:off x="941033" y="5275813"/>
                        <a:ext cx="3808520" cy="35784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C9DBFB8-EC02-47C9-B2FD-DCF434666C18}"/>
              </a:ext>
            </a:extLst>
          </p:cNvPr>
          <p:cNvGraphicFramePr>
            <a:graphicFrameLocks noChangeAspect="1"/>
          </p:cNvGraphicFramePr>
          <p:nvPr>
            <p:extLst>
              <p:ext uri="{D42A27DB-BD31-4B8C-83A1-F6EECF244321}">
                <p14:modId xmlns:p14="http://schemas.microsoft.com/office/powerpoint/2010/main" val="4038879452"/>
              </p:ext>
            </p:extLst>
          </p:nvPr>
        </p:nvGraphicFramePr>
        <p:xfrm>
          <a:off x="6383044" y="5072731"/>
          <a:ext cx="3302494" cy="764010"/>
        </p:xfrm>
        <a:graphic>
          <a:graphicData uri="http://schemas.openxmlformats.org/presentationml/2006/ole">
            <mc:AlternateContent xmlns:mc="http://schemas.openxmlformats.org/markup-compatibility/2006">
              <mc:Choice xmlns:v="urn:schemas-microsoft-com:vml" Requires="v">
                <p:oleObj name="Equation" r:id="rId8" imgW="1701720" imgH="393480" progId="Equation.DSMT4">
                  <p:embed/>
                </p:oleObj>
              </mc:Choice>
              <mc:Fallback>
                <p:oleObj name="Equation" r:id="rId8" imgW="1701720" imgH="393480" progId="Equation.DSMT4">
                  <p:embed/>
                  <p:pic>
                    <p:nvPicPr>
                      <p:cNvPr id="0" name=""/>
                      <p:cNvPicPr/>
                      <p:nvPr/>
                    </p:nvPicPr>
                    <p:blipFill>
                      <a:blip r:embed="rId9"/>
                      <a:stretch>
                        <a:fillRect/>
                      </a:stretch>
                    </p:blipFill>
                    <p:spPr>
                      <a:xfrm>
                        <a:off x="6383044" y="5072731"/>
                        <a:ext cx="3302494" cy="76401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D92E8417-0997-4AFE-A04C-6C741282ADD8}"/>
              </a:ext>
            </a:extLst>
          </p:cNvPr>
          <p:cNvSpPr txBox="1"/>
          <p:nvPr/>
        </p:nvSpPr>
        <p:spPr>
          <a:xfrm>
            <a:off x="5029200" y="4323777"/>
            <a:ext cx="701335" cy="579967"/>
          </a:xfrm>
          <a:prstGeom prst="rect">
            <a:avLst/>
          </a:prstGeom>
          <a:noFill/>
        </p:spPr>
        <p:txBody>
          <a:bodyPr wrap="square" rtlCol="0">
            <a:spAutoFit/>
          </a:bodyPr>
          <a:lstStyle/>
          <a:p>
            <a:pPr algn="just" rtl="1">
              <a:lnSpc>
                <a:spcPct val="150000"/>
              </a:lnSpc>
            </a:pPr>
            <a:r>
              <a:rPr lang="en-US" sz="2400" dirty="0">
                <a:latin typeface="Times New Roman" panose="02020603050405020304" pitchFamily="18" charset="0"/>
                <a:cs typeface="B Nazanin" panose="00000400000000000000" pitchFamily="2" charset="-78"/>
              </a:rPr>
              <a:t>,</a:t>
            </a:r>
          </a:p>
        </p:txBody>
      </p:sp>
    </p:spTree>
    <p:extLst>
      <p:ext uri="{BB962C8B-B14F-4D97-AF65-F5344CB8AC3E}">
        <p14:creationId xmlns:p14="http://schemas.microsoft.com/office/powerpoint/2010/main" val="1364272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1AED8C-9A1C-4CB4-A173-020317FB68EE}"/>
              </a:ext>
            </a:extLst>
          </p:cNvPr>
          <p:cNvSpPr>
            <a:spLocks noGrp="1"/>
          </p:cNvSpPr>
          <p:nvPr>
            <p:ph type="sldNum" sz="quarter" idx="12"/>
          </p:nvPr>
        </p:nvSpPr>
        <p:spPr/>
        <p:txBody>
          <a:bodyPr/>
          <a:lstStyle/>
          <a:p>
            <a:r>
              <a:rPr lang="en-US"/>
              <a:t>             </a:t>
            </a:r>
            <a:fld id="{8AC7B609-6235-4DF7-8376-3B4225D7EDEF}" type="slidenum">
              <a:rPr lang="en-US" smtClean="0"/>
              <a:pPr/>
              <a:t>54</a:t>
            </a:fld>
            <a:endParaRPr lang="en-US" dirty="0"/>
          </a:p>
        </p:txBody>
      </p:sp>
      <p:sp>
        <p:nvSpPr>
          <p:cNvPr id="3" name="TextBox 2">
            <a:extLst>
              <a:ext uri="{FF2B5EF4-FFF2-40B4-BE49-F238E27FC236}">
                <a16:creationId xmlns:a16="http://schemas.microsoft.com/office/drawing/2014/main" id="{CEA50754-0C55-4457-9B96-B24C54DF5698}"/>
              </a:ext>
            </a:extLst>
          </p:cNvPr>
          <p:cNvSpPr txBox="1"/>
          <p:nvPr/>
        </p:nvSpPr>
        <p:spPr>
          <a:xfrm>
            <a:off x="1012054" y="355107"/>
            <a:ext cx="10724226" cy="2262158"/>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میزان (درجه‌ی) قطبیدگی یک قطبشگر ایده‌آل در یک راستا کاملا تابش را عبور داده و در راستای عمود بر محور عبوری کاملا جاذب است. لیکن هیچ قطبشگری ایده‌آل نیست. یعنی اگر یک قطبشگر جلوی نور غیر قطبیده قرار گیرد نور عبوری از آن کاملا قطبیده نیست و مقداری از نور عبوری غیر قطبیده است. در نتیجه میزان قطبیدگی یک تابش به صورت زیر تعریف می‌گردد.</a:t>
            </a:r>
          </a:p>
        </p:txBody>
      </p:sp>
      <p:graphicFrame>
        <p:nvGraphicFramePr>
          <p:cNvPr id="4" name="Object 3">
            <a:extLst>
              <a:ext uri="{FF2B5EF4-FFF2-40B4-BE49-F238E27FC236}">
                <a16:creationId xmlns:a16="http://schemas.microsoft.com/office/drawing/2014/main" id="{59736F96-8C33-4873-AABE-50B0EF990483}"/>
              </a:ext>
            </a:extLst>
          </p:cNvPr>
          <p:cNvGraphicFramePr>
            <a:graphicFrameLocks noChangeAspect="1"/>
          </p:cNvGraphicFramePr>
          <p:nvPr>
            <p:extLst>
              <p:ext uri="{D42A27DB-BD31-4B8C-83A1-F6EECF244321}">
                <p14:modId xmlns:p14="http://schemas.microsoft.com/office/powerpoint/2010/main" val="2498169904"/>
              </p:ext>
            </p:extLst>
          </p:nvPr>
        </p:nvGraphicFramePr>
        <p:xfrm>
          <a:off x="1012054" y="2544763"/>
          <a:ext cx="2071641" cy="884237"/>
        </p:xfrm>
        <a:graphic>
          <a:graphicData uri="http://schemas.openxmlformats.org/presentationml/2006/ole">
            <mc:AlternateContent xmlns:mc="http://schemas.openxmlformats.org/markup-compatibility/2006">
              <mc:Choice xmlns:v="urn:schemas-microsoft-com:vml" Requires="v">
                <p:oleObj name="Equation" r:id="rId2" imgW="1041120" imgH="444240" progId="Equation.DSMT4">
                  <p:embed/>
                </p:oleObj>
              </mc:Choice>
              <mc:Fallback>
                <p:oleObj name="Equation" r:id="rId2" imgW="1041120" imgH="444240" progId="Equation.DSMT4">
                  <p:embed/>
                  <p:pic>
                    <p:nvPicPr>
                      <p:cNvPr id="0" name=""/>
                      <p:cNvPicPr/>
                      <p:nvPr/>
                    </p:nvPicPr>
                    <p:blipFill>
                      <a:blip r:embed="rId3"/>
                      <a:stretch>
                        <a:fillRect/>
                      </a:stretch>
                    </p:blipFill>
                    <p:spPr>
                      <a:xfrm>
                        <a:off x="1012054" y="2544763"/>
                        <a:ext cx="2071641" cy="884237"/>
                      </a:xfrm>
                      <a:prstGeom prst="rect">
                        <a:avLst/>
                      </a:prstGeom>
                    </p:spPr>
                  </p:pic>
                </p:oleObj>
              </mc:Fallback>
            </mc:AlternateContent>
          </a:graphicData>
        </a:graphic>
      </p:graphicFrame>
      <p:cxnSp>
        <p:nvCxnSpPr>
          <p:cNvPr id="6" name="Straight Arrow Connector 5">
            <a:extLst>
              <a:ext uri="{FF2B5EF4-FFF2-40B4-BE49-F238E27FC236}">
                <a16:creationId xmlns:a16="http://schemas.microsoft.com/office/drawing/2014/main" id="{6E2BB72E-475E-40D2-97AF-DBF5EDCC7294}"/>
              </a:ext>
            </a:extLst>
          </p:cNvPr>
          <p:cNvCxnSpPr/>
          <p:nvPr/>
        </p:nvCxnSpPr>
        <p:spPr>
          <a:xfrm>
            <a:off x="1731146" y="3329126"/>
            <a:ext cx="0" cy="31071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8ADB63-A742-4265-9147-D24135C251C4}"/>
              </a:ext>
            </a:extLst>
          </p:cNvPr>
          <p:cNvSpPr txBox="1"/>
          <p:nvPr/>
        </p:nvSpPr>
        <p:spPr>
          <a:xfrm>
            <a:off x="-589070" y="3494472"/>
            <a:ext cx="3057062" cy="473206"/>
          </a:xfrm>
          <a:prstGeom prst="rect">
            <a:avLst/>
          </a:prstGeom>
          <a:noFill/>
        </p:spPr>
        <p:txBody>
          <a:bodyPr wrap="square" rtlCol="0">
            <a:spAutoFit/>
          </a:bodyPr>
          <a:lstStyle/>
          <a:p>
            <a:pPr algn="just" rtl="1">
              <a:lnSpc>
                <a:spcPct val="150000"/>
              </a:lnSpc>
            </a:pPr>
            <a:r>
              <a:rPr lang="fa-IR" dirty="0">
                <a:solidFill>
                  <a:srgbClr val="FF0000"/>
                </a:solidFill>
                <a:latin typeface="Times New Roman" panose="02020603050405020304" pitchFamily="18" charset="0"/>
                <a:cs typeface="B Nazanin" panose="00000400000000000000" pitchFamily="2" charset="-78"/>
              </a:rPr>
              <a:t>شدت تابش عبوری </a:t>
            </a:r>
            <a:r>
              <a:rPr lang="fa-IR" dirty="0" err="1">
                <a:solidFill>
                  <a:srgbClr val="FF0000"/>
                </a:solidFill>
                <a:latin typeface="Times New Roman" panose="02020603050405020304" pitchFamily="18" charset="0"/>
                <a:cs typeface="B Nazanin" panose="00000400000000000000" pitchFamily="2" charset="-78"/>
              </a:rPr>
              <a:t>قطبیده</a:t>
            </a:r>
            <a:endParaRPr lang="en-US" dirty="0">
              <a:solidFill>
                <a:srgbClr val="FF0000"/>
              </a:solidFill>
              <a:latin typeface="Times New Roman" panose="02020603050405020304" pitchFamily="18" charset="0"/>
              <a:cs typeface="B Nazanin" panose="00000400000000000000" pitchFamily="2" charset="-78"/>
            </a:endParaRPr>
          </a:p>
        </p:txBody>
      </p:sp>
      <p:cxnSp>
        <p:nvCxnSpPr>
          <p:cNvPr id="9" name="Straight Arrow Connector 8">
            <a:extLst>
              <a:ext uri="{FF2B5EF4-FFF2-40B4-BE49-F238E27FC236}">
                <a16:creationId xmlns:a16="http://schemas.microsoft.com/office/drawing/2014/main" id="{C9B1776B-1489-4CB4-A453-E37717F13AE5}"/>
              </a:ext>
            </a:extLst>
          </p:cNvPr>
          <p:cNvCxnSpPr/>
          <p:nvPr/>
        </p:nvCxnSpPr>
        <p:spPr>
          <a:xfrm>
            <a:off x="3083695" y="3429000"/>
            <a:ext cx="458495" cy="29962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86417E9-FBAF-44D0-BAA5-F6FEB777A0E3}"/>
              </a:ext>
            </a:extLst>
          </p:cNvPr>
          <p:cNvSpPr txBox="1"/>
          <p:nvPr/>
        </p:nvSpPr>
        <p:spPr>
          <a:xfrm>
            <a:off x="2467992" y="3484485"/>
            <a:ext cx="3417903" cy="473206"/>
          </a:xfrm>
          <a:prstGeom prst="rect">
            <a:avLst/>
          </a:prstGeom>
          <a:noFill/>
        </p:spPr>
        <p:txBody>
          <a:bodyPr wrap="square" rtlCol="0">
            <a:spAutoFit/>
          </a:bodyPr>
          <a:lstStyle/>
          <a:p>
            <a:pPr algn="just" rtl="1">
              <a:lnSpc>
                <a:spcPct val="150000"/>
              </a:lnSpc>
            </a:pPr>
            <a:r>
              <a:rPr lang="fa-IR" dirty="0">
                <a:solidFill>
                  <a:srgbClr val="FF0000"/>
                </a:solidFill>
                <a:latin typeface="Times New Roman" panose="02020603050405020304" pitchFamily="18" charset="0"/>
                <a:cs typeface="B Nazanin" panose="00000400000000000000" pitchFamily="2" charset="-78"/>
              </a:rPr>
              <a:t>شدت تابش عبوری غیر </a:t>
            </a:r>
            <a:r>
              <a:rPr lang="fa-IR" dirty="0" err="1">
                <a:solidFill>
                  <a:srgbClr val="FF0000"/>
                </a:solidFill>
                <a:latin typeface="Times New Roman" panose="02020603050405020304" pitchFamily="18" charset="0"/>
                <a:cs typeface="B Nazanin" panose="00000400000000000000" pitchFamily="2" charset="-78"/>
              </a:rPr>
              <a:t>قطبیده</a:t>
            </a:r>
            <a:endParaRPr lang="en-US" dirty="0">
              <a:solidFill>
                <a:srgbClr val="FF0000"/>
              </a:solidFill>
              <a:latin typeface="Times New Roman" panose="02020603050405020304" pitchFamily="18" charset="0"/>
              <a:cs typeface="B Nazanin" panose="00000400000000000000" pitchFamily="2" charset="-78"/>
            </a:endParaRPr>
          </a:p>
        </p:txBody>
      </p:sp>
      <p:sp>
        <p:nvSpPr>
          <p:cNvPr id="11" name="TextBox 10">
            <a:extLst>
              <a:ext uri="{FF2B5EF4-FFF2-40B4-BE49-F238E27FC236}">
                <a16:creationId xmlns:a16="http://schemas.microsoft.com/office/drawing/2014/main" id="{ACD5658F-76E7-4079-8C73-E89E51B7CF35}"/>
              </a:ext>
            </a:extLst>
          </p:cNvPr>
          <p:cNvSpPr txBox="1"/>
          <p:nvPr/>
        </p:nvSpPr>
        <p:spPr>
          <a:xfrm>
            <a:off x="798990" y="4051624"/>
            <a:ext cx="10937290" cy="1708160"/>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میزان و درجه‌ی قطبیدگی یک تابش را می‌توان توسط یک قطبشگر تعیین کرد. چنانچه قطبشگر را جلوی باریکه‌ی نور قرار داده و شدت عبوری از قطبشگر را اندازه‌گیری کنیم خواهیم دید که با چرخاندن قطبشگر شدت عبوری تغییر می‌کند.</a:t>
            </a:r>
            <a:endParaRPr lang="en-US" sz="2400" dirty="0">
              <a:latin typeface="Times New Roman" panose="02020603050405020304" pitchFamily="18" charset="0"/>
              <a:cs typeface="B Nazanin" panose="00000400000000000000" pitchFamily="2" charset="-78"/>
            </a:endParaRPr>
          </a:p>
        </p:txBody>
      </p:sp>
      <p:graphicFrame>
        <p:nvGraphicFramePr>
          <p:cNvPr id="12" name="Object 11">
            <a:extLst>
              <a:ext uri="{FF2B5EF4-FFF2-40B4-BE49-F238E27FC236}">
                <a16:creationId xmlns:a16="http://schemas.microsoft.com/office/drawing/2014/main" id="{C5DA3A73-A109-4CC8-9AD8-D51408CCC04C}"/>
              </a:ext>
            </a:extLst>
          </p:cNvPr>
          <p:cNvGraphicFramePr>
            <a:graphicFrameLocks noChangeAspect="1"/>
          </p:cNvGraphicFramePr>
          <p:nvPr>
            <p:extLst>
              <p:ext uri="{D42A27DB-BD31-4B8C-83A1-F6EECF244321}">
                <p14:modId xmlns:p14="http://schemas.microsoft.com/office/powerpoint/2010/main" val="1826250613"/>
              </p:ext>
            </p:extLst>
          </p:nvPr>
        </p:nvGraphicFramePr>
        <p:xfrm>
          <a:off x="2928829" y="5466922"/>
          <a:ext cx="2071641" cy="939144"/>
        </p:xfrm>
        <a:graphic>
          <a:graphicData uri="http://schemas.openxmlformats.org/presentationml/2006/ole">
            <mc:AlternateContent xmlns:mc="http://schemas.openxmlformats.org/markup-compatibility/2006">
              <mc:Choice xmlns:v="urn:schemas-microsoft-com:vml" Requires="v">
                <p:oleObj name="Equation" r:id="rId4" imgW="952200" imgH="431640" progId="Equation.DSMT4">
                  <p:embed/>
                </p:oleObj>
              </mc:Choice>
              <mc:Fallback>
                <p:oleObj name="Equation" r:id="rId4" imgW="952200" imgH="431640" progId="Equation.DSMT4">
                  <p:embed/>
                  <p:pic>
                    <p:nvPicPr>
                      <p:cNvPr id="0" name=""/>
                      <p:cNvPicPr/>
                      <p:nvPr/>
                    </p:nvPicPr>
                    <p:blipFill>
                      <a:blip r:embed="rId5"/>
                      <a:stretch>
                        <a:fillRect/>
                      </a:stretch>
                    </p:blipFill>
                    <p:spPr>
                      <a:xfrm>
                        <a:off x="2928829" y="5466922"/>
                        <a:ext cx="2071641" cy="939144"/>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94B1C067-768B-4098-8BA9-14C4A2F0474D}"/>
              </a:ext>
            </a:extLst>
          </p:cNvPr>
          <p:cNvSpPr txBox="1"/>
          <p:nvPr/>
        </p:nvSpPr>
        <p:spPr>
          <a:xfrm>
            <a:off x="798990" y="5492446"/>
            <a:ext cx="1864311"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 میزان </a:t>
            </a:r>
            <a:r>
              <a:rPr lang="fa-IR" sz="2400" dirty="0" err="1">
                <a:latin typeface="Times New Roman" panose="02020603050405020304" pitchFamily="18" charset="0"/>
                <a:cs typeface="B Nazanin" panose="00000400000000000000" pitchFamily="2" charset="-78"/>
              </a:rPr>
              <a:t>قطبیدگی</a:t>
            </a:r>
            <a:endParaRPr lang="en-US" sz="2400"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601282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FB259DA-EB8B-43E3-A30F-C9E54DCF1FF6}"/>
              </a:ext>
            </a:extLst>
          </p:cNvPr>
          <p:cNvGrpSpPr/>
          <p:nvPr/>
        </p:nvGrpSpPr>
        <p:grpSpPr>
          <a:xfrm>
            <a:off x="1034635" y="615940"/>
            <a:ext cx="10473806" cy="876300"/>
            <a:chOff x="814388" y="762369"/>
            <a:chExt cx="10473806" cy="876300"/>
          </a:xfrm>
        </p:grpSpPr>
        <p:graphicFrame>
          <p:nvGraphicFramePr>
            <p:cNvPr id="3" name="Object 2">
              <a:extLst>
                <a:ext uri="{FF2B5EF4-FFF2-40B4-BE49-F238E27FC236}">
                  <a16:creationId xmlns:a16="http://schemas.microsoft.com/office/drawing/2014/main" id="{9E08BB96-C40B-4FA0-9A32-75FD311255C2}"/>
                </a:ext>
              </a:extLst>
            </p:cNvPr>
            <p:cNvGraphicFramePr>
              <a:graphicFrameLocks noChangeAspect="1"/>
            </p:cNvGraphicFramePr>
            <p:nvPr>
              <p:extLst>
                <p:ext uri="{D42A27DB-BD31-4B8C-83A1-F6EECF244321}">
                  <p14:modId xmlns:p14="http://schemas.microsoft.com/office/powerpoint/2010/main" val="2567960780"/>
                </p:ext>
              </p:extLst>
            </p:nvPr>
          </p:nvGraphicFramePr>
          <p:xfrm>
            <a:off x="814388" y="762369"/>
            <a:ext cx="4191000" cy="876300"/>
          </p:xfrm>
          <a:graphic>
            <a:graphicData uri="http://schemas.openxmlformats.org/presentationml/2006/ole">
              <mc:AlternateContent xmlns:mc="http://schemas.openxmlformats.org/markup-compatibility/2006">
                <mc:Choice xmlns:v="urn:schemas-microsoft-com:vml" Requires="v">
                  <p:oleObj name="Equation" r:id="rId2" imgW="4190760" imgH="876240" progId="Equation.DSMT4">
                    <p:embed/>
                  </p:oleObj>
                </mc:Choice>
                <mc:Fallback>
                  <p:oleObj name="Equation" r:id="rId2" imgW="4190760" imgH="876240" progId="Equation.DSMT4">
                    <p:embed/>
                    <p:pic>
                      <p:nvPicPr>
                        <p:cNvPr id="0" name=""/>
                        <p:cNvPicPr/>
                        <p:nvPr/>
                      </p:nvPicPr>
                      <p:blipFill>
                        <a:blip r:embed="rId3"/>
                        <a:stretch>
                          <a:fillRect/>
                        </a:stretch>
                      </p:blipFill>
                      <p:spPr>
                        <a:xfrm>
                          <a:off x="814388" y="762369"/>
                          <a:ext cx="4191000" cy="8763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100FDF3E-9DBC-4F03-AD67-81A2AA8552F0}"/>
                </a:ext>
              </a:extLst>
            </p:cNvPr>
            <p:cNvSpPr txBox="1"/>
            <p:nvPr/>
          </p:nvSpPr>
          <p:spPr>
            <a:xfrm>
              <a:off x="7948841" y="900437"/>
              <a:ext cx="3339353" cy="600164"/>
            </a:xfrm>
            <a:prstGeom prst="rect">
              <a:avLst/>
            </a:prstGeom>
            <a:noFill/>
          </p:spPr>
          <p:txBody>
            <a:bodyPr wrap="square" rtlCol="1">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تعریف درجه (میزان </a:t>
              </a:r>
              <a:r>
                <a:rPr lang="fa-IR" sz="2400" dirty="0" err="1">
                  <a:latin typeface="Times New Roman" panose="02020603050405020304" pitchFamily="18" charset="0"/>
                  <a:cs typeface="B Nazanin" panose="00000400000000000000" pitchFamily="2" charset="-78"/>
                </a:rPr>
                <a:t>قطبیدگی</a:t>
              </a:r>
              <a:r>
                <a:rPr lang="fa-IR" sz="2400" dirty="0">
                  <a:latin typeface="Times New Roman" panose="02020603050405020304" pitchFamily="18" charset="0"/>
                  <a:cs typeface="B Nazanin" panose="00000400000000000000" pitchFamily="2" charset="-78"/>
                </a:rPr>
                <a:t>)</a:t>
              </a:r>
              <a:r>
                <a:rPr lang="en-US" sz="2400" dirty="0">
                  <a:latin typeface="Times New Roman" panose="02020603050405020304" pitchFamily="18" charset="0"/>
                  <a:cs typeface="B Nazanin" panose="00000400000000000000" pitchFamily="2" charset="-78"/>
                </a:rPr>
                <a:t>:</a:t>
              </a:r>
              <a:endParaRPr lang="fa-IR" sz="2400" dirty="0">
                <a:latin typeface="Times New Roman" panose="02020603050405020304" pitchFamily="18" charset="0"/>
                <a:cs typeface="B Nazanin" panose="00000400000000000000" pitchFamily="2" charset="-78"/>
              </a:endParaRPr>
            </a:p>
          </p:txBody>
        </p:sp>
      </p:grpSp>
      <p:sp>
        <p:nvSpPr>
          <p:cNvPr id="6" name="TextBox 5">
            <a:extLst>
              <a:ext uri="{FF2B5EF4-FFF2-40B4-BE49-F238E27FC236}">
                <a16:creationId xmlns:a16="http://schemas.microsoft.com/office/drawing/2014/main" id="{2C39A59C-2B42-49B7-8232-12E84C68ECFF}"/>
              </a:ext>
            </a:extLst>
          </p:cNvPr>
          <p:cNvSpPr txBox="1"/>
          <p:nvPr/>
        </p:nvSpPr>
        <p:spPr>
          <a:xfrm>
            <a:off x="7208668" y="2079812"/>
            <a:ext cx="4499238" cy="1154162"/>
          </a:xfrm>
          <a:prstGeom prst="rect">
            <a:avLst/>
          </a:prstGeom>
          <a:noFill/>
        </p:spPr>
        <p:txBody>
          <a:bodyPr wrap="square" rtlCol="1">
            <a:spAutoFit/>
          </a:bodyPr>
          <a:lstStyle/>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تمرین</a:t>
            </a:r>
            <a:r>
              <a:rPr lang="en-US" sz="2400" dirty="0">
                <a:solidFill>
                  <a:srgbClr val="FF0000"/>
                </a:solidFill>
                <a:latin typeface="Times New Roman" panose="02020603050405020304" pitchFamily="18" charset="0"/>
                <a:cs typeface="B Nazanin" panose="00000400000000000000" pitchFamily="2" charset="-78"/>
              </a:rPr>
              <a:t> :</a:t>
            </a:r>
          </a:p>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با توجه به تعریف بالا ثابت کنید:</a:t>
            </a:r>
          </a:p>
        </p:txBody>
      </p:sp>
      <p:graphicFrame>
        <p:nvGraphicFramePr>
          <p:cNvPr id="7" name="Object 6">
            <a:extLst>
              <a:ext uri="{FF2B5EF4-FFF2-40B4-BE49-F238E27FC236}">
                <a16:creationId xmlns:a16="http://schemas.microsoft.com/office/drawing/2014/main" id="{DBCC6A7D-09ED-481C-AD87-5A5EF7FAF5F6}"/>
              </a:ext>
            </a:extLst>
          </p:cNvPr>
          <p:cNvGraphicFramePr>
            <a:graphicFrameLocks noChangeAspect="1"/>
          </p:cNvGraphicFramePr>
          <p:nvPr>
            <p:extLst>
              <p:ext uri="{D42A27DB-BD31-4B8C-83A1-F6EECF244321}">
                <p14:modId xmlns:p14="http://schemas.microsoft.com/office/powerpoint/2010/main" val="1289194270"/>
              </p:ext>
            </p:extLst>
          </p:nvPr>
        </p:nvGraphicFramePr>
        <p:xfrm>
          <a:off x="4630091" y="3022600"/>
          <a:ext cx="2146300" cy="812800"/>
        </p:xfrm>
        <a:graphic>
          <a:graphicData uri="http://schemas.openxmlformats.org/presentationml/2006/ole">
            <mc:AlternateContent xmlns:mc="http://schemas.openxmlformats.org/markup-compatibility/2006">
              <mc:Choice xmlns:v="urn:schemas-microsoft-com:vml" Requires="v">
                <p:oleObj name="Equation" r:id="rId4" imgW="2145960" imgH="812520" progId="Equation.DSMT4">
                  <p:embed/>
                </p:oleObj>
              </mc:Choice>
              <mc:Fallback>
                <p:oleObj name="Equation" r:id="rId4" imgW="2145960" imgH="812520" progId="Equation.DSMT4">
                  <p:embed/>
                  <p:pic>
                    <p:nvPicPr>
                      <p:cNvPr id="0" name=""/>
                      <p:cNvPicPr/>
                      <p:nvPr/>
                    </p:nvPicPr>
                    <p:blipFill>
                      <a:blip r:embed="rId5"/>
                      <a:stretch>
                        <a:fillRect/>
                      </a:stretch>
                    </p:blipFill>
                    <p:spPr>
                      <a:xfrm>
                        <a:off x="4630091" y="3022600"/>
                        <a:ext cx="2146300" cy="8128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EAF91958-2910-4A70-860D-4836D6AD768C}"/>
              </a:ext>
            </a:extLst>
          </p:cNvPr>
          <p:cNvSpPr txBox="1"/>
          <p:nvPr/>
        </p:nvSpPr>
        <p:spPr>
          <a:xfrm>
            <a:off x="997737" y="3948112"/>
            <a:ext cx="10710169" cy="1154162"/>
          </a:xfrm>
          <a:prstGeom prst="rect">
            <a:avLst/>
          </a:prstGeom>
          <a:noFill/>
        </p:spPr>
        <p:txBody>
          <a:bodyPr wrap="square" rtlCol="1">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این رابطه بر حسب بیشینه و کمینه شدت عبوری از قطبشگر است. هرگاه قطبشگر را بیش از 180 درجه حول راستای تابش فرودی بچرخانیم حداقل یکبار بیشینه و کمینه شدت عبوری مشاهده خواهد شد.   </a:t>
            </a:r>
          </a:p>
        </p:txBody>
      </p:sp>
      <p:sp>
        <p:nvSpPr>
          <p:cNvPr id="9" name="Slide Number Placeholder 8">
            <a:extLst>
              <a:ext uri="{FF2B5EF4-FFF2-40B4-BE49-F238E27FC236}">
                <a16:creationId xmlns:a16="http://schemas.microsoft.com/office/drawing/2014/main" id="{9CFAC33D-DF58-424D-A485-8A260FFC6DC3}"/>
              </a:ext>
            </a:extLst>
          </p:cNvPr>
          <p:cNvSpPr>
            <a:spLocks noGrp="1"/>
          </p:cNvSpPr>
          <p:nvPr>
            <p:ph type="sldNum" sz="quarter" idx="12"/>
          </p:nvPr>
        </p:nvSpPr>
        <p:spPr/>
        <p:txBody>
          <a:bodyPr/>
          <a:lstStyle/>
          <a:p>
            <a:r>
              <a:rPr lang="en-US"/>
              <a:t>             </a:t>
            </a:r>
            <a:fld id="{8AC7B609-6235-4DF7-8376-3B4225D7EDEF}" type="slidenum">
              <a:rPr lang="en-US" smtClean="0"/>
              <a:pPr/>
              <a:t>55</a:t>
            </a:fld>
            <a:endParaRPr lang="en-US" dirty="0"/>
          </a:p>
        </p:txBody>
      </p:sp>
    </p:spTree>
    <p:extLst>
      <p:ext uri="{BB962C8B-B14F-4D97-AF65-F5344CB8AC3E}">
        <p14:creationId xmlns:p14="http://schemas.microsoft.com/office/powerpoint/2010/main" val="27735573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B4C71-3445-4F9D-A1E3-266FAE92CB41}"/>
              </a:ext>
            </a:extLst>
          </p:cNvPr>
          <p:cNvSpPr>
            <a:spLocks noGrp="1"/>
          </p:cNvSpPr>
          <p:nvPr>
            <p:ph type="sldNum" sz="quarter" idx="12"/>
          </p:nvPr>
        </p:nvSpPr>
        <p:spPr/>
        <p:txBody>
          <a:bodyPr/>
          <a:lstStyle/>
          <a:p>
            <a:r>
              <a:rPr lang="en-US"/>
              <a:t>             </a:t>
            </a:r>
            <a:fld id="{8AC7B609-6235-4DF7-8376-3B4225D7EDEF}" type="slidenum">
              <a:rPr lang="en-US" smtClean="0"/>
              <a:pPr/>
              <a:t>56</a:t>
            </a:fld>
            <a:endParaRPr lang="en-US" dirty="0"/>
          </a:p>
        </p:txBody>
      </p:sp>
      <p:sp>
        <p:nvSpPr>
          <p:cNvPr id="3" name="TextBox 2">
            <a:extLst>
              <a:ext uri="{FF2B5EF4-FFF2-40B4-BE49-F238E27FC236}">
                <a16:creationId xmlns:a16="http://schemas.microsoft.com/office/drawing/2014/main" id="{AB32A03B-1D4C-40BC-A6CF-6F96C84516ED}"/>
              </a:ext>
            </a:extLst>
          </p:cNvPr>
          <p:cNvSpPr txBox="1"/>
          <p:nvPr/>
        </p:nvSpPr>
        <p:spPr>
          <a:xfrm>
            <a:off x="932155" y="523783"/>
            <a:ext cx="10591060" cy="5586145"/>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تیغه‌ی نیم موج (</a:t>
            </a:r>
            <a:r>
              <a:rPr lang="en-US" sz="2400" dirty="0">
                <a:solidFill>
                  <a:srgbClr val="FF0000"/>
                </a:solidFill>
                <a:latin typeface="Times New Roman" panose="02020603050405020304" pitchFamily="18" charset="0"/>
                <a:cs typeface="B Nazanin" panose="00000400000000000000" pitchFamily="2" charset="-78"/>
              </a:rPr>
              <a:t>Half wave plate</a:t>
            </a:r>
            <a:r>
              <a:rPr lang="fa-IR" sz="2400" dirty="0">
                <a:solidFill>
                  <a:srgbClr val="FF0000"/>
                </a:solidFill>
                <a:latin typeface="Times New Roman" panose="02020603050405020304" pitchFamily="18" charset="0"/>
                <a:cs typeface="B Nazanin" panose="00000400000000000000" pitchFamily="2" charset="-78"/>
              </a:rPr>
              <a:t>) </a:t>
            </a:r>
          </a:p>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تیغه‌ی چهارک موج (</a:t>
            </a:r>
            <a:r>
              <a:rPr lang="en-US" sz="2400" dirty="0">
                <a:solidFill>
                  <a:srgbClr val="FF0000"/>
                </a:solidFill>
                <a:latin typeface="Times New Roman" panose="02020603050405020304" pitchFamily="18" charset="0"/>
                <a:cs typeface="B Nazanin" panose="00000400000000000000" pitchFamily="2" charset="-78"/>
              </a:rPr>
              <a:t>quarter wave plate</a:t>
            </a:r>
            <a:r>
              <a:rPr lang="fa-IR" sz="2400" dirty="0">
                <a:solidFill>
                  <a:srgbClr val="FF0000"/>
                </a:solidFill>
                <a:latin typeface="Times New Roman" panose="02020603050405020304" pitchFamily="18" charset="0"/>
                <a:cs typeface="B Nazanin" panose="00000400000000000000" pitchFamily="2" charset="-78"/>
              </a:rPr>
              <a:t>)</a:t>
            </a:r>
          </a:p>
          <a:p>
            <a:pPr algn="just" rtl="1">
              <a:lnSpc>
                <a:spcPct val="150000"/>
              </a:lnSpc>
            </a:pPr>
            <a:endParaRPr lang="fa-IR" sz="2400" dirty="0">
              <a:solidFill>
                <a:srgbClr val="FF0000"/>
              </a:solidFill>
              <a:latin typeface="Times New Roman" panose="02020603050405020304" pitchFamily="18" charset="0"/>
              <a:cs typeface="B Nazanin" panose="00000400000000000000" pitchFamily="2" charset="-78"/>
            </a:endParaRPr>
          </a:p>
          <a:p>
            <a:pPr algn="just" rtl="1">
              <a:lnSpc>
                <a:spcPct val="150000"/>
              </a:lnSpc>
            </a:pPr>
            <a:r>
              <a:rPr lang="fa-IR" sz="2400" dirty="0">
                <a:latin typeface="Times New Roman" panose="02020603050405020304" pitchFamily="18" charset="0"/>
                <a:cs typeface="B Nazanin" panose="00000400000000000000" pitchFamily="2" charset="-78"/>
              </a:rPr>
              <a:t>  این تیغه‌ها صفحات شفافی هستند که ضریب شکست آن‌ها در دو راستای عمود بر یکدیگر مختلف می‌باشد یعنی ماده دوشکستی هستند مانند بلور کلسیت.</a:t>
            </a:r>
          </a:p>
          <a:p>
            <a:pPr algn="just" rtl="1">
              <a:lnSpc>
                <a:spcPct val="150000"/>
              </a:lnSpc>
            </a:pPr>
            <a:r>
              <a:rPr lang="fa-IR" sz="2400" dirty="0">
                <a:latin typeface="Times New Roman" panose="02020603050405020304" pitchFamily="18" charset="0"/>
                <a:cs typeface="B Nazanin" panose="00000400000000000000" pitchFamily="2" charset="-78"/>
              </a:rPr>
              <a:t> توسط تیغه نیم موج می توان راستای قطبش یک پرتو قطبیده ی خطی را تا 90 درجه چرخاند.</a:t>
            </a:r>
          </a:p>
          <a:p>
            <a:pPr algn="just" rtl="1">
              <a:lnSpc>
                <a:spcPct val="150000"/>
              </a:lnSpc>
            </a:pPr>
            <a:r>
              <a:rPr lang="fa-IR" sz="2400" dirty="0">
                <a:latin typeface="Times New Roman" panose="02020603050405020304" pitchFamily="18" charset="0"/>
                <a:cs typeface="B Nazanin" panose="00000400000000000000" pitchFamily="2" charset="-78"/>
              </a:rPr>
              <a:t> توسط یک </a:t>
            </a:r>
            <a:r>
              <a:rPr lang="fa-IR" sz="2400" dirty="0" err="1">
                <a:latin typeface="Times New Roman" panose="02020603050405020304" pitchFamily="18" charset="0"/>
                <a:cs typeface="B Nazanin" panose="00000400000000000000" pitchFamily="2" charset="-78"/>
              </a:rPr>
              <a:t>تیغهء</a:t>
            </a:r>
            <a:r>
              <a:rPr lang="fa-IR" sz="2400" dirty="0">
                <a:latin typeface="Times New Roman" panose="02020603050405020304" pitchFamily="18" charset="0"/>
                <a:cs typeface="B Nazanin" panose="00000400000000000000" pitchFamily="2" charset="-78"/>
              </a:rPr>
              <a:t> ربع موج (</a:t>
            </a:r>
            <a:r>
              <a:rPr lang="fa-IR" sz="2400" dirty="0" err="1">
                <a:latin typeface="Times New Roman" panose="02020603050405020304" pitchFamily="18" charset="0"/>
                <a:cs typeface="B Nazanin" panose="00000400000000000000" pitchFamily="2" charset="-78"/>
              </a:rPr>
              <a:t>جهارک</a:t>
            </a:r>
            <a:r>
              <a:rPr lang="fa-IR" sz="2400" dirty="0">
                <a:latin typeface="Times New Roman" panose="02020603050405020304" pitchFamily="18" charset="0"/>
                <a:cs typeface="B Nazanin" panose="00000400000000000000" pitchFamily="2" charset="-78"/>
              </a:rPr>
              <a:t> موج) می توان قطبش خطی را به قطبش بیضوی (دایره ای) </a:t>
            </a:r>
            <a:r>
              <a:rPr lang="fa-IR" sz="2400" dirty="0" err="1">
                <a:latin typeface="Times New Roman" panose="02020603050405020304" pitchFamily="18" charset="0"/>
                <a:cs typeface="B Nazanin" panose="00000400000000000000" pitchFamily="2" charset="-78"/>
              </a:rPr>
              <a:t>راستگرد</a:t>
            </a:r>
            <a:r>
              <a:rPr lang="fa-IR" sz="2400" dirty="0">
                <a:latin typeface="Times New Roman" panose="02020603050405020304" pitchFamily="18" charset="0"/>
                <a:cs typeface="B Nazanin" panose="00000400000000000000" pitchFamily="2" charset="-78"/>
              </a:rPr>
              <a:t> و یا </a:t>
            </a:r>
            <a:r>
              <a:rPr lang="fa-IR" sz="2400" dirty="0" err="1">
                <a:latin typeface="Times New Roman" panose="02020603050405020304" pitchFamily="18" charset="0"/>
                <a:cs typeface="B Nazanin" panose="00000400000000000000" pitchFamily="2" charset="-78"/>
              </a:rPr>
              <a:t>چپگرد</a:t>
            </a:r>
            <a:r>
              <a:rPr lang="fa-IR" sz="2400" dirty="0">
                <a:latin typeface="Times New Roman" panose="02020603050405020304" pitchFamily="18" charset="0"/>
                <a:cs typeface="B Nazanin" panose="00000400000000000000" pitchFamily="2" charset="-78"/>
              </a:rPr>
              <a:t> تبدیل کرد.</a:t>
            </a:r>
          </a:p>
          <a:p>
            <a:pPr algn="just" rtl="1">
              <a:lnSpc>
                <a:spcPct val="150000"/>
              </a:lnSpc>
            </a:pPr>
            <a:endParaRPr lang="fa-IR" sz="2400" dirty="0">
              <a:solidFill>
                <a:srgbClr val="FF0000"/>
              </a:solidFill>
              <a:latin typeface="Times New Roman" panose="02020603050405020304" pitchFamily="18" charset="0"/>
              <a:cs typeface="B Nazanin" panose="00000400000000000000" pitchFamily="2" charset="-78"/>
            </a:endParaRPr>
          </a:p>
          <a:p>
            <a:pPr algn="just" rtl="1">
              <a:lnSpc>
                <a:spcPct val="150000"/>
              </a:lnSpc>
            </a:pPr>
            <a:endParaRPr lang="fa-IR" sz="2400" dirty="0">
              <a:solidFill>
                <a:srgbClr val="FF0000"/>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4105663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43275-80CE-A161-F0AD-C9CF26D3D01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4807DB-F367-9533-8C9A-54924E61A4FA}"/>
              </a:ext>
            </a:extLst>
          </p:cNvPr>
          <p:cNvSpPr>
            <a:spLocks noGrp="1"/>
          </p:cNvSpPr>
          <p:nvPr>
            <p:ph type="sldNum" sz="quarter" idx="12"/>
          </p:nvPr>
        </p:nvSpPr>
        <p:spPr/>
        <p:txBody>
          <a:bodyPr/>
          <a:lstStyle/>
          <a:p>
            <a:r>
              <a:rPr lang="en-US"/>
              <a:t>             </a:t>
            </a:r>
            <a:fld id="{8AC7B609-6235-4DF7-8376-3B4225D7EDEF}" type="slidenum">
              <a:rPr lang="en-US" smtClean="0"/>
              <a:pPr/>
              <a:t>57</a:t>
            </a:fld>
            <a:endParaRPr lang="en-US" dirty="0"/>
          </a:p>
        </p:txBody>
      </p:sp>
      <p:sp>
        <p:nvSpPr>
          <p:cNvPr id="3" name="TextBox 2">
            <a:extLst>
              <a:ext uri="{FF2B5EF4-FFF2-40B4-BE49-F238E27FC236}">
                <a16:creationId xmlns:a16="http://schemas.microsoft.com/office/drawing/2014/main" id="{9A34513E-9EC0-BE25-D5D6-B89D81090C24}"/>
              </a:ext>
            </a:extLst>
          </p:cNvPr>
          <p:cNvSpPr txBox="1"/>
          <p:nvPr/>
        </p:nvSpPr>
        <p:spPr>
          <a:xfrm>
            <a:off x="932155" y="523783"/>
            <a:ext cx="10591060" cy="5586145"/>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تیغه‌ی نیم موج (</a:t>
            </a:r>
            <a:r>
              <a:rPr lang="en-US" sz="2400" dirty="0">
                <a:solidFill>
                  <a:srgbClr val="FF0000"/>
                </a:solidFill>
                <a:latin typeface="Times New Roman" panose="02020603050405020304" pitchFamily="18" charset="0"/>
                <a:cs typeface="B Nazanin" panose="00000400000000000000" pitchFamily="2" charset="-78"/>
              </a:rPr>
              <a:t>Half wave plate</a:t>
            </a:r>
            <a:r>
              <a:rPr lang="fa-IR" sz="2400" dirty="0">
                <a:solidFill>
                  <a:srgbClr val="FF0000"/>
                </a:solidFill>
                <a:latin typeface="Times New Roman" panose="02020603050405020304" pitchFamily="18" charset="0"/>
                <a:cs typeface="B Nazanin" panose="00000400000000000000" pitchFamily="2" charset="-78"/>
              </a:rPr>
              <a:t>) </a:t>
            </a:r>
          </a:p>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تیغه‌ی چهارک موج (</a:t>
            </a:r>
            <a:r>
              <a:rPr lang="en-US" sz="2400" dirty="0">
                <a:solidFill>
                  <a:srgbClr val="FF0000"/>
                </a:solidFill>
                <a:latin typeface="Times New Roman" panose="02020603050405020304" pitchFamily="18" charset="0"/>
                <a:cs typeface="B Nazanin" panose="00000400000000000000" pitchFamily="2" charset="-78"/>
              </a:rPr>
              <a:t>quarter wave plate</a:t>
            </a:r>
            <a:r>
              <a:rPr lang="fa-IR" sz="2400" dirty="0">
                <a:solidFill>
                  <a:srgbClr val="FF0000"/>
                </a:solidFill>
                <a:latin typeface="Times New Roman" panose="02020603050405020304" pitchFamily="18" charset="0"/>
                <a:cs typeface="B Nazanin" panose="00000400000000000000" pitchFamily="2" charset="-78"/>
              </a:rPr>
              <a:t>)</a:t>
            </a:r>
          </a:p>
          <a:p>
            <a:pPr algn="just" rtl="1">
              <a:lnSpc>
                <a:spcPct val="150000"/>
              </a:lnSpc>
            </a:pPr>
            <a:endParaRPr lang="fa-IR" sz="2400" dirty="0">
              <a:solidFill>
                <a:srgbClr val="FF0000"/>
              </a:solidFill>
              <a:latin typeface="Times New Roman" panose="02020603050405020304" pitchFamily="18" charset="0"/>
              <a:cs typeface="B Nazanin" panose="00000400000000000000" pitchFamily="2" charset="-78"/>
            </a:endParaRPr>
          </a:p>
          <a:p>
            <a:pPr algn="just" rtl="1">
              <a:lnSpc>
                <a:spcPct val="150000"/>
              </a:lnSpc>
            </a:pPr>
            <a:r>
              <a:rPr lang="fa-IR" sz="2400" dirty="0">
                <a:latin typeface="Times New Roman" panose="02020603050405020304" pitchFamily="18" charset="0"/>
                <a:cs typeface="B Nazanin" panose="00000400000000000000" pitchFamily="2" charset="-78"/>
              </a:rPr>
              <a:t>  این تیغه‌ها صفحات شفافی هستند که ضریب شکست آن‌ها در دو راستای عمود بر یکدیگر مختلف می‌باشد یعنی ماده دوشکستی هستند مانند بلور کلسیت.</a:t>
            </a:r>
          </a:p>
          <a:p>
            <a:pPr algn="just" rtl="1">
              <a:lnSpc>
                <a:spcPct val="150000"/>
              </a:lnSpc>
            </a:pPr>
            <a:r>
              <a:rPr lang="fa-IR" sz="2400" dirty="0">
                <a:latin typeface="Times New Roman" panose="02020603050405020304" pitchFamily="18" charset="0"/>
                <a:cs typeface="B Nazanin" panose="00000400000000000000" pitchFamily="2" charset="-78"/>
              </a:rPr>
              <a:t> توسط تیغه‌ی نیم‌موج می‌توان راستای قطبش یک پرتو قطبیده‌ی خطی را تا 90 درجه چرخاند.</a:t>
            </a:r>
          </a:p>
          <a:p>
            <a:pPr algn="just" rtl="1">
              <a:lnSpc>
                <a:spcPct val="150000"/>
              </a:lnSpc>
            </a:pPr>
            <a:r>
              <a:rPr lang="fa-IR" sz="2400" dirty="0">
                <a:latin typeface="Times New Roman" panose="02020603050405020304" pitchFamily="18" charset="0"/>
                <a:cs typeface="B Nazanin" panose="00000400000000000000" pitchFamily="2" charset="-78"/>
              </a:rPr>
              <a:t> توسط یک تیغه ربع موج (جهارک موج) می توان قطبش خطی را به قطبش بیضوی (دایره ای) راستگرد و یا چپگرد تبدیل کرد.</a:t>
            </a:r>
          </a:p>
          <a:p>
            <a:pPr algn="just" rtl="1">
              <a:lnSpc>
                <a:spcPct val="150000"/>
              </a:lnSpc>
            </a:pPr>
            <a:endParaRPr lang="fa-IR" sz="2400" dirty="0">
              <a:solidFill>
                <a:srgbClr val="FF0000"/>
              </a:solidFill>
              <a:latin typeface="Times New Roman" panose="02020603050405020304" pitchFamily="18" charset="0"/>
              <a:cs typeface="B Nazanin" panose="00000400000000000000" pitchFamily="2" charset="-78"/>
            </a:endParaRPr>
          </a:p>
          <a:p>
            <a:pPr algn="just" rtl="1">
              <a:lnSpc>
                <a:spcPct val="150000"/>
              </a:lnSpc>
            </a:pPr>
            <a:endParaRPr lang="fa-IR" sz="2400" dirty="0">
              <a:solidFill>
                <a:srgbClr val="FF0000"/>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7470525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1A4-8863-F997-2100-B94B9609022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AB5C9B-04D0-4B5D-5B9B-AC6C634CD114}"/>
              </a:ext>
            </a:extLst>
          </p:cNvPr>
          <p:cNvSpPr>
            <a:spLocks noGrp="1"/>
          </p:cNvSpPr>
          <p:nvPr>
            <p:ph type="sldNum" sz="quarter" idx="12"/>
          </p:nvPr>
        </p:nvSpPr>
        <p:spPr/>
        <p:txBody>
          <a:bodyPr/>
          <a:lstStyle/>
          <a:p>
            <a:r>
              <a:rPr lang="en-US"/>
              <a:t>             </a:t>
            </a:r>
            <a:fld id="{8AC7B609-6235-4DF7-8376-3B4225D7EDEF}" type="slidenum">
              <a:rPr lang="en-US" smtClean="0"/>
              <a:pPr/>
              <a:t>58</a:t>
            </a:fld>
            <a:endParaRPr lang="en-US" dirty="0"/>
          </a:p>
        </p:txBody>
      </p:sp>
      <p:sp>
        <p:nvSpPr>
          <p:cNvPr id="3" name="TextBox 2">
            <a:extLst>
              <a:ext uri="{FF2B5EF4-FFF2-40B4-BE49-F238E27FC236}">
                <a16:creationId xmlns:a16="http://schemas.microsoft.com/office/drawing/2014/main" id="{764F0FA5-042D-7E3E-3437-0F3CDC50F0AC}"/>
              </a:ext>
            </a:extLst>
          </p:cNvPr>
          <p:cNvSpPr txBox="1"/>
          <p:nvPr/>
        </p:nvSpPr>
        <p:spPr>
          <a:xfrm>
            <a:off x="932155" y="523783"/>
            <a:ext cx="10591060" cy="5586145"/>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تیغه‌ی نیم موج (</a:t>
            </a:r>
            <a:r>
              <a:rPr lang="en-US" sz="2400" dirty="0">
                <a:solidFill>
                  <a:srgbClr val="FF0000"/>
                </a:solidFill>
                <a:latin typeface="Times New Roman" panose="02020603050405020304" pitchFamily="18" charset="0"/>
                <a:cs typeface="B Nazanin" panose="00000400000000000000" pitchFamily="2" charset="-78"/>
              </a:rPr>
              <a:t>Half wave plate</a:t>
            </a:r>
            <a:r>
              <a:rPr lang="fa-IR" sz="2400" dirty="0">
                <a:solidFill>
                  <a:srgbClr val="FF0000"/>
                </a:solidFill>
                <a:latin typeface="Times New Roman" panose="02020603050405020304" pitchFamily="18" charset="0"/>
                <a:cs typeface="B Nazanin" panose="00000400000000000000" pitchFamily="2" charset="-78"/>
              </a:rPr>
              <a:t>) </a:t>
            </a:r>
          </a:p>
          <a:p>
            <a:pPr algn="just" rtl="1">
              <a:lnSpc>
                <a:spcPct val="150000"/>
              </a:lnSpc>
            </a:pPr>
            <a:r>
              <a:rPr lang="fa-IR" sz="2400" dirty="0">
                <a:solidFill>
                  <a:srgbClr val="FF0000"/>
                </a:solidFill>
                <a:latin typeface="Times New Roman" panose="02020603050405020304" pitchFamily="18" charset="0"/>
                <a:cs typeface="B Nazanin" panose="00000400000000000000" pitchFamily="2" charset="-78"/>
              </a:rPr>
              <a:t>تیغه‌ی چهارک موج (</a:t>
            </a:r>
            <a:r>
              <a:rPr lang="en-US" sz="2400" dirty="0">
                <a:solidFill>
                  <a:srgbClr val="FF0000"/>
                </a:solidFill>
                <a:latin typeface="Times New Roman" panose="02020603050405020304" pitchFamily="18" charset="0"/>
                <a:cs typeface="B Nazanin" panose="00000400000000000000" pitchFamily="2" charset="-78"/>
              </a:rPr>
              <a:t>quarter wave plate</a:t>
            </a:r>
            <a:r>
              <a:rPr lang="fa-IR" sz="2400" dirty="0">
                <a:solidFill>
                  <a:srgbClr val="FF0000"/>
                </a:solidFill>
                <a:latin typeface="Times New Roman" panose="02020603050405020304" pitchFamily="18" charset="0"/>
                <a:cs typeface="B Nazanin" panose="00000400000000000000" pitchFamily="2" charset="-78"/>
              </a:rPr>
              <a:t>)</a:t>
            </a:r>
          </a:p>
          <a:p>
            <a:pPr algn="just" rtl="1">
              <a:lnSpc>
                <a:spcPct val="150000"/>
              </a:lnSpc>
            </a:pPr>
            <a:endParaRPr lang="fa-IR" sz="2400" dirty="0">
              <a:solidFill>
                <a:srgbClr val="FF0000"/>
              </a:solidFill>
              <a:latin typeface="Times New Roman" panose="02020603050405020304" pitchFamily="18" charset="0"/>
              <a:cs typeface="B Nazanin" panose="00000400000000000000" pitchFamily="2" charset="-78"/>
            </a:endParaRPr>
          </a:p>
          <a:p>
            <a:pPr algn="just" rtl="1">
              <a:lnSpc>
                <a:spcPct val="150000"/>
              </a:lnSpc>
            </a:pPr>
            <a:r>
              <a:rPr lang="fa-IR" sz="2400" dirty="0">
                <a:latin typeface="Times New Roman" panose="02020603050405020304" pitchFamily="18" charset="0"/>
                <a:cs typeface="B Nazanin" panose="00000400000000000000" pitchFamily="2" charset="-78"/>
              </a:rPr>
              <a:t>  این تیغه‌ها صفحات شفافی هستند که ضریب شکست آن‌ها در دو راستای عمود بر یکدیگر مختلف می‌باشد یعنی ماده دوشکستی هستند مانند بلور کلسیت.</a:t>
            </a:r>
          </a:p>
          <a:p>
            <a:pPr algn="just" rtl="1">
              <a:lnSpc>
                <a:spcPct val="150000"/>
              </a:lnSpc>
            </a:pPr>
            <a:r>
              <a:rPr lang="fa-IR" sz="2400" dirty="0">
                <a:latin typeface="Times New Roman" panose="02020603050405020304" pitchFamily="18" charset="0"/>
                <a:cs typeface="B Nazanin" panose="00000400000000000000" pitchFamily="2" charset="-78"/>
              </a:rPr>
              <a:t> توسط تیغه‌ی نیم‌موج می‌توان راستای قطبش یک پرتو قطبیده‌ی خطی را تا 90 درجه چرخاند.</a:t>
            </a:r>
          </a:p>
          <a:p>
            <a:pPr algn="just" rtl="1">
              <a:lnSpc>
                <a:spcPct val="150000"/>
              </a:lnSpc>
            </a:pPr>
            <a:r>
              <a:rPr lang="fa-IR" sz="2400" dirty="0">
                <a:latin typeface="Times New Roman" panose="02020603050405020304" pitchFamily="18" charset="0"/>
                <a:cs typeface="B Nazanin" panose="00000400000000000000" pitchFamily="2" charset="-78"/>
              </a:rPr>
              <a:t> توسط یک تیغه‌ی ربع موج (جهارک موج) می‌توان قطبش خطی را به قطبش بیضوی (دایره‌ای) راستگرد و یا چپگرد تبدیل کرد.</a:t>
            </a:r>
          </a:p>
          <a:p>
            <a:pPr algn="just" rtl="1">
              <a:lnSpc>
                <a:spcPct val="150000"/>
              </a:lnSpc>
            </a:pPr>
            <a:endParaRPr lang="fa-IR" sz="2400" dirty="0">
              <a:solidFill>
                <a:srgbClr val="FF0000"/>
              </a:solidFill>
              <a:latin typeface="Times New Roman" panose="02020603050405020304" pitchFamily="18" charset="0"/>
              <a:cs typeface="B Nazanin" panose="00000400000000000000" pitchFamily="2" charset="-78"/>
            </a:endParaRPr>
          </a:p>
          <a:p>
            <a:pPr algn="just" rtl="1">
              <a:lnSpc>
                <a:spcPct val="150000"/>
              </a:lnSpc>
            </a:pPr>
            <a:endParaRPr lang="fa-IR" sz="2400" dirty="0">
              <a:solidFill>
                <a:srgbClr val="FF0000"/>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42426795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DD6D0F-B152-478A-A088-BA6D45A60271}"/>
              </a:ext>
            </a:extLst>
          </p:cNvPr>
          <p:cNvSpPr>
            <a:spLocks noGrp="1"/>
          </p:cNvSpPr>
          <p:nvPr>
            <p:ph type="sldNum" sz="quarter" idx="12"/>
          </p:nvPr>
        </p:nvSpPr>
        <p:spPr/>
        <p:txBody>
          <a:bodyPr/>
          <a:lstStyle/>
          <a:p>
            <a:r>
              <a:rPr lang="en-US"/>
              <a:t>             </a:t>
            </a:r>
            <a:fld id="{8AC7B609-6235-4DF7-8376-3B4225D7EDEF}" type="slidenum">
              <a:rPr lang="en-US" smtClean="0"/>
              <a:pPr/>
              <a:t>59</a:t>
            </a:fld>
            <a:endParaRPr lang="en-US" dirty="0"/>
          </a:p>
        </p:txBody>
      </p:sp>
      <p:pic>
        <p:nvPicPr>
          <p:cNvPr id="3" name="Picture 2">
            <a:extLst>
              <a:ext uri="{FF2B5EF4-FFF2-40B4-BE49-F238E27FC236}">
                <a16:creationId xmlns:a16="http://schemas.microsoft.com/office/drawing/2014/main" id="{15CE64D5-52CF-41E4-B143-35CD19B4CF24}"/>
              </a:ext>
            </a:extLst>
          </p:cNvPr>
          <p:cNvPicPr>
            <a:picLocks noChangeAspect="1"/>
          </p:cNvPicPr>
          <p:nvPr/>
        </p:nvPicPr>
        <p:blipFill>
          <a:blip r:embed="rId2"/>
          <a:stretch>
            <a:fillRect/>
          </a:stretch>
        </p:blipFill>
        <p:spPr>
          <a:xfrm>
            <a:off x="466170" y="223837"/>
            <a:ext cx="4391025" cy="6410325"/>
          </a:xfrm>
          <a:prstGeom prst="rect">
            <a:avLst/>
          </a:prstGeom>
        </p:spPr>
      </p:pic>
      <p:cxnSp>
        <p:nvCxnSpPr>
          <p:cNvPr id="5" name="Straight Arrow Connector 4">
            <a:extLst>
              <a:ext uri="{FF2B5EF4-FFF2-40B4-BE49-F238E27FC236}">
                <a16:creationId xmlns:a16="http://schemas.microsoft.com/office/drawing/2014/main" id="{986967D6-4177-451B-A3C3-B81DA6AA2C56}"/>
              </a:ext>
            </a:extLst>
          </p:cNvPr>
          <p:cNvCxnSpPr/>
          <p:nvPr/>
        </p:nvCxnSpPr>
        <p:spPr>
          <a:xfrm flipV="1">
            <a:off x="3444536" y="3355759"/>
            <a:ext cx="488272" cy="4261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653A7E6-E5A6-4AD2-996B-470B3FA9D4D1}"/>
              </a:ext>
            </a:extLst>
          </p:cNvPr>
          <p:cNvSpPr txBox="1"/>
          <p:nvPr/>
        </p:nvSpPr>
        <p:spPr>
          <a:xfrm>
            <a:off x="3862342" y="2970925"/>
            <a:ext cx="355106" cy="458074"/>
          </a:xfrm>
          <a:prstGeom prst="rect">
            <a:avLst/>
          </a:prstGeom>
          <a:noFill/>
        </p:spPr>
        <p:txBody>
          <a:bodyPr wrap="square" rtlCol="0">
            <a:spAutoFit/>
          </a:bodyPr>
          <a:lstStyle/>
          <a:p>
            <a:pPr algn="just" rtl="1">
              <a:lnSpc>
                <a:spcPct val="150000"/>
              </a:lnSpc>
            </a:pPr>
            <a:r>
              <a:rPr lang="en-US" dirty="0">
                <a:solidFill>
                  <a:srgbClr val="FF0000"/>
                </a:solidFill>
                <a:latin typeface="Times New Roman" panose="02020603050405020304" pitchFamily="18" charset="0"/>
                <a:cs typeface="B Nazanin" panose="00000400000000000000" pitchFamily="2" charset="-78"/>
              </a:rPr>
              <a:t>E</a:t>
            </a:r>
          </a:p>
        </p:txBody>
      </p:sp>
      <p:sp>
        <p:nvSpPr>
          <p:cNvPr id="7" name="Arc 6">
            <a:extLst>
              <a:ext uri="{FF2B5EF4-FFF2-40B4-BE49-F238E27FC236}">
                <a16:creationId xmlns:a16="http://schemas.microsoft.com/office/drawing/2014/main" id="{02901CF3-06D9-4A97-B3FB-A2BB5C030BE6}"/>
              </a:ext>
            </a:extLst>
          </p:cNvPr>
          <p:cNvSpPr/>
          <p:nvPr/>
        </p:nvSpPr>
        <p:spPr>
          <a:xfrm rot="15659945">
            <a:off x="3662594" y="3663238"/>
            <a:ext cx="84338" cy="133165"/>
          </a:xfrm>
          <a:prstGeom prst="arc">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9" name="Object 8">
            <a:extLst>
              <a:ext uri="{FF2B5EF4-FFF2-40B4-BE49-F238E27FC236}">
                <a16:creationId xmlns:a16="http://schemas.microsoft.com/office/drawing/2014/main" id="{37810970-C6BD-4147-88E6-DC0BE6FB94F0}"/>
              </a:ext>
            </a:extLst>
          </p:cNvPr>
          <p:cNvGraphicFramePr>
            <a:graphicFrameLocks noChangeAspect="1"/>
          </p:cNvGraphicFramePr>
          <p:nvPr>
            <p:extLst>
              <p:ext uri="{D42A27DB-BD31-4B8C-83A1-F6EECF244321}">
                <p14:modId xmlns:p14="http://schemas.microsoft.com/office/powerpoint/2010/main" val="1997655889"/>
              </p:ext>
            </p:extLst>
          </p:nvPr>
        </p:nvGraphicFramePr>
        <p:xfrm>
          <a:off x="3776502" y="3454080"/>
          <a:ext cx="468297" cy="327808"/>
        </p:xfrm>
        <a:graphic>
          <a:graphicData uri="http://schemas.openxmlformats.org/presentationml/2006/ole">
            <mc:AlternateContent xmlns:mc="http://schemas.openxmlformats.org/markup-compatibility/2006">
              <mc:Choice xmlns:v="urn:schemas-microsoft-com:vml" Requires="v">
                <p:oleObj name="Equation" r:id="rId3" imgW="253800" imgH="177480" progId="Equation.DSMT4">
                  <p:embed/>
                </p:oleObj>
              </mc:Choice>
              <mc:Fallback>
                <p:oleObj name="Equation" r:id="rId3" imgW="253800" imgH="177480" progId="Equation.DSMT4">
                  <p:embed/>
                  <p:pic>
                    <p:nvPicPr>
                      <p:cNvPr id="0" name=""/>
                      <p:cNvPicPr/>
                      <p:nvPr/>
                    </p:nvPicPr>
                    <p:blipFill>
                      <a:blip r:embed="rId4"/>
                      <a:stretch>
                        <a:fillRect/>
                      </a:stretch>
                    </p:blipFill>
                    <p:spPr>
                      <a:xfrm>
                        <a:off x="3776502" y="3454080"/>
                        <a:ext cx="468297" cy="327808"/>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319ED6DD-85A1-48D9-958A-13AA516B7BFE}"/>
              </a:ext>
            </a:extLst>
          </p:cNvPr>
          <p:cNvSpPr txBox="1"/>
          <p:nvPr/>
        </p:nvSpPr>
        <p:spPr>
          <a:xfrm>
            <a:off x="150921" y="621437"/>
            <a:ext cx="3148150" cy="473206"/>
          </a:xfrm>
          <a:prstGeom prst="rect">
            <a:avLst/>
          </a:prstGeom>
          <a:noFill/>
        </p:spPr>
        <p:txBody>
          <a:bodyPr wrap="square" rtlCol="0">
            <a:spAutoFit/>
          </a:bodyPr>
          <a:lstStyle/>
          <a:p>
            <a:pPr algn="just" rtl="1">
              <a:lnSpc>
                <a:spcPct val="150000"/>
              </a:lnSpc>
            </a:pPr>
            <a:r>
              <a:rPr lang="fa-IR" dirty="0">
                <a:solidFill>
                  <a:srgbClr val="FF0000"/>
                </a:solidFill>
                <a:latin typeface="Times New Roman" panose="02020603050405020304" pitchFamily="18" charset="0"/>
                <a:cs typeface="B Nazanin" panose="00000400000000000000" pitchFamily="2" charset="-78"/>
              </a:rPr>
              <a:t>تابش غیر قطبیده به قطبشگر وارد شده</a:t>
            </a:r>
            <a:endParaRPr lang="en-US" dirty="0">
              <a:solidFill>
                <a:srgbClr val="FF0000"/>
              </a:solidFill>
              <a:latin typeface="Times New Roman" panose="02020603050405020304" pitchFamily="18" charset="0"/>
              <a:cs typeface="B Nazanin" panose="00000400000000000000" pitchFamily="2" charset="-78"/>
            </a:endParaRPr>
          </a:p>
        </p:txBody>
      </p:sp>
      <p:sp>
        <p:nvSpPr>
          <p:cNvPr id="11" name="TextBox 10">
            <a:extLst>
              <a:ext uri="{FF2B5EF4-FFF2-40B4-BE49-F238E27FC236}">
                <a16:creationId xmlns:a16="http://schemas.microsoft.com/office/drawing/2014/main" id="{C4E37C6F-B2DD-4D26-9782-78ED01AEFFBE}"/>
              </a:ext>
            </a:extLst>
          </p:cNvPr>
          <p:cNvSpPr txBox="1"/>
          <p:nvPr/>
        </p:nvSpPr>
        <p:spPr>
          <a:xfrm>
            <a:off x="150921" y="2210539"/>
            <a:ext cx="1797636" cy="646331"/>
          </a:xfrm>
          <a:prstGeom prst="rect">
            <a:avLst/>
          </a:prstGeom>
          <a:noFill/>
        </p:spPr>
        <p:txBody>
          <a:bodyPr wrap="square" rtlCol="0">
            <a:spAutoFit/>
          </a:bodyPr>
          <a:lstStyle/>
          <a:p>
            <a:pPr algn="just" rtl="1"/>
            <a:r>
              <a:rPr lang="fa-IR" dirty="0">
                <a:solidFill>
                  <a:srgbClr val="FF0000"/>
                </a:solidFill>
                <a:latin typeface="Times New Roman" panose="02020603050405020304" pitchFamily="18" charset="0"/>
                <a:cs typeface="B Nazanin" panose="00000400000000000000" pitchFamily="2" charset="-78"/>
              </a:rPr>
              <a:t>نور عبوری از قطبشگر قطبیده خطی است.</a:t>
            </a:r>
            <a:endParaRPr lang="en-US" dirty="0">
              <a:solidFill>
                <a:srgbClr val="FF0000"/>
              </a:solidFill>
              <a:latin typeface="Times New Roman" panose="02020603050405020304" pitchFamily="18" charset="0"/>
              <a:cs typeface="B Nazanin" panose="00000400000000000000" pitchFamily="2" charset="-78"/>
            </a:endParaRPr>
          </a:p>
        </p:txBody>
      </p:sp>
      <p:cxnSp>
        <p:nvCxnSpPr>
          <p:cNvPr id="13" name="Straight Arrow Connector 12">
            <a:extLst>
              <a:ext uri="{FF2B5EF4-FFF2-40B4-BE49-F238E27FC236}">
                <a16:creationId xmlns:a16="http://schemas.microsoft.com/office/drawing/2014/main" id="{C2A8A633-DB87-423D-BACE-F1C474D9CB21}"/>
              </a:ext>
            </a:extLst>
          </p:cNvPr>
          <p:cNvCxnSpPr/>
          <p:nvPr/>
        </p:nvCxnSpPr>
        <p:spPr>
          <a:xfrm flipH="1">
            <a:off x="1988598" y="2459115"/>
            <a:ext cx="29296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FAE9A80-760D-4696-AC47-79B1FC81321E}"/>
                  </a:ext>
                </a:extLst>
              </p:cNvPr>
              <p:cNvSpPr txBox="1"/>
              <p:nvPr/>
            </p:nvSpPr>
            <p:spPr>
              <a:xfrm>
                <a:off x="4886786" y="407353"/>
                <a:ext cx="6839044" cy="2449517"/>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راستایی از تیغه که دارای ضریب شکست کمتر است </a:t>
                </a:r>
                <a:r>
                  <a:rPr lang="fa-IR" sz="2400" dirty="0">
                    <a:solidFill>
                      <a:srgbClr val="FF0000"/>
                    </a:solidFill>
                    <a:latin typeface="Times New Roman" panose="02020603050405020304" pitchFamily="18" charset="0"/>
                    <a:cs typeface="B Nazanin" panose="00000400000000000000" pitchFamily="2" charset="-78"/>
                  </a:rPr>
                  <a:t>راستای تند </a:t>
                </a:r>
                <a:r>
                  <a:rPr lang="fa-IR" sz="2400" dirty="0">
                    <a:latin typeface="Times New Roman" panose="02020603050405020304" pitchFamily="18" charset="0"/>
                    <a:cs typeface="B Nazanin" panose="00000400000000000000" pitchFamily="2" charset="-78"/>
                  </a:rPr>
                  <a:t>گویند چون طبق رابطه ی </a:t>
                </a:r>
                <a14:m>
                  <m:oMath xmlns:m="http://schemas.openxmlformats.org/officeDocument/2006/math">
                    <m:r>
                      <a:rPr lang="en-US" sz="2400" b="0" i="1" smtClean="0">
                        <a:latin typeface="Cambria Math" panose="02040503050406030204" pitchFamily="18" charset="0"/>
                        <a:cs typeface="B Nazanin" panose="00000400000000000000" pitchFamily="2" charset="-78"/>
                      </a:rPr>
                      <m:t>𝑉</m:t>
                    </m:r>
                    <m:r>
                      <a:rPr lang="en-US" sz="2400" b="0" i="1" smtClean="0">
                        <a:latin typeface="Cambria Math" panose="02040503050406030204" pitchFamily="18" charset="0"/>
                        <a:cs typeface="B Nazanin" panose="00000400000000000000" pitchFamily="2" charset="-78"/>
                      </a:rPr>
                      <m:t>=</m:t>
                    </m:r>
                    <m:f>
                      <m:fPr>
                        <m:ctrlPr>
                          <a:rPr lang="en-US" sz="2400" b="0" i="1" smtClean="0">
                            <a:latin typeface="Cambria Math" panose="02040503050406030204" pitchFamily="18" charset="0"/>
                            <a:cs typeface="B Nazanin" panose="00000400000000000000" pitchFamily="2" charset="-78"/>
                          </a:rPr>
                        </m:ctrlPr>
                      </m:fPr>
                      <m:num>
                        <m:r>
                          <a:rPr lang="en-US" sz="2400" b="0" i="1" smtClean="0">
                            <a:latin typeface="Cambria Math" panose="02040503050406030204" pitchFamily="18" charset="0"/>
                            <a:cs typeface="B Nazanin" panose="00000400000000000000" pitchFamily="2" charset="-78"/>
                          </a:rPr>
                          <m:t>𝑐</m:t>
                        </m:r>
                      </m:num>
                      <m:den>
                        <m:r>
                          <a:rPr lang="en-US" sz="2400" b="0" i="1" smtClean="0">
                            <a:latin typeface="Cambria Math" panose="02040503050406030204" pitchFamily="18" charset="0"/>
                            <a:cs typeface="B Nazanin" panose="00000400000000000000" pitchFamily="2" charset="-78"/>
                          </a:rPr>
                          <m:t>𝑛</m:t>
                        </m:r>
                      </m:den>
                    </m:f>
                  </m:oMath>
                </a14:m>
                <a:r>
                  <a:rPr lang="fa-IR" sz="2400" dirty="0">
                    <a:latin typeface="Times New Roman" panose="02020603050405020304" pitchFamily="18" charset="0"/>
                    <a:cs typeface="B Nazanin" panose="00000400000000000000" pitchFamily="2" charset="-78"/>
                  </a:rPr>
                  <a:t> سرعت انتشار نور در این راستا سریعتر است و </a:t>
                </a:r>
                <a:r>
                  <a:rPr lang="fa-IR" sz="2400" dirty="0" err="1">
                    <a:latin typeface="Times New Roman" panose="02020603050405020304" pitchFamily="18" charset="0"/>
                    <a:cs typeface="B Nazanin" panose="00000400000000000000" pitchFamily="2" charset="-78"/>
                  </a:rPr>
                  <a:t>راستایی</a:t>
                </a:r>
                <a:r>
                  <a:rPr lang="fa-IR" sz="2400" dirty="0">
                    <a:latin typeface="Times New Roman" panose="02020603050405020304" pitchFamily="18" charset="0"/>
                    <a:cs typeface="B Nazanin" panose="00000400000000000000" pitchFamily="2" charset="-78"/>
                  </a:rPr>
                  <a:t> از تیغه که دارای ضریب شکست بیشتر است را </a:t>
                </a:r>
                <a:r>
                  <a:rPr lang="fa-IR" sz="2400" dirty="0">
                    <a:solidFill>
                      <a:srgbClr val="FF0000"/>
                    </a:solidFill>
                    <a:latin typeface="Times New Roman" panose="02020603050405020304" pitchFamily="18" charset="0"/>
                    <a:cs typeface="B Nazanin" panose="00000400000000000000" pitchFamily="2" charset="-78"/>
                  </a:rPr>
                  <a:t>راستای (محور)) کند</a:t>
                </a:r>
                <a:r>
                  <a:rPr lang="fa-IR" sz="2400" dirty="0">
                    <a:latin typeface="Times New Roman" panose="02020603050405020304" pitchFamily="18" charset="0"/>
                    <a:cs typeface="B Nazanin" panose="00000400000000000000" pitchFamily="2" charset="-78"/>
                  </a:rPr>
                  <a:t> گویند.</a:t>
                </a:r>
                <a:endParaRPr lang="en-US" sz="2400" dirty="0">
                  <a:latin typeface="Times New Roman" panose="02020603050405020304" pitchFamily="18" charset="0"/>
                  <a:cs typeface="B Nazanin" panose="00000400000000000000" pitchFamily="2" charset="-78"/>
                </a:endParaRPr>
              </a:p>
            </p:txBody>
          </p:sp>
        </mc:Choice>
        <mc:Fallback xmlns="">
          <p:sp>
            <p:nvSpPr>
              <p:cNvPr id="14" name="TextBox 13">
                <a:extLst>
                  <a:ext uri="{FF2B5EF4-FFF2-40B4-BE49-F238E27FC236}">
                    <a16:creationId xmlns:a16="http://schemas.microsoft.com/office/drawing/2014/main" id="{5FAE9A80-760D-4696-AC47-79B1FC81321E}"/>
                  </a:ext>
                </a:extLst>
              </p:cNvPr>
              <p:cNvSpPr txBox="1">
                <a:spLocks noRot="1" noChangeAspect="1" noMove="1" noResize="1" noEditPoints="1" noAdjustHandles="1" noChangeArrowheads="1" noChangeShapeType="1" noTextEdit="1"/>
              </p:cNvSpPr>
              <p:nvPr/>
            </p:nvSpPr>
            <p:spPr>
              <a:xfrm>
                <a:off x="4886786" y="407353"/>
                <a:ext cx="6839044" cy="2449517"/>
              </a:xfrm>
              <a:prstGeom prst="rect">
                <a:avLst/>
              </a:prstGeom>
              <a:blipFill>
                <a:blip r:embed="rId6"/>
                <a:stretch>
                  <a:fillRect l="-2585" r="-1337" b="-5473"/>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F51560DA-0DED-45CA-9EAE-E7F5E6DD8FE5}"/>
              </a:ext>
            </a:extLst>
          </p:cNvPr>
          <p:cNvSpPr txBox="1"/>
          <p:nvPr/>
        </p:nvSpPr>
        <p:spPr>
          <a:xfrm>
            <a:off x="4776186" y="3199962"/>
            <a:ext cx="6861744" cy="2241960"/>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چنانچه محور عبور قطبشگر زاویه‌ی 45 درجه با محور تند تیغه‌ی ربع موج بسازد تابش خروجی دارای قطبش دایرهای و چپگرد خواهد بود و اگر زاویهء 135 درجه باشد قطبش دایره ای راستگرد خارج خواهد شد. </a:t>
            </a:r>
          </a:p>
          <a:p>
            <a:pPr algn="just" rtl="1">
              <a:lnSpc>
                <a:spcPct val="150000"/>
              </a:lnSpc>
            </a:pPr>
            <a:r>
              <a:rPr lang="fa-IR" sz="2400" dirty="0">
                <a:latin typeface="Times New Roman" panose="02020603050405020304" pitchFamily="18" charset="0"/>
                <a:cs typeface="B Nazanin" panose="00000400000000000000" pitchFamily="2" charset="-78"/>
              </a:rPr>
              <a:t>هر زاویه دیگری منجر به قطبش بیضوی خواهد شد.</a:t>
            </a:r>
            <a:endParaRPr lang="en-US" sz="2400"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358199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t="15801" r="76165" b="25044"/>
          <a:stretch/>
        </p:blipFill>
        <p:spPr>
          <a:xfrm>
            <a:off x="28303" y="64388"/>
            <a:ext cx="5112000" cy="6815550"/>
          </a:xfrm>
          <a:prstGeom prst="rect">
            <a:avLst/>
          </a:prstGeom>
        </p:spPr>
      </p:pic>
      <p:sp>
        <p:nvSpPr>
          <p:cNvPr id="3" name="Rectangle 2"/>
          <p:cNvSpPr/>
          <p:nvPr/>
        </p:nvSpPr>
        <p:spPr>
          <a:xfrm>
            <a:off x="5752563" y="64388"/>
            <a:ext cx="6096000" cy="6878806"/>
          </a:xfrm>
          <a:prstGeom prst="rect">
            <a:avLst/>
          </a:prstGeom>
        </p:spPr>
        <p:txBody>
          <a:bodyPr>
            <a:spAutoFit/>
          </a:bodyPr>
          <a:lstStyle/>
          <a:p>
            <a:r>
              <a:rPr lang="el-GR" sz="2100" dirty="0">
                <a:latin typeface="Times New Roman" panose="02020603050405020304" pitchFamily="18" charset="0"/>
                <a:cs typeface="Times New Roman" panose="02020603050405020304" pitchFamily="18" charset="0"/>
              </a:rPr>
              <a:t>γ = </a:t>
            </a:r>
            <a:r>
              <a:rPr lang="en-US" sz="2100" dirty="0">
                <a:latin typeface="Times New Roman" panose="02020603050405020304" pitchFamily="18" charset="0"/>
                <a:cs typeface="Times New Roman" panose="02020603050405020304" pitchFamily="18" charset="0"/>
                <a:hlinkClick r:id="rId3" tooltip="Gamma ray"/>
              </a:rPr>
              <a:t>Gamma rays</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HX = Hard </a:t>
            </a:r>
            <a:r>
              <a:rPr lang="en-US" sz="2100" dirty="0">
                <a:latin typeface="Times New Roman" panose="02020603050405020304" pitchFamily="18" charset="0"/>
                <a:cs typeface="Times New Roman" panose="02020603050405020304" pitchFamily="18" charset="0"/>
                <a:hlinkClick r:id="rId4" tooltip="X-ray"/>
              </a:rPr>
              <a:t>X-rays</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SX = Soft X-Rays</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EUV = Extreme-</a:t>
            </a:r>
            <a:r>
              <a:rPr lang="en-US" sz="2100" dirty="0">
                <a:latin typeface="Times New Roman" panose="02020603050405020304" pitchFamily="18" charset="0"/>
                <a:cs typeface="Times New Roman" panose="02020603050405020304" pitchFamily="18" charset="0"/>
                <a:hlinkClick r:id="rId5" tooltip="Ultraviolet"/>
              </a:rPr>
              <a:t>ultraviolet</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NUV = Near-ultraviolet</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hlinkClick r:id="rId6" tooltip="Visible light"/>
              </a:rPr>
              <a:t>Visible light</a:t>
            </a:r>
            <a:r>
              <a:rPr lang="en-US" sz="2100" dirty="0">
                <a:latin typeface="Times New Roman" panose="02020603050405020304" pitchFamily="18" charset="0"/>
                <a:cs typeface="Times New Roman" panose="02020603050405020304" pitchFamily="18" charset="0"/>
              </a:rPr>
              <a:t> (colored bands)</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NIR = Near-</a:t>
            </a:r>
            <a:r>
              <a:rPr lang="en-US" sz="2100" dirty="0">
                <a:latin typeface="Times New Roman" panose="02020603050405020304" pitchFamily="18" charset="0"/>
                <a:cs typeface="Times New Roman" panose="02020603050405020304" pitchFamily="18" charset="0"/>
                <a:hlinkClick r:id="rId7" tooltip="Infrared"/>
              </a:rPr>
              <a:t>infrared</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MIR = Mid-infrared</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FIR = Far-infrared</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EHF = </a:t>
            </a:r>
            <a:r>
              <a:rPr lang="en-US" sz="2100" dirty="0">
                <a:latin typeface="Times New Roman" panose="02020603050405020304" pitchFamily="18" charset="0"/>
                <a:cs typeface="Times New Roman" panose="02020603050405020304" pitchFamily="18" charset="0"/>
                <a:hlinkClick r:id="rId8" tooltip="Extremely high frequency"/>
              </a:rPr>
              <a:t>Extremely high frequency</a:t>
            </a:r>
            <a:r>
              <a:rPr lang="en-US" sz="2100" dirty="0">
                <a:latin typeface="Times New Roman" panose="02020603050405020304" pitchFamily="18" charset="0"/>
                <a:cs typeface="Times New Roman" panose="02020603050405020304" pitchFamily="18" charset="0"/>
              </a:rPr>
              <a:t> (microwaves)</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SHF = </a:t>
            </a:r>
            <a:r>
              <a:rPr lang="en-US" sz="2100" dirty="0">
                <a:latin typeface="Times New Roman" panose="02020603050405020304" pitchFamily="18" charset="0"/>
                <a:cs typeface="Times New Roman" panose="02020603050405020304" pitchFamily="18" charset="0"/>
                <a:hlinkClick r:id="rId9" tooltip="Super-high frequency"/>
              </a:rPr>
              <a:t>Super-high frequency</a:t>
            </a:r>
            <a:r>
              <a:rPr lang="en-US" sz="2100" dirty="0">
                <a:latin typeface="Times New Roman" panose="02020603050405020304" pitchFamily="18" charset="0"/>
                <a:cs typeface="Times New Roman" panose="02020603050405020304" pitchFamily="18" charset="0"/>
              </a:rPr>
              <a:t> (microwaves)</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UHF = </a:t>
            </a:r>
            <a:r>
              <a:rPr lang="en-US" sz="2100" dirty="0">
                <a:latin typeface="Times New Roman" panose="02020603050405020304" pitchFamily="18" charset="0"/>
                <a:cs typeface="Times New Roman" panose="02020603050405020304" pitchFamily="18" charset="0"/>
                <a:hlinkClick r:id="rId10" tooltip="Ultrahigh frequency"/>
              </a:rPr>
              <a:t>Ultrahigh frequency</a:t>
            </a:r>
            <a:r>
              <a:rPr lang="en-US" sz="2100" dirty="0">
                <a:latin typeface="Times New Roman" panose="02020603050405020304" pitchFamily="18" charset="0"/>
                <a:cs typeface="Times New Roman" panose="02020603050405020304" pitchFamily="18" charset="0"/>
              </a:rPr>
              <a:t> (radio waves)</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VHF = </a:t>
            </a:r>
            <a:r>
              <a:rPr lang="en-US" sz="2100" dirty="0">
                <a:latin typeface="Times New Roman" panose="02020603050405020304" pitchFamily="18" charset="0"/>
                <a:cs typeface="Times New Roman" panose="02020603050405020304" pitchFamily="18" charset="0"/>
                <a:hlinkClick r:id="rId11" tooltip="Very high frequency"/>
              </a:rPr>
              <a:t>Very high frequency</a:t>
            </a:r>
            <a:r>
              <a:rPr lang="en-US" sz="2100" dirty="0">
                <a:latin typeface="Times New Roman" panose="02020603050405020304" pitchFamily="18" charset="0"/>
                <a:cs typeface="Times New Roman" panose="02020603050405020304" pitchFamily="18" charset="0"/>
              </a:rPr>
              <a:t> (radio)</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HF = </a:t>
            </a:r>
            <a:r>
              <a:rPr lang="en-US" sz="2100" dirty="0">
                <a:latin typeface="Times New Roman" panose="02020603050405020304" pitchFamily="18" charset="0"/>
                <a:cs typeface="Times New Roman" panose="02020603050405020304" pitchFamily="18" charset="0"/>
                <a:hlinkClick r:id="rId12" tooltip="High frequency"/>
              </a:rPr>
              <a:t>High frequency</a:t>
            </a:r>
            <a:r>
              <a:rPr lang="en-US" sz="2100" dirty="0">
                <a:latin typeface="Times New Roman" panose="02020603050405020304" pitchFamily="18" charset="0"/>
                <a:cs typeface="Times New Roman" panose="02020603050405020304" pitchFamily="18" charset="0"/>
              </a:rPr>
              <a:t> (radio)</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MF = </a:t>
            </a:r>
            <a:r>
              <a:rPr lang="en-US" sz="2100" dirty="0">
                <a:latin typeface="Times New Roman" panose="02020603050405020304" pitchFamily="18" charset="0"/>
                <a:cs typeface="Times New Roman" panose="02020603050405020304" pitchFamily="18" charset="0"/>
                <a:hlinkClick r:id="rId13" tooltip="Medium frequency"/>
              </a:rPr>
              <a:t>Medium frequency</a:t>
            </a:r>
            <a:r>
              <a:rPr lang="en-US" sz="2100" dirty="0">
                <a:latin typeface="Times New Roman" panose="02020603050405020304" pitchFamily="18" charset="0"/>
                <a:cs typeface="Times New Roman" panose="02020603050405020304" pitchFamily="18" charset="0"/>
              </a:rPr>
              <a:t> (radio)</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LF = </a:t>
            </a:r>
            <a:r>
              <a:rPr lang="en-US" sz="2100" dirty="0">
                <a:latin typeface="Times New Roman" panose="02020603050405020304" pitchFamily="18" charset="0"/>
                <a:cs typeface="Times New Roman" panose="02020603050405020304" pitchFamily="18" charset="0"/>
                <a:hlinkClick r:id="rId14" tooltip="Low frequency"/>
              </a:rPr>
              <a:t>Low frequency</a:t>
            </a:r>
            <a:r>
              <a:rPr lang="en-US" sz="2100" dirty="0">
                <a:latin typeface="Times New Roman" panose="02020603050405020304" pitchFamily="18" charset="0"/>
                <a:cs typeface="Times New Roman" panose="02020603050405020304" pitchFamily="18" charset="0"/>
              </a:rPr>
              <a:t> (radio)</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VLF = </a:t>
            </a:r>
            <a:r>
              <a:rPr lang="en-US" sz="2100" dirty="0">
                <a:latin typeface="Times New Roman" panose="02020603050405020304" pitchFamily="18" charset="0"/>
                <a:cs typeface="Times New Roman" panose="02020603050405020304" pitchFamily="18" charset="0"/>
                <a:hlinkClick r:id="rId15" tooltip="Very low frequency"/>
              </a:rPr>
              <a:t>Very low frequency</a:t>
            </a:r>
            <a:r>
              <a:rPr lang="en-US" sz="2100" dirty="0">
                <a:latin typeface="Times New Roman" panose="02020603050405020304" pitchFamily="18" charset="0"/>
                <a:cs typeface="Times New Roman" panose="02020603050405020304" pitchFamily="18" charset="0"/>
              </a:rPr>
              <a:t> (radio)</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VF = </a:t>
            </a:r>
            <a:r>
              <a:rPr lang="en-US" sz="2100" dirty="0">
                <a:latin typeface="Times New Roman" panose="02020603050405020304" pitchFamily="18" charset="0"/>
                <a:cs typeface="Times New Roman" panose="02020603050405020304" pitchFamily="18" charset="0"/>
                <a:hlinkClick r:id="rId16" tooltip="Voice frequency"/>
              </a:rPr>
              <a:t>Voice frequency</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ULF = </a:t>
            </a:r>
            <a:r>
              <a:rPr lang="en-US" sz="2100" dirty="0">
                <a:latin typeface="Times New Roman" panose="02020603050405020304" pitchFamily="18" charset="0"/>
                <a:cs typeface="Times New Roman" panose="02020603050405020304" pitchFamily="18" charset="0"/>
                <a:hlinkClick r:id="rId17" tooltip="Ultra-low frequency"/>
              </a:rPr>
              <a:t>Ultra-low frequency</a:t>
            </a:r>
            <a:r>
              <a:rPr lang="en-US" sz="2100" dirty="0">
                <a:latin typeface="Times New Roman" panose="02020603050405020304" pitchFamily="18" charset="0"/>
                <a:cs typeface="Times New Roman" panose="02020603050405020304" pitchFamily="18" charset="0"/>
              </a:rPr>
              <a:t> (radio)</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SLF = </a:t>
            </a:r>
            <a:r>
              <a:rPr lang="en-US" sz="2100" dirty="0">
                <a:latin typeface="Times New Roman" panose="02020603050405020304" pitchFamily="18" charset="0"/>
                <a:cs typeface="Times New Roman" panose="02020603050405020304" pitchFamily="18" charset="0"/>
                <a:hlinkClick r:id="rId18" tooltip="Super-low frequency"/>
              </a:rPr>
              <a:t>Super-low frequency</a:t>
            </a:r>
            <a:r>
              <a:rPr lang="en-US" sz="2100" dirty="0">
                <a:latin typeface="Times New Roman" panose="02020603050405020304" pitchFamily="18" charset="0"/>
                <a:cs typeface="Times New Roman" panose="02020603050405020304" pitchFamily="18" charset="0"/>
              </a:rPr>
              <a:t> (radio)</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ELF = </a:t>
            </a:r>
            <a:r>
              <a:rPr lang="en-US" sz="2100" dirty="0">
                <a:latin typeface="Times New Roman" panose="02020603050405020304" pitchFamily="18" charset="0"/>
                <a:cs typeface="Times New Roman" panose="02020603050405020304" pitchFamily="18" charset="0"/>
                <a:hlinkClick r:id="rId19" tooltip="Extremely low frequency"/>
              </a:rPr>
              <a:t>Extremely low frequency</a:t>
            </a:r>
            <a:r>
              <a:rPr lang="en-US" sz="2100" dirty="0">
                <a:latin typeface="Times New Roman" panose="02020603050405020304" pitchFamily="18" charset="0"/>
                <a:cs typeface="Times New Roman" panose="02020603050405020304" pitchFamily="18" charset="0"/>
              </a:rPr>
              <a:t>(radio)</a:t>
            </a:r>
          </a:p>
        </p:txBody>
      </p:sp>
      <p:sp>
        <p:nvSpPr>
          <p:cNvPr id="5" name="Slide Number Placeholder 4">
            <a:extLst>
              <a:ext uri="{FF2B5EF4-FFF2-40B4-BE49-F238E27FC236}">
                <a16:creationId xmlns:a16="http://schemas.microsoft.com/office/drawing/2014/main" id="{A1ECB82C-13AC-442E-92E8-83FE0E225B33}"/>
              </a:ext>
            </a:extLst>
          </p:cNvPr>
          <p:cNvSpPr>
            <a:spLocks noGrp="1"/>
          </p:cNvSpPr>
          <p:nvPr>
            <p:ph type="sldNum" sz="quarter" idx="12"/>
          </p:nvPr>
        </p:nvSpPr>
        <p:spPr/>
        <p:txBody>
          <a:bodyPr/>
          <a:lstStyle/>
          <a:p>
            <a:r>
              <a:rPr lang="en-US"/>
              <a:t>             </a:t>
            </a:r>
            <a:fld id="{8AC7B609-6235-4DF7-8376-3B4225D7EDEF}" type="slidenum">
              <a:rPr lang="en-US" smtClean="0"/>
              <a:pPr/>
              <a:t>6</a:t>
            </a:fld>
            <a:endParaRPr lang="en-US" dirty="0"/>
          </a:p>
        </p:txBody>
      </p:sp>
    </p:spTree>
    <p:extLst>
      <p:ext uri="{BB962C8B-B14F-4D97-AF65-F5344CB8AC3E}">
        <p14:creationId xmlns:p14="http://schemas.microsoft.com/office/powerpoint/2010/main" val="3767279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F87EA-1303-2FA9-76C9-4BEF4F3916B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61E7A0-C535-CF76-5D67-D75EBD47FF0F}"/>
              </a:ext>
            </a:extLst>
          </p:cNvPr>
          <p:cNvSpPr>
            <a:spLocks noGrp="1"/>
          </p:cNvSpPr>
          <p:nvPr>
            <p:ph type="sldNum" sz="quarter" idx="12"/>
          </p:nvPr>
        </p:nvSpPr>
        <p:spPr/>
        <p:txBody>
          <a:bodyPr/>
          <a:lstStyle/>
          <a:p>
            <a:r>
              <a:rPr lang="en-US"/>
              <a:t>             </a:t>
            </a:r>
            <a:fld id="{8AC7B609-6235-4DF7-8376-3B4225D7EDEF}" type="slidenum">
              <a:rPr lang="en-US" smtClean="0"/>
              <a:pPr/>
              <a:t>60</a:t>
            </a:fld>
            <a:endParaRPr lang="en-US" dirty="0"/>
          </a:p>
        </p:txBody>
      </p:sp>
      <p:pic>
        <p:nvPicPr>
          <p:cNvPr id="3" name="Picture 2">
            <a:extLst>
              <a:ext uri="{FF2B5EF4-FFF2-40B4-BE49-F238E27FC236}">
                <a16:creationId xmlns:a16="http://schemas.microsoft.com/office/drawing/2014/main" id="{A993CE95-F9FB-3A6D-B3E0-B73DD5512539}"/>
              </a:ext>
            </a:extLst>
          </p:cNvPr>
          <p:cNvPicPr>
            <a:picLocks noChangeAspect="1"/>
          </p:cNvPicPr>
          <p:nvPr/>
        </p:nvPicPr>
        <p:blipFill>
          <a:blip r:embed="rId2"/>
          <a:stretch>
            <a:fillRect/>
          </a:stretch>
        </p:blipFill>
        <p:spPr>
          <a:xfrm>
            <a:off x="466170" y="223837"/>
            <a:ext cx="4391025" cy="6410325"/>
          </a:xfrm>
          <a:prstGeom prst="rect">
            <a:avLst/>
          </a:prstGeom>
        </p:spPr>
      </p:pic>
      <p:cxnSp>
        <p:nvCxnSpPr>
          <p:cNvPr id="5" name="Straight Arrow Connector 4">
            <a:extLst>
              <a:ext uri="{FF2B5EF4-FFF2-40B4-BE49-F238E27FC236}">
                <a16:creationId xmlns:a16="http://schemas.microsoft.com/office/drawing/2014/main" id="{2E60FC7C-FB47-5D0F-EEF8-C421FB6F07E7}"/>
              </a:ext>
            </a:extLst>
          </p:cNvPr>
          <p:cNvCxnSpPr/>
          <p:nvPr/>
        </p:nvCxnSpPr>
        <p:spPr>
          <a:xfrm flipV="1">
            <a:off x="3444536" y="3355759"/>
            <a:ext cx="488272" cy="4261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5CFBE1-27F5-6E30-791C-860169CDE6C7}"/>
              </a:ext>
            </a:extLst>
          </p:cNvPr>
          <p:cNvSpPr txBox="1"/>
          <p:nvPr/>
        </p:nvSpPr>
        <p:spPr>
          <a:xfrm>
            <a:off x="3862342" y="2970925"/>
            <a:ext cx="355106" cy="458074"/>
          </a:xfrm>
          <a:prstGeom prst="rect">
            <a:avLst/>
          </a:prstGeom>
          <a:noFill/>
        </p:spPr>
        <p:txBody>
          <a:bodyPr wrap="square" rtlCol="0">
            <a:spAutoFit/>
          </a:bodyPr>
          <a:lstStyle/>
          <a:p>
            <a:pPr algn="just" rtl="1">
              <a:lnSpc>
                <a:spcPct val="150000"/>
              </a:lnSpc>
            </a:pPr>
            <a:r>
              <a:rPr lang="en-US" dirty="0">
                <a:solidFill>
                  <a:srgbClr val="FF0000"/>
                </a:solidFill>
                <a:latin typeface="Times New Roman" panose="02020603050405020304" pitchFamily="18" charset="0"/>
                <a:cs typeface="B Nazanin" panose="00000400000000000000" pitchFamily="2" charset="-78"/>
              </a:rPr>
              <a:t>E</a:t>
            </a:r>
          </a:p>
        </p:txBody>
      </p:sp>
      <p:sp>
        <p:nvSpPr>
          <p:cNvPr id="7" name="Arc 6">
            <a:extLst>
              <a:ext uri="{FF2B5EF4-FFF2-40B4-BE49-F238E27FC236}">
                <a16:creationId xmlns:a16="http://schemas.microsoft.com/office/drawing/2014/main" id="{3B49113E-AA1A-F8DC-F0CA-1ACBE37D5D67}"/>
              </a:ext>
            </a:extLst>
          </p:cNvPr>
          <p:cNvSpPr/>
          <p:nvPr/>
        </p:nvSpPr>
        <p:spPr>
          <a:xfrm rot="15659945">
            <a:off x="3662594" y="3663238"/>
            <a:ext cx="84338" cy="133165"/>
          </a:xfrm>
          <a:prstGeom prst="arc">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9" name="Object 8">
            <a:extLst>
              <a:ext uri="{FF2B5EF4-FFF2-40B4-BE49-F238E27FC236}">
                <a16:creationId xmlns:a16="http://schemas.microsoft.com/office/drawing/2014/main" id="{C278858A-8603-9E97-422D-76CCCD861B8C}"/>
              </a:ext>
            </a:extLst>
          </p:cNvPr>
          <p:cNvGraphicFramePr>
            <a:graphicFrameLocks noChangeAspect="1"/>
          </p:cNvGraphicFramePr>
          <p:nvPr/>
        </p:nvGraphicFramePr>
        <p:xfrm>
          <a:off x="3776502" y="3454080"/>
          <a:ext cx="468297" cy="327808"/>
        </p:xfrm>
        <a:graphic>
          <a:graphicData uri="http://schemas.openxmlformats.org/presentationml/2006/ole">
            <mc:AlternateContent xmlns:mc="http://schemas.openxmlformats.org/markup-compatibility/2006">
              <mc:Choice xmlns:v="urn:schemas-microsoft-com:vml" Requires="v">
                <p:oleObj name="Equation" r:id="rId3" imgW="253800" imgH="177480" progId="Equation.DSMT4">
                  <p:embed/>
                </p:oleObj>
              </mc:Choice>
              <mc:Fallback>
                <p:oleObj name="Equation" r:id="rId3" imgW="253800" imgH="177480" progId="Equation.DSMT4">
                  <p:embed/>
                  <p:pic>
                    <p:nvPicPr>
                      <p:cNvPr id="9" name="Object 8">
                        <a:extLst>
                          <a:ext uri="{FF2B5EF4-FFF2-40B4-BE49-F238E27FC236}">
                            <a16:creationId xmlns:a16="http://schemas.microsoft.com/office/drawing/2014/main" id="{37810970-C6BD-4147-88E6-DC0BE6FB94F0}"/>
                          </a:ext>
                        </a:extLst>
                      </p:cNvPr>
                      <p:cNvPicPr/>
                      <p:nvPr/>
                    </p:nvPicPr>
                    <p:blipFill>
                      <a:blip r:embed="rId4"/>
                      <a:stretch>
                        <a:fillRect/>
                      </a:stretch>
                    </p:blipFill>
                    <p:spPr>
                      <a:xfrm>
                        <a:off x="3776502" y="3454080"/>
                        <a:ext cx="468297" cy="327808"/>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6B7C4AB2-D89F-3800-7874-DEBA187E3A38}"/>
              </a:ext>
            </a:extLst>
          </p:cNvPr>
          <p:cNvSpPr txBox="1"/>
          <p:nvPr/>
        </p:nvSpPr>
        <p:spPr>
          <a:xfrm>
            <a:off x="150921" y="621437"/>
            <a:ext cx="3148150" cy="473206"/>
          </a:xfrm>
          <a:prstGeom prst="rect">
            <a:avLst/>
          </a:prstGeom>
          <a:noFill/>
        </p:spPr>
        <p:txBody>
          <a:bodyPr wrap="square" rtlCol="0">
            <a:spAutoFit/>
          </a:bodyPr>
          <a:lstStyle/>
          <a:p>
            <a:pPr algn="just" rtl="1">
              <a:lnSpc>
                <a:spcPct val="150000"/>
              </a:lnSpc>
            </a:pPr>
            <a:r>
              <a:rPr lang="fa-IR" dirty="0">
                <a:solidFill>
                  <a:srgbClr val="FF0000"/>
                </a:solidFill>
                <a:latin typeface="Times New Roman" panose="02020603050405020304" pitchFamily="18" charset="0"/>
                <a:cs typeface="B Nazanin" panose="00000400000000000000" pitchFamily="2" charset="-78"/>
              </a:rPr>
              <a:t>تابش غیر قطبیده به قطبشگر وارد شده</a:t>
            </a:r>
            <a:endParaRPr lang="en-US" dirty="0">
              <a:solidFill>
                <a:srgbClr val="FF0000"/>
              </a:solidFill>
              <a:latin typeface="Times New Roman" panose="02020603050405020304" pitchFamily="18" charset="0"/>
              <a:cs typeface="B Nazanin" panose="00000400000000000000" pitchFamily="2" charset="-78"/>
            </a:endParaRPr>
          </a:p>
        </p:txBody>
      </p:sp>
      <p:sp>
        <p:nvSpPr>
          <p:cNvPr id="11" name="TextBox 10">
            <a:extLst>
              <a:ext uri="{FF2B5EF4-FFF2-40B4-BE49-F238E27FC236}">
                <a16:creationId xmlns:a16="http://schemas.microsoft.com/office/drawing/2014/main" id="{A573588B-0FA8-B3F5-9F5C-EE6E7FD4BA00}"/>
              </a:ext>
            </a:extLst>
          </p:cNvPr>
          <p:cNvSpPr txBox="1"/>
          <p:nvPr/>
        </p:nvSpPr>
        <p:spPr>
          <a:xfrm>
            <a:off x="150921" y="2210539"/>
            <a:ext cx="1797636" cy="646331"/>
          </a:xfrm>
          <a:prstGeom prst="rect">
            <a:avLst/>
          </a:prstGeom>
          <a:noFill/>
        </p:spPr>
        <p:txBody>
          <a:bodyPr wrap="square" rtlCol="0">
            <a:spAutoFit/>
          </a:bodyPr>
          <a:lstStyle/>
          <a:p>
            <a:pPr algn="just" rtl="1"/>
            <a:r>
              <a:rPr lang="fa-IR" dirty="0">
                <a:solidFill>
                  <a:srgbClr val="FF0000"/>
                </a:solidFill>
                <a:latin typeface="Times New Roman" panose="02020603050405020304" pitchFamily="18" charset="0"/>
                <a:cs typeface="B Nazanin" panose="00000400000000000000" pitchFamily="2" charset="-78"/>
              </a:rPr>
              <a:t>نور عبوری از قطبشگر قطبیده خطی است.</a:t>
            </a:r>
            <a:endParaRPr lang="en-US" dirty="0">
              <a:solidFill>
                <a:srgbClr val="FF0000"/>
              </a:solidFill>
              <a:latin typeface="Times New Roman" panose="02020603050405020304" pitchFamily="18" charset="0"/>
              <a:cs typeface="B Nazanin" panose="00000400000000000000" pitchFamily="2" charset="-78"/>
            </a:endParaRPr>
          </a:p>
        </p:txBody>
      </p:sp>
      <p:cxnSp>
        <p:nvCxnSpPr>
          <p:cNvPr id="13" name="Straight Arrow Connector 12">
            <a:extLst>
              <a:ext uri="{FF2B5EF4-FFF2-40B4-BE49-F238E27FC236}">
                <a16:creationId xmlns:a16="http://schemas.microsoft.com/office/drawing/2014/main" id="{F81D00B8-CA2C-4FD8-7572-718698E8C2E9}"/>
              </a:ext>
            </a:extLst>
          </p:cNvPr>
          <p:cNvCxnSpPr/>
          <p:nvPr/>
        </p:nvCxnSpPr>
        <p:spPr>
          <a:xfrm flipH="1">
            <a:off x="1988598" y="2459115"/>
            <a:ext cx="29296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33E53735-E933-38E6-5777-2DD51E34260D}"/>
                  </a:ext>
                </a:extLst>
              </p:cNvPr>
              <p:cNvSpPr txBox="1"/>
              <p:nvPr/>
            </p:nvSpPr>
            <p:spPr>
              <a:xfrm>
                <a:off x="4886786" y="407353"/>
                <a:ext cx="6839044" cy="2449517"/>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راستایی از تیغه که دارای ضریب شکست کمتر است </a:t>
                </a:r>
                <a:r>
                  <a:rPr lang="fa-IR" sz="2400" dirty="0">
                    <a:solidFill>
                      <a:srgbClr val="FF0000"/>
                    </a:solidFill>
                    <a:latin typeface="Times New Roman" panose="02020603050405020304" pitchFamily="18" charset="0"/>
                    <a:cs typeface="B Nazanin" panose="00000400000000000000" pitchFamily="2" charset="-78"/>
                  </a:rPr>
                  <a:t>راستای تند </a:t>
                </a:r>
                <a:r>
                  <a:rPr lang="fa-IR" sz="2400" dirty="0">
                    <a:latin typeface="Times New Roman" panose="02020603050405020304" pitchFamily="18" charset="0"/>
                    <a:cs typeface="B Nazanin" panose="00000400000000000000" pitchFamily="2" charset="-78"/>
                  </a:rPr>
                  <a:t>گویند چون طبق رابطه ی </a:t>
                </a:r>
                <a14:m>
                  <m:oMath xmlns:m="http://schemas.openxmlformats.org/officeDocument/2006/math">
                    <m:r>
                      <a:rPr lang="en-US" sz="2400" b="0" i="1" smtClean="0">
                        <a:latin typeface="Cambria Math" panose="02040503050406030204" pitchFamily="18" charset="0"/>
                        <a:cs typeface="B Nazanin" panose="00000400000000000000" pitchFamily="2" charset="-78"/>
                      </a:rPr>
                      <m:t>𝑉</m:t>
                    </m:r>
                    <m:r>
                      <a:rPr lang="en-US" sz="2400" b="0" i="1" smtClean="0">
                        <a:latin typeface="Cambria Math" panose="02040503050406030204" pitchFamily="18" charset="0"/>
                        <a:cs typeface="B Nazanin" panose="00000400000000000000" pitchFamily="2" charset="-78"/>
                      </a:rPr>
                      <m:t>=</m:t>
                    </m:r>
                    <m:f>
                      <m:fPr>
                        <m:ctrlPr>
                          <a:rPr lang="en-US" sz="2400" b="0" i="1" smtClean="0">
                            <a:latin typeface="Cambria Math" panose="02040503050406030204" pitchFamily="18" charset="0"/>
                            <a:cs typeface="B Nazanin" panose="00000400000000000000" pitchFamily="2" charset="-78"/>
                          </a:rPr>
                        </m:ctrlPr>
                      </m:fPr>
                      <m:num>
                        <m:r>
                          <a:rPr lang="en-US" sz="2400" b="0" i="1" smtClean="0">
                            <a:latin typeface="Cambria Math" panose="02040503050406030204" pitchFamily="18" charset="0"/>
                            <a:cs typeface="B Nazanin" panose="00000400000000000000" pitchFamily="2" charset="-78"/>
                          </a:rPr>
                          <m:t>𝑐</m:t>
                        </m:r>
                      </m:num>
                      <m:den>
                        <m:r>
                          <a:rPr lang="en-US" sz="2400" b="0" i="1" smtClean="0">
                            <a:latin typeface="Cambria Math" panose="02040503050406030204" pitchFamily="18" charset="0"/>
                            <a:cs typeface="B Nazanin" panose="00000400000000000000" pitchFamily="2" charset="-78"/>
                          </a:rPr>
                          <m:t>𝑛</m:t>
                        </m:r>
                      </m:den>
                    </m:f>
                  </m:oMath>
                </a14:m>
                <a:r>
                  <a:rPr lang="fa-IR" sz="2400" dirty="0">
                    <a:latin typeface="Times New Roman" panose="02020603050405020304" pitchFamily="18" charset="0"/>
                    <a:cs typeface="B Nazanin" panose="00000400000000000000" pitchFamily="2" charset="-78"/>
                  </a:rPr>
                  <a:t> سرعت انتشار نور در این راستا سریعتر است و </a:t>
                </a:r>
                <a:r>
                  <a:rPr lang="fa-IR" sz="2400" dirty="0" err="1">
                    <a:latin typeface="Times New Roman" panose="02020603050405020304" pitchFamily="18" charset="0"/>
                    <a:cs typeface="B Nazanin" panose="00000400000000000000" pitchFamily="2" charset="-78"/>
                  </a:rPr>
                  <a:t>راستایی</a:t>
                </a:r>
                <a:r>
                  <a:rPr lang="fa-IR" sz="2400" dirty="0">
                    <a:latin typeface="Times New Roman" panose="02020603050405020304" pitchFamily="18" charset="0"/>
                    <a:cs typeface="B Nazanin" panose="00000400000000000000" pitchFamily="2" charset="-78"/>
                  </a:rPr>
                  <a:t> از تیغه که دارای ضریب شکست بیشتر است را </a:t>
                </a:r>
                <a:r>
                  <a:rPr lang="fa-IR" sz="2400" dirty="0">
                    <a:solidFill>
                      <a:srgbClr val="FF0000"/>
                    </a:solidFill>
                    <a:latin typeface="Times New Roman" panose="02020603050405020304" pitchFamily="18" charset="0"/>
                    <a:cs typeface="B Nazanin" panose="00000400000000000000" pitchFamily="2" charset="-78"/>
                  </a:rPr>
                  <a:t>راستای (محور)) کند</a:t>
                </a:r>
                <a:r>
                  <a:rPr lang="fa-IR" sz="2400" dirty="0">
                    <a:latin typeface="Times New Roman" panose="02020603050405020304" pitchFamily="18" charset="0"/>
                    <a:cs typeface="B Nazanin" panose="00000400000000000000" pitchFamily="2" charset="-78"/>
                  </a:rPr>
                  <a:t> گویند.</a:t>
                </a:r>
                <a:endParaRPr lang="en-US" sz="2400" dirty="0">
                  <a:latin typeface="Times New Roman" panose="02020603050405020304" pitchFamily="18" charset="0"/>
                  <a:cs typeface="B Nazanin" panose="00000400000000000000" pitchFamily="2" charset="-78"/>
                </a:endParaRPr>
              </a:p>
            </p:txBody>
          </p:sp>
        </mc:Choice>
        <mc:Fallback>
          <p:sp>
            <p:nvSpPr>
              <p:cNvPr id="14" name="TextBox 13">
                <a:extLst>
                  <a:ext uri="{FF2B5EF4-FFF2-40B4-BE49-F238E27FC236}">
                    <a16:creationId xmlns:a16="http://schemas.microsoft.com/office/drawing/2014/main" id="{33E53735-E933-38E6-5777-2DD51E34260D}"/>
                  </a:ext>
                </a:extLst>
              </p:cNvPr>
              <p:cNvSpPr txBox="1">
                <a:spLocks noRot="1" noChangeAspect="1" noMove="1" noResize="1" noEditPoints="1" noAdjustHandles="1" noChangeArrowheads="1" noChangeShapeType="1" noTextEdit="1"/>
              </p:cNvSpPr>
              <p:nvPr/>
            </p:nvSpPr>
            <p:spPr>
              <a:xfrm>
                <a:off x="4886786" y="407353"/>
                <a:ext cx="6839044" cy="2449517"/>
              </a:xfrm>
              <a:prstGeom prst="rect">
                <a:avLst/>
              </a:prstGeom>
              <a:blipFill>
                <a:blip r:embed="rId5"/>
                <a:stretch>
                  <a:fillRect l="-2585" r="-1337" b="-5473"/>
                </a:stretch>
              </a:blipFill>
            </p:spPr>
            <p:txBody>
              <a:bodyPr/>
              <a:lstStyle/>
              <a:p>
                <a:r>
                  <a:rPr lang="fa-IR">
                    <a:noFill/>
                  </a:rPr>
                  <a:t> </a:t>
                </a:r>
              </a:p>
            </p:txBody>
          </p:sp>
        </mc:Fallback>
      </mc:AlternateContent>
      <p:sp>
        <p:nvSpPr>
          <p:cNvPr id="15" name="TextBox 14">
            <a:extLst>
              <a:ext uri="{FF2B5EF4-FFF2-40B4-BE49-F238E27FC236}">
                <a16:creationId xmlns:a16="http://schemas.microsoft.com/office/drawing/2014/main" id="{ED93BE27-C3F1-1275-2AC0-2E5C935ADF0C}"/>
              </a:ext>
            </a:extLst>
          </p:cNvPr>
          <p:cNvSpPr txBox="1"/>
          <p:nvPr/>
        </p:nvSpPr>
        <p:spPr>
          <a:xfrm>
            <a:off x="4776186" y="3199962"/>
            <a:ext cx="6861744" cy="2241960"/>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چنانچه محور عبور قطبشگر زاویه‌ی 45 درجه با محور تند تیغه‌ی ربع موج بسازد تابش خروجی دارای قطبش دایره‌ای و چپگرد خواهد بود و اگر زاویه‌ی 135 درجه باشد قطبش دایره‌ای راستگرد خارج خواهد شد. </a:t>
            </a:r>
          </a:p>
          <a:p>
            <a:pPr algn="just" rtl="1">
              <a:lnSpc>
                <a:spcPct val="150000"/>
              </a:lnSpc>
            </a:pPr>
            <a:r>
              <a:rPr lang="fa-IR" sz="2400" dirty="0">
                <a:latin typeface="Times New Roman" panose="02020603050405020304" pitchFamily="18" charset="0"/>
                <a:cs typeface="B Nazanin" panose="00000400000000000000" pitchFamily="2" charset="-78"/>
              </a:rPr>
              <a:t>هر زاویه دیگری منجر به قطبش بیضوی خواهد شد.</a:t>
            </a:r>
            <a:endParaRPr lang="en-US" sz="2400"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2181251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490E8E-0D91-4A01-861E-1E2CAA30A0BC}"/>
              </a:ext>
            </a:extLst>
          </p:cNvPr>
          <p:cNvSpPr>
            <a:spLocks noGrp="1"/>
          </p:cNvSpPr>
          <p:nvPr>
            <p:ph type="sldNum" sz="quarter" idx="12"/>
          </p:nvPr>
        </p:nvSpPr>
        <p:spPr/>
        <p:txBody>
          <a:bodyPr/>
          <a:lstStyle/>
          <a:p>
            <a:r>
              <a:rPr lang="en-US"/>
              <a:t>             </a:t>
            </a:r>
            <a:fld id="{8AC7B609-6235-4DF7-8376-3B4225D7EDEF}" type="slidenum">
              <a:rPr lang="en-US" smtClean="0"/>
              <a:pPr/>
              <a:t>61</a:t>
            </a:fld>
            <a:endParaRPr lang="en-US"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66F4DDBC-FDC5-4644-9AB5-6F4ECB5C621D}"/>
                  </a:ext>
                </a:extLst>
              </p:cNvPr>
              <p:cNvSpPr txBox="1"/>
              <p:nvPr/>
            </p:nvSpPr>
            <p:spPr>
              <a:xfrm>
                <a:off x="455721" y="133165"/>
                <a:ext cx="11280560" cy="1874039"/>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به علت تفاوت ضریب شکست در دو محور تند و کند تابش‌ها با قطبش خطی متفاوت در راستاهای تند و کند راه اپتیکی متفاوتی را تجربه کرده و هنگام خروج اختلاف راه اپتیکی باعث اختلاف فاز شده است. چنانچه ضخامت تیغه طوری تنظیم گردد که اختلاف فاز ایجاد شده</a:t>
                </a:r>
                <a:r>
                  <a:rPr lang="en-US" sz="2400" dirty="0">
                    <a:latin typeface="Times New Roman" panose="02020603050405020304" pitchFamily="18" charset="0"/>
                    <a:cs typeface="B Nazanin" panose="00000400000000000000" pitchFamily="2" charset="-78"/>
                  </a:rPr>
                  <a:t> </a:t>
                </a:r>
                <a14:m>
                  <m:oMath xmlns:m="http://schemas.openxmlformats.org/officeDocument/2006/math">
                    <m:f>
                      <m:fPr>
                        <m:ctrlPr>
                          <a:rPr lang="fa-IR" sz="2400" i="1" smtClean="0">
                            <a:latin typeface="Cambria Math" panose="02040503050406030204" pitchFamily="18" charset="0"/>
                            <a:cs typeface="B Nazanin" panose="00000400000000000000" pitchFamily="2" charset="-78"/>
                          </a:rPr>
                        </m:ctrlPr>
                      </m:fPr>
                      <m:num>
                        <m:r>
                          <a:rPr lang="fa-IR" sz="2400" i="1" smtClean="0">
                            <a:latin typeface="Cambria Math" panose="02040503050406030204" pitchFamily="18" charset="0"/>
                            <a:ea typeface="Cambria Math" panose="02040503050406030204" pitchFamily="18" charset="0"/>
                            <a:cs typeface="B Nazanin" panose="00000400000000000000" pitchFamily="2" charset="-78"/>
                          </a:rPr>
                          <m:t>𝜋</m:t>
                        </m:r>
                      </m:num>
                      <m:den>
                        <m:r>
                          <a:rPr lang="fa-IR" sz="2400" b="0" i="1" smtClean="0">
                            <a:latin typeface="Cambria Math" panose="02040503050406030204" pitchFamily="18" charset="0"/>
                            <a:cs typeface="B Nazanin" panose="00000400000000000000" pitchFamily="2" charset="-78"/>
                          </a:rPr>
                          <m:t>2</m:t>
                        </m:r>
                      </m:den>
                    </m:f>
                    <m:r>
                      <a:rPr lang="fa-IR" sz="2400" b="0" i="1" smtClean="0">
                        <a:latin typeface="Cambria Math" panose="02040503050406030204" pitchFamily="18" charset="0"/>
                        <a:cs typeface="B Nazanin" panose="00000400000000000000" pitchFamily="2" charset="-78"/>
                      </a:rPr>
                      <m:t> </m:t>
                    </m:r>
                  </m:oMath>
                </a14:m>
                <a:r>
                  <a:rPr lang="fa-IR" sz="2400" dirty="0">
                    <a:latin typeface="Times New Roman" panose="02020603050405020304" pitchFamily="18" charset="0"/>
                    <a:cs typeface="B Nazanin" panose="00000400000000000000" pitchFamily="2" charset="-78"/>
                  </a:rPr>
                  <a:t>شود قطبش ورودی خطی به قطبش دایره‌ای (بیضوی) در خروجی تبدیل می‌شود.</a:t>
                </a:r>
                <a:endParaRPr lang="en-US" sz="2400" dirty="0">
                  <a:latin typeface="Times New Roman" panose="02020603050405020304" pitchFamily="18" charset="0"/>
                  <a:cs typeface="B Nazanin" panose="00000400000000000000" pitchFamily="2" charset="-78"/>
                </a:endParaRPr>
              </a:p>
            </p:txBody>
          </p:sp>
        </mc:Choice>
        <mc:Fallback>
          <p:sp>
            <p:nvSpPr>
              <p:cNvPr id="3" name="TextBox 2">
                <a:extLst>
                  <a:ext uri="{FF2B5EF4-FFF2-40B4-BE49-F238E27FC236}">
                    <a16:creationId xmlns:a16="http://schemas.microsoft.com/office/drawing/2014/main" id="{66F4DDBC-FDC5-4644-9AB5-6F4ECB5C621D}"/>
                  </a:ext>
                </a:extLst>
              </p:cNvPr>
              <p:cNvSpPr txBox="1">
                <a:spLocks noRot="1" noChangeAspect="1" noMove="1" noResize="1" noEditPoints="1" noAdjustHandles="1" noChangeArrowheads="1" noChangeShapeType="1" noTextEdit="1"/>
              </p:cNvSpPr>
              <p:nvPr/>
            </p:nvSpPr>
            <p:spPr>
              <a:xfrm>
                <a:off x="455721" y="133165"/>
                <a:ext cx="11280560" cy="1874039"/>
              </a:xfrm>
              <a:prstGeom prst="rect">
                <a:avLst/>
              </a:prstGeom>
              <a:blipFill>
                <a:blip r:embed="rId2"/>
                <a:stretch>
                  <a:fillRect l="-1568" r="-811" b="-5212"/>
                </a:stretch>
              </a:blipFill>
            </p:spPr>
            <p:txBody>
              <a:bodyPr/>
              <a:lstStyle/>
              <a:p>
                <a:r>
                  <a:rPr lang="fa-IR">
                    <a:noFill/>
                  </a:rPr>
                  <a:t> </a:t>
                </a:r>
              </a:p>
            </p:txBody>
          </p:sp>
        </mc:Fallback>
      </mc:AlternateContent>
      <p:sp>
        <p:nvSpPr>
          <p:cNvPr id="4" name="TextBox 3">
            <a:extLst>
              <a:ext uri="{FF2B5EF4-FFF2-40B4-BE49-F238E27FC236}">
                <a16:creationId xmlns:a16="http://schemas.microsoft.com/office/drawing/2014/main" id="{744FE6D0-3192-4431-A664-66C916DBEE0F}"/>
              </a:ext>
            </a:extLst>
          </p:cNvPr>
          <p:cNvSpPr txBox="1"/>
          <p:nvPr/>
        </p:nvSpPr>
        <p:spPr>
          <a:xfrm>
            <a:off x="355107" y="2216283"/>
            <a:ext cx="1642369"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 راه </a:t>
            </a:r>
            <a:r>
              <a:rPr lang="fa-IR" sz="2400" dirty="0" err="1">
                <a:latin typeface="Times New Roman" panose="02020603050405020304" pitchFamily="18" charset="0"/>
                <a:cs typeface="B Nazanin" panose="00000400000000000000" pitchFamily="2" charset="-78"/>
              </a:rPr>
              <a:t>اپتیکی</a:t>
            </a:r>
            <a:endParaRPr lang="en-US" sz="2400" dirty="0">
              <a:latin typeface="Times New Roman" panose="02020603050405020304" pitchFamily="18" charset="0"/>
              <a:cs typeface="B Nazanin" panose="00000400000000000000" pitchFamily="2" charset="-78"/>
            </a:endParaRPr>
          </a:p>
        </p:txBody>
      </p:sp>
      <p:graphicFrame>
        <p:nvGraphicFramePr>
          <p:cNvPr id="5" name="Object 4">
            <a:extLst>
              <a:ext uri="{FF2B5EF4-FFF2-40B4-BE49-F238E27FC236}">
                <a16:creationId xmlns:a16="http://schemas.microsoft.com/office/drawing/2014/main" id="{89F81D02-AC69-4248-B70E-087FE6EA1C8E}"/>
              </a:ext>
            </a:extLst>
          </p:cNvPr>
          <p:cNvGraphicFramePr>
            <a:graphicFrameLocks noChangeAspect="1"/>
          </p:cNvGraphicFramePr>
          <p:nvPr>
            <p:extLst>
              <p:ext uri="{D42A27DB-BD31-4B8C-83A1-F6EECF244321}">
                <p14:modId xmlns:p14="http://schemas.microsoft.com/office/powerpoint/2010/main" val="1655949072"/>
              </p:ext>
            </p:extLst>
          </p:nvPr>
        </p:nvGraphicFramePr>
        <p:xfrm>
          <a:off x="2145023" y="2286172"/>
          <a:ext cx="1249620" cy="460386"/>
        </p:xfrm>
        <a:graphic>
          <a:graphicData uri="http://schemas.openxmlformats.org/presentationml/2006/ole">
            <mc:AlternateContent xmlns:mc="http://schemas.openxmlformats.org/markup-compatibility/2006">
              <mc:Choice xmlns:v="urn:schemas-microsoft-com:vml" Requires="v">
                <p:oleObj name="Equation" r:id="rId3" imgW="482400" imgH="177480" progId="Equation.DSMT4">
                  <p:embed/>
                </p:oleObj>
              </mc:Choice>
              <mc:Fallback>
                <p:oleObj name="Equation" r:id="rId3" imgW="482400" imgH="177480" progId="Equation.DSMT4">
                  <p:embed/>
                  <p:pic>
                    <p:nvPicPr>
                      <p:cNvPr id="0" name=""/>
                      <p:cNvPicPr/>
                      <p:nvPr/>
                    </p:nvPicPr>
                    <p:blipFill>
                      <a:blip r:embed="rId4"/>
                      <a:stretch>
                        <a:fillRect/>
                      </a:stretch>
                    </p:blipFill>
                    <p:spPr>
                      <a:xfrm>
                        <a:off x="2145023" y="2286172"/>
                        <a:ext cx="1249620" cy="460386"/>
                      </a:xfrm>
                      <a:prstGeom prst="rect">
                        <a:avLst/>
                      </a:prstGeom>
                    </p:spPr>
                  </p:pic>
                </p:oleObj>
              </mc:Fallback>
            </mc:AlternateContent>
          </a:graphicData>
        </a:graphic>
      </p:graphicFrame>
      <p:cxnSp>
        <p:nvCxnSpPr>
          <p:cNvPr id="7" name="Straight Arrow Connector 6">
            <a:extLst>
              <a:ext uri="{FF2B5EF4-FFF2-40B4-BE49-F238E27FC236}">
                <a16:creationId xmlns:a16="http://schemas.microsoft.com/office/drawing/2014/main" id="{9A69CDB4-D35C-44CB-83CE-4989EF9E1F38}"/>
              </a:ext>
            </a:extLst>
          </p:cNvPr>
          <p:cNvCxnSpPr/>
          <p:nvPr/>
        </p:nvCxnSpPr>
        <p:spPr>
          <a:xfrm>
            <a:off x="3311371" y="2516365"/>
            <a:ext cx="132277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2553FCA-AED5-44A6-95D0-17D8DB3D8912}"/>
              </a:ext>
            </a:extLst>
          </p:cNvPr>
          <p:cNvSpPr txBox="1"/>
          <p:nvPr/>
        </p:nvSpPr>
        <p:spPr>
          <a:xfrm>
            <a:off x="4424039" y="2129259"/>
            <a:ext cx="1642369"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ضخامت تیغه</a:t>
            </a:r>
            <a:endParaRPr lang="en-US" sz="2400" dirty="0">
              <a:latin typeface="Times New Roman" panose="02020603050405020304" pitchFamily="18" charset="0"/>
              <a:cs typeface="B Nazanin" panose="00000400000000000000" pitchFamily="2" charset="-78"/>
            </a:endParaRPr>
          </a:p>
        </p:txBody>
      </p:sp>
      <p:sp>
        <p:nvSpPr>
          <p:cNvPr id="9" name="TextBox 8">
            <a:extLst>
              <a:ext uri="{FF2B5EF4-FFF2-40B4-BE49-F238E27FC236}">
                <a16:creationId xmlns:a16="http://schemas.microsoft.com/office/drawing/2014/main" id="{A05E5A45-3B07-457A-B2B0-C27720D489BE}"/>
              </a:ext>
            </a:extLst>
          </p:cNvPr>
          <p:cNvSpPr txBox="1"/>
          <p:nvPr/>
        </p:nvSpPr>
        <p:spPr>
          <a:xfrm>
            <a:off x="635819" y="3025526"/>
            <a:ext cx="2104008"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اختلاف راه </a:t>
            </a:r>
            <a:r>
              <a:rPr lang="fa-IR" sz="2400" dirty="0" err="1">
                <a:latin typeface="Times New Roman" panose="02020603050405020304" pitchFamily="18" charset="0"/>
                <a:cs typeface="B Nazanin" panose="00000400000000000000" pitchFamily="2" charset="-78"/>
              </a:rPr>
              <a:t>اپتیکی</a:t>
            </a:r>
            <a:endParaRPr lang="en-US" sz="2400" dirty="0">
              <a:latin typeface="Times New Roman" panose="02020603050405020304" pitchFamily="18" charset="0"/>
              <a:cs typeface="B Nazanin" panose="00000400000000000000" pitchFamily="2" charset="-78"/>
            </a:endParaRPr>
          </a:p>
        </p:txBody>
      </p:sp>
      <p:graphicFrame>
        <p:nvGraphicFramePr>
          <p:cNvPr id="10" name="Object 9">
            <a:extLst>
              <a:ext uri="{FF2B5EF4-FFF2-40B4-BE49-F238E27FC236}">
                <a16:creationId xmlns:a16="http://schemas.microsoft.com/office/drawing/2014/main" id="{D7903CD5-1CD0-4860-86B6-4082AD9397F4}"/>
              </a:ext>
            </a:extLst>
          </p:cNvPr>
          <p:cNvGraphicFramePr>
            <a:graphicFrameLocks noChangeAspect="1"/>
          </p:cNvGraphicFramePr>
          <p:nvPr>
            <p:extLst>
              <p:ext uri="{D42A27DB-BD31-4B8C-83A1-F6EECF244321}">
                <p14:modId xmlns:p14="http://schemas.microsoft.com/office/powerpoint/2010/main" val="3523437865"/>
              </p:ext>
            </p:extLst>
          </p:nvPr>
        </p:nvGraphicFramePr>
        <p:xfrm>
          <a:off x="2739827" y="3108118"/>
          <a:ext cx="3287707" cy="493156"/>
        </p:xfrm>
        <a:graphic>
          <a:graphicData uri="http://schemas.openxmlformats.org/presentationml/2006/ole">
            <mc:AlternateContent xmlns:mc="http://schemas.openxmlformats.org/markup-compatibility/2006">
              <mc:Choice xmlns:v="urn:schemas-microsoft-com:vml" Requires="v">
                <p:oleObj name="Equation" r:id="rId5" imgW="1523880" imgH="228600" progId="Equation.DSMT4">
                  <p:embed/>
                </p:oleObj>
              </mc:Choice>
              <mc:Fallback>
                <p:oleObj name="Equation" r:id="rId5" imgW="1523880" imgH="228600" progId="Equation.DSMT4">
                  <p:embed/>
                  <p:pic>
                    <p:nvPicPr>
                      <p:cNvPr id="0" name=""/>
                      <p:cNvPicPr/>
                      <p:nvPr/>
                    </p:nvPicPr>
                    <p:blipFill>
                      <a:blip r:embed="rId6"/>
                      <a:stretch>
                        <a:fillRect/>
                      </a:stretch>
                    </p:blipFill>
                    <p:spPr>
                      <a:xfrm>
                        <a:off x="2739827" y="3108118"/>
                        <a:ext cx="3287707" cy="493156"/>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2A241C7E-0515-4047-8B6D-78F997DC8CB4}"/>
              </a:ext>
            </a:extLst>
          </p:cNvPr>
          <p:cNvGraphicFramePr>
            <a:graphicFrameLocks noChangeAspect="1"/>
          </p:cNvGraphicFramePr>
          <p:nvPr>
            <p:extLst>
              <p:ext uri="{D42A27DB-BD31-4B8C-83A1-F6EECF244321}">
                <p14:modId xmlns:p14="http://schemas.microsoft.com/office/powerpoint/2010/main" val="1804117729"/>
              </p:ext>
            </p:extLst>
          </p:nvPr>
        </p:nvGraphicFramePr>
        <p:xfrm>
          <a:off x="1015875" y="3764880"/>
          <a:ext cx="3064051" cy="753854"/>
        </p:xfrm>
        <a:graphic>
          <a:graphicData uri="http://schemas.openxmlformats.org/presentationml/2006/ole">
            <mc:AlternateContent xmlns:mc="http://schemas.openxmlformats.org/markup-compatibility/2006">
              <mc:Choice xmlns:v="urn:schemas-microsoft-com:vml" Requires="v">
                <p:oleObj name="Equation" r:id="rId7" imgW="1600200" imgH="393480" progId="Equation.DSMT4">
                  <p:embed/>
                </p:oleObj>
              </mc:Choice>
              <mc:Fallback>
                <p:oleObj name="Equation" r:id="rId7" imgW="1600200" imgH="393480" progId="Equation.DSMT4">
                  <p:embed/>
                  <p:pic>
                    <p:nvPicPr>
                      <p:cNvPr id="0" name=""/>
                      <p:cNvPicPr/>
                      <p:nvPr/>
                    </p:nvPicPr>
                    <p:blipFill>
                      <a:blip r:embed="rId8"/>
                      <a:stretch>
                        <a:fillRect/>
                      </a:stretch>
                    </p:blipFill>
                    <p:spPr>
                      <a:xfrm>
                        <a:off x="1015875" y="3764880"/>
                        <a:ext cx="3064051" cy="753854"/>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A417A5A5-300A-4202-8ADD-70F4469B8D7D}"/>
              </a:ext>
            </a:extLst>
          </p:cNvPr>
          <p:cNvGraphicFramePr>
            <a:graphicFrameLocks noChangeAspect="1"/>
          </p:cNvGraphicFramePr>
          <p:nvPr>
            <p:extLst>
              <p:ext uri="{D42A27DB-BD31-4B8C-83A1-F6EECF244321}">
                <p14:modId xmlns:p14="http://schemas.microsoft.com/office/powerpoint/2010/main" val="1880975581"/>
              </p:ext>
            </p:extLst>
          </p:nvPr>
        </p:nvGraphicFramePr>
        <p:xfrm>
          <a:off x="1015875" y="4682340"/>
          <a:ext cx="989033" cy="766500"/>
        </p:xfrm>
        <a:graphic>
          <a:graphicData uri="http://schemas.openxmlformats.org/presentationml/2006/ole">
            <mc:AlternateContent xmlns:mc="http://schemas.openxmlformats.org/markup-compatibility/2006">
              <mc:Choice xmlns:v="urn:schemas-microsoft-com:vml" Requires="v">
                <p:oleObj name="Equation" r:id="rId9" imgW="507960" imgH="393480" progId="Equation.DSMT4">
                  <p:embed/>
                </p:oleObj>
              </mc:Choice>
              <mc:Fallback>
                <p:oleObj name="Equation" r:id="rId9" imgW="507960" imgH="393480" progId="Equation.DSMT4">
                  <p:embed/>
                  <p:pic>
                    <p:nvPicPr>
                      <p:cNvPr id="0" name=""/>
                      <p:cNvPicPr/>
                      <p:nvPr/>
                    </p:nvPicPr>
                    <p:blipFill>
                      <a:blip r:embed="rId10"/>
                      <a:stretch>
                        <a:fillRect/>
                      </a:stretch>
                    </p:blipFill>
                    <p:spPr>
                      <a:xfrm>
                        <a:off x="1015875" y="4682340"/>
                        <a:ext cx="989033" cy="7665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52B4C08E-3902-4131-BA9D-497B183ADA5A}"/>
              </a:ext>
            </a:extLst>
          </p:cNvPr>
          <p:cNvSpPr txBox="1"/>
          <p:nvPr/>
        </p:nvSpPr>
        <p:spPr>
          <a:xfrm>
            <a:off x="1580449" y="4652890"/>
            <a:ext cx="989033" cy="579967"/>
          </a:xfrm>
          <a:prstGeom prst="rect">
            <a:avLst/>
          </a:prstGeom>
          <a:noFill/>
        </p:spPr>
        <p:txBody>
          <a:bodyPr wrap="square" rtlCol="0">
            <a:spAutoFit/>
          </a:bodyPr>
          <a:lstStyle/>
          <a:p>
            <a:pPr algn="just" rtl="1">
              <a:lnSpc>
                <a:spcPct val="150000"/>
              </a:lnSpc>
            </a:pPr>
            <a:r>
              <a:rPr lang="en-US" sz="2400" dirty="0">
                <a:latin typeface="Times New Roman" panose="02020603050405020304" pitchFamily="18" charset="0"/>
                <a:cs typeface="B Nazanin" panose="00000400000000000000" pitchFamily="2" charset="-78"/>
              </a:rPr>
              <a:t>;</a:t>
            </a:r>
          </a:p>
        </p:txBody>
      </p:sp>
      <p:sp>
        <p:nvSpPr>
          <p:cNvPr id="14" name="TextBox 13">
            <a:extLst>
              <a:ext uri="{FF2B5EF4-FFF2-40B4-BE49-F238E27FC236}">
                <a16:creationId xmlns:a16="http://schemas.microsoft.com/office/drawing/2014/main" id="{C8A983F2-34DF-4BB8-9CF3-057AE15C8BDC}"/>
              </a:ext>
            </a:extLst>
          </p:cNvPr>
          <p:cNvSpPr txBox="1"/>
          <p:nvPr/>
        </p:nvSpPr>
        <p:spPr>
          <a:xfrm>
            <a:off x="2756755" y="4632693"/>
            <a:ext cx="754602"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خطی </a:t>
            </a:r>
            <a:endParaRPr lang="en-US" sz="2400" dirty="0">
              <a:latin typeface="Times New Roman" panose="02020603050405020304" pitchFamily="18" charset="0"/>
              <a:cs typeface="B Nazanin" panose="00000400000000000000" pitchFamily="2" charset="-78"/>
            </a:endParaRPr>
          </a:p>
        </p:txBody>
      </p:sp>
      <p:cxnSp>
        <p:nvCxnSpPr>
          <p:cNvPr id="16" name="Straight Arrow Connector 15">
            <a:extLst>
              <a:ext uri="{FF2B5EF4-FFF2-40B4-BE49-F238E27FC236}">
                <a16:creationId xmlns:a16="http://schemas.microsoft.com/office/drawing/2014/main" id="{EB8913FA-227F-445B-98C0-5C3907854EE6}"/>
              </a:ext>
            </a:extLst>
          </p:cNvPr>
          <p:cNvCxnSpPr/>
          <p:nvPr/>
        </p:nvCxnSpPr>
        <p:spPr>
          <a:xfrm>
            <a:off x="3529113" y="5017641"/>
            <a:ext cx="91268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6D6B45C-733A-4887-A1C2-66DB6795D20F}"/>
              </a:ext>
            </a:extLst>
          </p:cNvPr>
          <p:cNvSpPr txBox="1"/>
          <p:nvPr/>
        </p:nvSpPr>
        <p:spPr>
          <a:xfrm>
            <a:off x="4355567" y="4588303"/>
            <a:ext cx="1074198"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دایره‌ای</a:t>
            </a:r>
            <a:endParaRPr lang="en-US" sz="2400" dirty="0">
              <a:latin typeface="Times New Roman" panose="02020603050405020304" pitchFamily="18" charset="0"/>
              <a:cs typeface="B Nazanin" panose="00000400000000000000" pitchFamily="2" charset="-78"/>
            </a:endParaRPr>
          </a:p>
        </p:txBody>
      </p:sp>
      <p:sp>
        <p:nvSpPr>
          <p:cNvPr id="20" name="Arrow: Right 19">
            <a:extLst>
              <a:ext uri="{FF2B5EF4-FFF2-40B4-BE49-F238E27FC236}">
                <a16:creationId xmlns:a16="http://schemas.microsoft.com/office/drawing/2014/main" id="{E7E206FB-D7BF-4777-8692-DD938BD3FA5E}"/>
              </a:ext>
            </a:extLst>
          </p:cNvPr>
          <p:cNvSpPr/>
          <p:nvPr/>
        </p:nvSpPr>
        <p:spPr>
          <a:xfrm>
            <a:off x="5671351" y="4822175"/>
            <a:ext cx="790113" cy="3000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aphicFrame>
        <p:nvGraphicFramePr>
          <p:cNvPr id="21" name="Object 20">
            <a:extLst>
              <a:ext uri="{FF2B5EF4-FFF2-40B4-BE49-F238E27FC236}">
                <a16:creationId xmlns:a16="http://schemas.microsoft.com/office/drawing/2014/main" id="{C29E0205-152C-4B3A-A6A2-19A073C9F5B6}"/>
              </a:ext>
            </a:extLst>
          </p:cNvPr>
          <p:cNvGraphicFramePr>
            <a:graphicFrameLocks noChangeAspect="1"/>
          </p:cNvGraphicFramePr>
          <p:nvPr>
            <p:extLst>
              <p:ext uri="{D42A27DB-BD31-4B8C-83A1-F6EECF244321}">
                <p14:modId xmlns:p14="http://schemas.microsoft.com/office/powerpoint/2010/main" val="2997339294"/>
              </p:ext>
            </p:extLst>
          </p:nvPr>
        </p:nvGraphicFramePr>
        <p:xfrm>
          <a:off x="6703050" y="4518734"/>
          <a:ext cx="4582887" cy="875383"/>
        </p:xfrm>
        <a:graphic>
          <a:graphicData uri="http://schemas.openxmlformats.org/presentationml/2006/ole">
            <mc:AlternateContent xmlns:mc="http://schemas.openxmlformats.org/markup-compatibility/2006">
              <mc:Choice xmlns:v="urn:schemas-microsoft-com:vml" Requires="v">
                <p:oleObj name="Equation" r:id="rId11" imgW="2260440" imgH="431640" progId="Equation.DSMT4">
                  <p:embed/>
                </p:oleObj>
              </mc:Choice>
              <mc:Fallback>
                <p:oleObj name="Equation" r:id="rId11" imgW="2260440" imgH="431640" progId="Equation.DSMT4">
                  <p:embed/>
                  <p:pic>
                    <p:nvPicPr>
                      <p:cNvPr id="0" name=""/>
                      <p:cNvPicPr/>
                      <p:nvPr/>
                    </p:nvPicPr>
                    <p:blipFill>
                      <a:blip r:embed="rId12"/>
                      <a:stretch>
                        <a:fillRect/>
                      </a:stretch>
                    </p:blipFill>
                    <p:spPr>
                      <a:xfrm>
                        <a:off x="6703050" y="4518734"/>
                        <a:ext cx="4582887" cy="875383"/>
                      </a:xfrm>
                      <a:prstGeom prst="rect">
                        <a:avLst/>
                      </a:prstGeom>
                    </p:spPr>
                  </p:pic>
                </p:oleObj>
              </mc:Fallback>
            </mc:AlternateContent>
          </a:graphicData>
        </a:graphic>
      </p:graphicFrame>
      <p:sp>
        <p:nvSpPr>
          <p:cNvPr id="22" name="Oval 21">
            <a:extLst>
              <a:ext uri="{FF2B5EF4-FFF2-40B4-BE49-F238E27FC236}">
                <a16:creationId xmlns:a16="http://schemas.microsoft.com/office/drawing/2014/main" id="{DD03B5FC-BBB0-4212-86FD-A06F2BFA46EB}"/>
              </a:ext>
            </a:extLst>
          </p:cNvPr>
          <p:cNvSpPr/>
          <p:nvPr/>
        </p:nvSpPr>
        <p:spPr>
          <a:xfrm>
            <a:off x="9447273" y="4299242"/>
            <a:ext cx="2095130" cy="1287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321F224-D7E8-4EDC-B3F0-FB3A51539DD0}"/>
              </a:ext>
            </a:extLst>
          </p:cNvPr>
          <p:cNvSpPr txBox="1"/>
          <p:nvPr/>
        </p:nvSpPr>
        <p:spPr>
          <a:xfrm>
            <a:off x="8427327" y="3819608"/>
            <a:ext cx="2858610" cy="473206"/>
          </a:xfrm>
          <a:prstGeom prst="rect">
            <a:avLst/>
          </a:prstGeom>
          <a:noFill/>
        </p:spPr>
        <p:txBody>
          <a:bodyPr wrap="square" rtlCol="0">
            <a:spAutoFit/>
          </a:bodyPr>
          <a:lstStyle/>
          <a:p>
            <a:pPr algn="just" rtl="1">
              <a:lnSpc>
                <a:spcPct val="150000"/>
              </a:lnSpc>
            </a:pPr>
            <a:r>
              <a:rPr lang="fa-IR" dirty="0">
                <a:solidFill>
                  <a:srgbClr val="FF0000"/>
                </a:solidFill>
                <a:latin typeface="Times New Roman" panose="02020603050405020304" pitchFamily="18" charset="0"/>
                <a:cs typeface="B Nazanin" panose="00000400000000000000" pitchFamily="2" charset="-78"/>
              </a:rPr>
              <a:t>ضخامت تیغه‌ی ربع موج</a:t>
            </a:r>
            <a:endParaRPr lang="en-US" dirty="0">
              <a:solidFill>
                <a:srgbClr val="FF0000"/>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841892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40A742-2DFD-44C1-8813-1954FC9CE3BD}"/>
              </a:ext>
            </a:extLst>
          </p:cNvPr>
          <p:cNvSpPr>
            <a:spLocks noGrp="1"/>
          </p:cNvSpPr>
          <p:nvPr>
            <p:ph type="sldNum" sz="quarter" idx="12"/>
          </p:nvPr>
        </p:nvSpPr>
        <p:spPr/>
        <p:txBody>
          <a:bodyPr/>
          <a:lstStyle/>
          <a:p>
            <a:r>
              <a:rPr lang="en-US"/>
              <a:t>             </a:t>
            </a:r>
            <a:fld id="{8AC7B609-6235-4DF7-8376-3B4225D7EDEF}" type="slidenum">
              <a:rPr lang="en-US" smtClean="0"/>
              <a:pPr/>
              <a:t>62</a:t>
            </a:fld>
            <a:endParaRPr lang="en-US"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D418AB1-3F0C-440F-BBD7-7B29D76BDCE0}"/>
                  </a:ext>
                </a:extLst>
              </p:cNvPr>
              <p:cNvSpPr txBox="1"/>
              <p:nvPr/>
            </p:nvSpPr>
            <p:spPr>
              <a:xfrm>
                <a:off x="541539" y="301841"/>
                <a:ext cx="11230252" cy="1154162"/>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برای آنکه راستای قطبش خطی را تغییر دهیم باید اختلاف فاز بین دو مولفه‌ی قطبش در راستاهای تند و کند هنگام خروج از تیغه به اندازه </a:t>
                </a:r>
                <a14:m>
                  <m:oMath xmlns:m="http://schemas.openxmlformats.org/officeDocument/2006/math">
                    <m:r>
                      <a:rPr lang="fa-IR" sz="2400" i="1" smtClean="0">
                        <a:latin typeface="Cambria Math" panose="02040503050406030204" pitchFamily="18" charset="0"/>
                        <a:ea typeface="Cambria Math" panose="02040503050406030204" pitchFamily="18" charset="0"/>
                        <a:cs typeface="B Nazanin" panose="00000400000000000000" pitchFamily="2" charset="-78"/>
                      </a:rPr>
                      <m:t>𝜋</m:t>
                    </m:r>
                  </m:oMath>
                </a14:m>
                <a:r>
                  <a:rPr lang="fa-IR" sz="2400" dirty="0">
                    <a:latin typeface="Times New Roman" panose="02020603050405020304" pitchFamily="18" charset="0"/>
                    <a:cs typeface="B Nazanin" panose="00000400000000000000" pitchFamily="2" charset="-78"/>
                  </a:rPr>
                  <a:t> شود.</a:t>
                </a:r>
                <a:endParaRPr lang="en-US" sz="2400" dirty="0">
                  <a:latin typeface="Times New Roman" panose="02020603050405020304" pitchFamily="18" charset="0"/>
                  <a:cs typeface="B Nazanin" panose="00000400000000000000" pitchFamily="2" charset="-78"/>
                </a:endParaRPr>
              </a:p>
            </p:txBody>
          </p:sp>
        </mc:Choice>
        <mc:Fallback>
          <p:sp>
            <p:nvSpPr>
              <p:cNvPr id="3" name="TextBox 2">
                <a:extLst>
                  <a:ext uri="{FF2B5EF4-FFF2-40B4-BE49-F238E27FC236}">
                    <a16:creationId xmlns:a16="http://schemas.microsoft.com/office/drawing/2014/main" id="{DD418AB1-3F0C-440F-BBD7-7B29D76BDCE0}"/>
                  </a:ext>
                </a:extLst>
              </p:cNvPr>
              <p:cNvSpPr txBox="1">
                <a:spLocks noRot="1" noChangeAspect="1" noMove="1" noResize="1" noEditPoints="1" noAdjustHandles="1" noChangeArrowheads="1" noChangeShapeType="1" noTextEdit="1"/>
              </p:cNvSpPr>
              <p:nvPr/>
            </p:nvSpPr>
            <p:spPr>
              <a:xfrm>
                <a:off x="541539" y="301841"/>
                <a:ext cx="11230252" cy="1154162"/>
              </a:xfrm>
              <a:prstGeom prst="rect">
                <a:avLst/>
              </a:prstGeom>
              <a:blipFill>
                <a:blip r:embed="rId2"/>
                <a:stretch>
                  <a:fillRect l="-1574" r="-814" b="-13228"/>
                </a:stretch>
              </a:blipFill>
            </p:spPr>
            <p:txBody>
              <a:bodyPr/>
              <a:lstStyle/>
              <a:p>
                <a:r>
                  <a:rPr lang="fa-IR">
                    <a:noFill/>
                  </a:rPr>
                  <a:t> </a:t>
                </a:r>
              </a:p>
            </p:txBody>
          </p:sp>
        </mc:Fallback>
      </mc:AlternateContent>
      <p:graphicFrame>
        <p:nvGraphicFramePr>
          <p:cNvPr id="6" name="Object 5">
            <a:extLst>
              <a:ext uri="{FF2B5EF4-FFF2-40B4-BE49-F238E27FC236}">
                <a16:creationId xmlns:a16="http://schemas.microsoft.com/office/drawing/2014/main" id="{A3428FB4-1CEA-4385-8339-B2258D2333FC}"/>
              </a:ext>
            </a:extLst>
          </p:cNvPr>
          <p:cNvGraphicFramePr>
            <a:graphicFrameLocks noChangeAspect="1"/>
          </p:cNvGraphicFramePr>
          <p:nvPr>
            <p:extLst>
              <p:ext uri="{D42A27DB-BD31-4B8C-83A1-F6EECF244321}">
                <p14:modId xmlns:p14="http://schemas.microsoft.com/office/powerpoint/2010/main" val="343300028"/>
              </p:ext>
            </p:extLst>
          </p:nvPr>
        </p:nvGraphicFramePr>
        <p:xfrm>
          <a:off x="1395210" y="1886274"/>
          <a:ext cx="2084708" cy="521177"/>
        </p:xfrm>
        <a:graphic>
          <a:graphicData uri="http://schemas.openxmlformats.org/presentationml/2006/ole">
            <mc:AlternateContent xmlns:mc="http://schemas.openxmlformats.org/markup-compatibility/2006">
              <mc:Choice xmlns:v="urn:schemas-microsoft-com:vml" Requires="v">
                <p:oleObj name="Equation" r:id="rId3" imgW="914400" imgH="228600" progId="Equation.DSMT4">
                  <p:embed/>
                </p:oleObj>
              </mc:Choice>
              <mc:Fallback>
                <p:oleObj name="Equation" r:id="rId3" imgW="914400" imgH="228600" progId="Equation.DSMT4">
                  <p:embed/>
                  <p:pic>
                    <p:nvPicPr>
                      <p:cNvPr id="0" name=""/>
                      <p:cNvPicPr/>
                      <p:nvPr/>
                    </p:nvPicPr>
                    <p:blipFill>
                      <a:blip r:embed="rId4"/>
                      <a:stretch>
                        <a:fillRect/>
                      </a:stretch>
                    </p:blipFill>
                    <p:spPr>
                      <a:xfrm>
                        <a:off x="1395210" y="1886274"/>
                        <a:ext cx="2084708" cy="52117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7277395-6F5C-4D20-9241-60E7170A05F4}"/>
              </a:ext>
            </a:extLst>
          </p:cNvPr>
          <p:cNvGraphicFramePr>
            <a:graphicFrameLocks noChangeAspect="1"/>
          </p:cNvGraphicFramePr>
          <p:nvPr>
            <p:extLst>
              <p:ext uri="{D42A27DB-BD31-4B8C-83A1-F6EECF244321}">
                <p14:modId xmlns:p14="http://schemas.microsoft.com/office/powerpoint/2010/main" val="4257834243"/>
              </p:ext>
            </p:extLst>
          </p:nvPr>
        </p:nvGraphicFramePr>
        <p:xfrm>
          <a:off x="1395210" y="2528514"/>
          <a:ext cx="3470158" cy="853769"/>
        </p:xfrm>
        <a:graphic>
          <a:graphicData uri="http://schemas.openxmlformats.org/presentationml/2006/ole">
            <mc:AlternateContent xmlns:mc="http://schemas.openxmlformats.org/markup-compatibility/2006">
              <mc:Choice xmlns:v="urn:schemas-microsoft-com:vml" Requires="v">
                <p:oleObj name="Equation" r:id="rId5" imgW="1600200" imgH="393480" progId="Equation.DSMT4">
                  <p:embed/>
                </p:oleObj>
              </mc:Choice>
              <mc:Fallback>
                <p:oleObj name="Equation" r:id="rId5" imgW="1600200" imgH="393480" progId="Equation.DSMT4">
                  <p:embed/>
                  <p:pic>
                    <p:nvPicPr>
                      <p:cNvPr id="0" name=""/>
                      <p:cNvPicPr/>
                      <p:nvPr/>
                    </p:nvPicPr>
                    <p:blipFill>
                      <a:blip r:embed="rId6"/>
                      <a:stretch>
                        <a:fillRect/>
                      </a:stretch>
                    </p:blipFill>
                    <p:spPr>
                      <a:xfrm>
                        <a:off x="1395210" y="2528514"/>
                        <a:ext cx="3470158" cy="853769"/>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14CA44B5-C33A-4575-9505-94CB309E7828}"/>
              </a:ext>
            </a:extLst>
          </p:cNvPr>
          <p:cNvGraphicFramePr>
            <a:graphicFrameLocks noChangeAspect="1"/>
          </p:cNvGraphicFramePr>
          <p:nvPr>
            <p:extLst>
              <p:ext uri="{D42A27DB-BD31-4B8C-83A1-F6EECF244321}">
                <p14:modId xmlns:p14="http://schemas.microsoft.com/office/powerpoint/2010/main" val="769377551"/>
              </p:ext>
            </p:extLst>
          </p:nvPr>
        </p:nvGraphicFramePr>
        <p:xfrm>
          <a:off x="1395210" y="3503346"/>
          <a:ext cx="1049206" cy="441771"/>
        </p:xfrm>
        <a:graphic>
          <a:graphicData uri="http://schemas.openxmlformats.org/presentationml/2006/ole">
            <mc:AlternateContent xmlns:mc="http://schemas.openxmlformats.org/markup-compatibility/2006">
              <mc:Choice xmlns:v="urn:schemas-microsoft-com:vml" Requires="v">
                <p:oleObj name="Equation" r:id="rId7" imgW="482400" imgH="203040" progId="Equation.DSMT4">
                  <p:embed/>
                </p:oleObj>
              </mc:Choice>
              <mc:Fallback>
                <p:oleObj name="Equation" r:id="rId7" imgW="482400" imgH="203040" progId="Equation.DSMT4">
                  <p:embed/>
                  <p:pic>
                    <p:nvPicPr>
                      <p:cNvPr id="0" name=""/>
                      <p:cNvPicPr/>
                      <p:nvPr/>
                    </p:nvPicPr>
                    <p:blipFill>
                      <a:blip r:embed="rId8"/>
                      <a:stretch>
                        <a:fillRect/>
                      </a:stretch>
                    </p:blipFill>
                    <p:spPr>
                      <a:xfrm>
                        <a:off x="1395210" y="3503346"/>
                        <a:ext cx="1049206" cy="441771"/>
                      </a:xfrm>
                      <a:prstGeom prst="rect">
                        <a:avLst/>
                      </a:prstGeom>
                    </p:spPr>
                  </p:pic>
                </p:oleObj>
              </mc:Fallback>
            </mc:AlternateContent>
          </a:graphicData>
        </a:graphic>
      </p:graphicFrame>
      <p:cxnSp>
        <p:nvCxnSpPr>
          <p:cNvPr id="10" name="Straight Arrow Connector 9">
            <a:extLst>
              <a:ext uri="{FF2B5EF4-FFF2-40B4-BE49-F238E27FC236}">
                <a16:creationId xmlns:a16="http://schemas.microsoft.com/office/drawing/2014/main" id="{2B940292-0958-4995-8B38-FD71AF8AF9E9}"/>
              </a:ext>
            </a:extLst>
          </p:cNvPr>
          <p:cNvCxnSpPr/>
          <p:nvPr/>
        </p:nvCxnSpPr>
        <p:spPr>
          <a:xfrm>
            <a:off x="2567063" y="3724231"/>
            <a:ext cx="146481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5976E6F-B157-45C5-9D98-53D87803BA24}"/>
              </a:ext>
            </a:extLst>
          </p:cNvPr>
          <p:cNvSpPr txBox="1"/>
          <p:nvPr/>
        </p:nvSpPr>
        <p:spPr>
          <a:xfrm>
            <a:off x="4154525" y="3253175"/>
            <a:ext cx="2343704"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چرخش قطبش خطی</a:t>
            </a:r>
            <a:endParaRPr lang="en-US" sz="2400" dirty="0">
              <a:latin typeface="Times New Roman" panose="02020603050405020304" pitchFamily="18" charset="0"/>
              <a:cs typeface="B Nazanin" panose="00000400000000000000" pitchFamily="2" charset="-78"/>
            </a:endParaRPr>
          </a:p>
        </p:txBody>
      </p:sp>
      <p:graphicFrame>
        <p:nvGraphicFramePr>
          <p:cNvPr id="12" name="Object 11">
            <a:extLst>
              <a:ext uri="{FF2B5EF4-FFF2-40B4-BE49-F238E27FC236}">
                <a16:creationId xmlns:a16="http://schemas.microsoft.com/office/drawing/2014/main" id="{F96891AB-7AB7-4D51-B3B7-C2EF4C0E5BD9}"/>
              </a:ext>
            </a:extLst>
          </p:cNvPr>
          <p:cNvGraphicFramePr>
            <a:graphicFrameLocks noChangeAspect="1"/>
          </p:cNvGraphicFramePr>
          <p:nvPr>
            <p:extLst>
              <p:ext uri="{D42A27DB-BD31-4B8C-83A1-F6EECF244321}">
                <p14:modId xmlns:p14="http://schemas.microsoft.com/office/powerpoint/2010/main" val="267265484"/>
              </p:ext>
            </p:extLst>
          </p:nvPr>
        </p:nvGraphicFramePr>
        <p:xfrm>
          <a:off x="1634476" y="4352971"/>
          <a:ext cx="4444616" cy="853768"/>
        </p:xfrm>
        <a:graphic>
          <a:graphicData uri="http://schemas.openxmlformats.org/presentationml/2006/ole">
            <mc:AlternateContent xmlns:mc="http://schemas.openxmlformats.org/markup-compatibility/2006">
              <mc:Choice xmlns:v="urn:schemas-microsoft-com:vml" Requires="v">
                <p:oleObj name="Equation" r:id="rId9" imgW="2247840" imgH="431640" progId="Equation.DSMT4">
                  <p:embed/>
                </p:oleObj>
              </mc:Choice>
              <mc:Fallback>
                <p:oleObj name="Equation" r:id="rId9" imgW="2247840" imgH="431640" progId="Equation.DSMT4">
                  <p:embed/>
                  <p:pic>
                    <p:nvPicPr>
                      <p:cNvPr id="0" name=""/>
                      <p:cNvPicPr/>
                      <p:nvPr/>
                    </p:nvPicPr>
                    <p:blipFill>
                      <a:blip r:embed="rId10"/>
                      <a:stretch>
                        <a:fillRect/>
                      </a:stretch>
                    </p:blipFill>
                    <p:spPr>
                      <a:xfrm>
                        <a:off x="1634476" y="4352971"/>
                        <a:ext cx="4444616" cy="853768"/>
                      </a:xfrm>
                      <a:prstGeom prst="rect">
                        <a:avLst/>
                      </a:prstGeom>
                    </p:spPr>
                  </p:pic>
                </p:oleObj>
              </mc:Fallback>
            </mc:AlternateContent>
          </a:graphicData>
        </a:graphic>
      </p:graphicFrame>
      <p:sp>
        <p:nvSpPr>
          <p:cNvPr id="13" name="Oval 12">
            <a:extLst>
              <a:ext uri="{FF2B5EF4-FFF2-40B4-BE49-F238E27FC236}">
                <a16:creationId xmlns:a16="http://schemas.microsoft.com/office/drawing/2014/main" id="{85367BF5-9315-41A6-8969-CA7C8411F166}"/>
              </a:ext>
            </a:extLst>
          </p:cNvPr>
          <p:cNvSpPr/>
          <p:nvPr/>
        </p:nvSpPr>
        <p:spPr>
          <a:xfrm>
            <a:off x="4261054" y="4266843"/>
            <a:ext cx="2006353" cy="1054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085AF67-FD28-4E76-8015-F984B24CE9E0}"/>
              </a:ext>
            </a:extLst>
          </p:cNvPr>
          <p:cNvSpPr txBox="1"/>
          <p:nvPr/>
        </p:nvSpPr>
        <p:spPr>
          <a:xfrm>
            <a:off x="6357827" y="4463965"/>
            <a:ext cx="2006353" cy="473206"/>
          </a:xfrm>
          <a:prstGeom prst="rect">
            <a:avLst/>
          </a:prstGeom>
          <a:noFill/>
        </p:spPr>
        <p:txBody>
          <a:bodyPr wrap="square" rtlCol="0">
            <a:spAutoFit/>
          </a:bodyPr>
          <a:lstStyle/>
          <a:p>
            <a:pPr algn="just" rtl="1">
              <a:lnSpc>
                <a:spcPct val="150000"/>
              </a:lnSpc>
            </a:pPr>
            <a:r>
              <a:rPr lang="fa-IR" dirty="0">
                <a:solidFill>
                  <a:srgbClr val="FF0000"/>
                </a:solidFill>
                <a:latin typeface="Times New Roman" panose="02020603050405020304" pitchFamily="18" charset="0"/>
                <a:cs typeface="B Nazanin" panose="00000400000000000000" pitchFamily="2" charset="-78"/>
              </a:rPr>
              <a:t>ضخامت تیغه‌ی نیم موج</a:t>
            </a:r>
            <a:endParaRPr lang="en-US" dirty="0">
              <a:solidFill>
                <a:srgbClr val="FF0000"/>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889042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E6D8C4-4218-4B70-A143-7C2C18BC3AB2}"/>
              </a:ext>
            </a:extLst>
          </p:cNvPr>
          <p:cNvSpPr txBox="1"/>
          <p:nvPr/>
        </p:nvSpPr>
        <p:spPr>
          <a:xfrm>
            <a:off x="394447" y="253097"/>
            <a:ext cx="11506200" cy="6140142"/>
          </a:xfrm>
          <a:prstGeom prst="rect">
            <a:avLst/>
          </a:prstGeom>
          <a:noFill/>
        </p:spPr>
        <p:txBody>
          <a:bodyPr wrap="square" rtlCol="1">
            <a:spAutoFit/>
          </a:bodyPr>
          <a:lstStyle/>
          <a:p>
            <a:pPr algn="just" rtl="1">
              <a:lnSpc>
                <a:spcPct val="150000"/>
              </a:lnSpc>
            </a:pPr>
            <a:r>
              <a:rPr lang="fa-IR" sz="2400" b="1" dirty="0">
                <a:solidFill>
                  <a:srgbClr val="2718E8"/>
                </a:solidFill>
                <a:latin typeface="Times New Roman" panose="02020603050405020304" pitchFamily="18" charset="0"/>
                <a:cs typeface="B Nazanin" panose="00000400000000000000" pitchFamily="2" charset="-78"/>
              </a:rPr>
              <a:t>کاربرد تیغه نیم موج:</a:t>
            </a:r>
          </a:p>
          <a:p>
            <a:pPr algn="just" rtl="1">
              <a:lnSpc>
                <a:spcPct val="150000"/>
              </a:lnSpc>
            </a:pPr>
            <a:r>
              <a:rPr lang="fa-IR" sz="2400" dirty="0">
                <a:latin typeface="Times New Roman" panose="02020603050405020304" pitchFamily="18" charset="0"/>
                <a:cs typeface="B Nazanin" panose="00000400000000000000" pitchFamily="2" charset="-78"/>
              </a:rPr>
              <a:t>هرگاه راستای قطبش تابش در راستای محور تند یا کند تیغه نیم موج باشد خروجی دارای قطبشی یکسان با تابش ورودی خواهد بود.</a:t>
            </a:r>
            <a:endParaRPr lang="en-US" sz="2400" dirty="0">
              <a:latin typeface="Times New Roman" panose="02020603050405020304" pitchFamily="18" charset="0"/>
              <a:cs typeface="B Nazanin" panose="00000400000000000000" pitchFamily="2" charset="-78"/>
            </a:endParaRPr>
          </a:p>
          <a:p>
            <a:pPr algn="just" rtl="1">
              <a:lnSpc>
                <a:spcPct val="150000"/>
              </a:lnSpc>
            </a:pPr>
            <a:r>
              <a:rPr lang="fa-IR" sz="2400" dirty="0">
                <a:latin typeface="Times New Roman" panose="02020603050405020304" pitchFamily="18" charset="0"/>
                <a:cs typeface="B Nazanin" panose="00000400000000000000" pitchFamily="2" charset="-78"/>
              </a:rPr>
              <a:t> اگر</a:t>
            </a:r>
            <a:r>
              <a:rPr lang="en-US" sz="2400" dirty="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راستای قطبش تابش با یکی از محورها</a:t>
            </a:r>
            <a:r>
              <a:rPr lang="en-US" sz="2400" dirty="0">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تند یا کند زاویه بسازد راستای قطبش تابش خروجی دو برابر این زاویه نسبت به راستای تابش ورودی چرخیده است. </a:t>
            </a:r>
          </a:p>
          <a:p>
            <a:pPr algn="just" rtl="1">
              <a:lnSpc>
                <a:spcPct val="150000"/>
              </a:lnSpc>
            </a:pPr>
            <a:r>
              <a:rPr lang="fa-IR" sz="2400" dirty="0">
                <a:latin typeface="Times New Roman" panose="02020603050405020304" pitchFamily="18" charset="0"/>
                <a:cs typeface="B Nazanin" panose="00000400000000000000" pitchFamily="2" charset="-78"/>
              </a:rPr>
              <a:t>پس اگر راستای قطبش تابش ورودی زاویه 45 درجه با محور تند یا کند تیغه نیم موج بسازد راستای قطبش خروجی 90 درجه نسبت به ورودی خواهد چرخید. پس با استفاده از تیغه نیم موج </a:t>
            </a:r>
            <a:r>
              <a:rPr lang="fa-IR" sz="2400" dirty="0" err="1">
                <a:latin typeface="Times New Roman" panose="02020603050405020304" pitchFamily="18" charset="0"/>
                <a:cs typeface="B Nazanin" panose="00000400000000000000" pitchFamily="2" charset="-78"/>
              </a:rPr>
              <a:t>می‌توان</a:t>
            </a:r>
            <a:r>
              <a:rPr lang="fa-IR" sz="2400" dirty="0">
                <a:latin typeface="Times New Roman" panose="02020603050405020304" pitchFamily="18" charset="0"/>
                <a:cs typeface="B Nazanin" panose="00000400000000000000" pitchFamily="2" charset="-78"/>
              </a:rPr>
              <a:t> راستای قطبش خطی را تا 90 درجه چرخاند.</a:t>
            </a:r>
          </a:p>
          <a:p>
            <a:pPr algn="just" rtl="1">
              <a:lnSpc>
                <a:spcPct val="150000"/>
              </a:lnSpc>
            </a:pPr>
            <a:r>
              <a:rPr lang="fa-IR" sz="2400" b="1" dirty="0">
                <a:solidFill>
                  <a:srgbClr val="2718E8"/>
                </a:solidFill>
                <a:latin typeface="Times New Roman" panose="02020603050405020304" pitchFamily="18" charset="0"/>
                <a:cs typeface="B Nazanin" panose="00000400000000000000" pitchFamily="2" charset="-78"/>
              </a:rPr>
              <a:t>کاربرد تیغه ربع موج:</a:t>
            </a:r>
          </a:p>
          <a:p>
            <a:pPr algn="just" rtl="1">
              <a:lnSpc>
                <a:spcPct val="150000"/>
              </a:lnSpc>
            </a:pPr>
            <a:r>
              <a:rPr lang="fa-IR" sz="2400" dirty="0">
                <a:latin typeface="Times New Roman" panose="02020603050405020304" pitchFamily="18" charset="0"/>
                <a:cs typeface="B Nazanin" panose="00000400000000000000" pitchFamily="2" charset="-78"/>
              </a:rPr>
              <a:t>تبدیل قطبش خطی به قطبش بیضوی یا </a:t>
            </a:r>
            <a:r>
              <a:rPr lang="fa-IR" sz="2400" dirty="0" err="1">
                <a:latin typeface="Times New Roman" panose="02020603050405020304" pitchFamily="18" charset="0"/>
                <a:cs typeface="B Nazanin" panose="00000400000000000000" pitchFamily="2" charset="-78"/>
              </a:rPr>
              <a:t>دایره‌ای</a:t>
            </a:r>
            <a:r>
              <a:rPr lang="fa-IR" sz="2400" dirty="0">
                <a:latin typeface="Times New Roman" panose="02020603050405020304" pitchFamily="18" charset="0"/>
                <a:cs typeface="B Nazanin" panose="00000400000000000000" pitchFamily="2" charset="-78"/>
              </a:rPr>
              <a:t> (راستگرد یا </a:t>
            </a:r>
            <a:r>
              <a:rPr lang="fa-IR" sz="2400" dirty="0" err="1">
                <a:latin typeface="Times New Roman" panose="02020603050405020304" pitchFamily="18" charset="0"/>
                <a:cs typeface="B Nazanin" panose="00000400000000000000" pitchFamily="2" charset="-78"/>
              </a:rPr>
              <a:t>چپگرد</a:t>
            </a:r>
            <a:r>
              <a:rPr lang="fa-IR" sz="2400" dirty="0">
                <a:latin typeface="Times New Roman" panose="02020603050405020304" pitchFamily="18" charset="0"/>
                <a:cs typeface="B Nazanin" panose="00000400000000000000" pitchFamily="2" charset="-78"/>
              </a:rPr>
              <a:t>). اگر راستای قطبش تابش ورودی زاویه 45 درجه با محور تند یا کند تیغه ربع موج بسازد تابش خروجی دارای قطبش از نوع </a:t>
            </a:r>
            <a:r>
              <a:rPr lang="fa-IR" sz="2400" dirty="0" err="1">
                <a:latin typeface="Times New Roman" panose="02020603050405020304" pitchFamily="18" charset="0"/>
                <a:cs typeface="B Nazanin" panose="00000400000000000000" pitchFamily="2" charset="-78"/>
              </a:rPr>
              <a:t>دایروی</a:t>
            </a:r>
            <a:r>
              <a:rPr lang="fa-IR" sz="2400" dirty="0">
                <a:latin typeface="Times New Roman" panose="02020603050405020304" pitchFamily="18" charset="0"/>
                <a:cs typeface="B Nazanin" panose="00000400000000000000" pitchFamily="2" charset="-78"/>
              </a:rPr>
              <a:t> خواهد بود و </a:t>
            </a:r>
            <a:r>
              <a:rPr lang="fa-IR" sz="2400" dirty="0" err="1">
                <a:latin typeface="Times New Roman" panose="02020603050405020304" pitchFamily="18" charset="0"/>
                <a:cs typeface="B Nazanin" panose="00000400000000000000" pitchFamily="2" charset="-78"/>
              </a:rPr>
              <a:t>هرگاه</a:t>
            </a:r>
            <a:r>
              <a:rPr lang="fa-IR" sz="2400" dirty="0">
                <a:latin typeface="Times New Roman" panose="02020603050405020304" pitchFamily="18" charset="0"/>
                <a:cs typeface="B Nazanin" panose="00000400000000000000" pitchFamily="2" charset="-78"/>
              </a:rPr>
              <a:t> زاویه غیر از 45 درجه باشد قطبش خروجی از نوع بیضوی خواهد بود. </a:t>
            </a:r>
          </a:p>
        </p:txBody>
      </p:sp>
      <p:sp>
        <p:nvSpPr>
          <p:cNvPr id="4" name="Slide Number Placeholder 3">
            <a:extLst>
              <a:ext uri="{FF2B5EF4-FFF2-40B4-BE49-F238E27FC236}">
                <a16:creationId xmlns:a16="http://schemas.microsoft.com/office/drawing/2014/main" id="{9ABF748A-C42C-4973-B520-74B31E80031B}"/>
              </a:ext>
            </a:extLst>
          </p:cNvPr>
          <p:cNvSpPr>
            <a:spLocks noGrp="1"/>
          </p:cNvSpPr>
          <p:nvPr>
            <p:ph type="sldNum" sz="quarter" idx="12"/>
          </p:nvPr>
        </p:nvSpPr>
        <p:spPr/>
        <p:txBody>
          <a:bodyPr/>
          <a:lstStyle/>
          <a:p>
            <a:r>
              <a:rPr lang="en-US"/>
              <a:t>             </a:t>
            </a:r>
            <a:fld id="{8AC7B609-6235-4DF7-8376-3B4225D7EDEF}" type="slidenum">
              <a:rPr lang="en-US" smtClean="0"/>
              <a:pPr/>
              <a:t>63</a:t>
            </a:fld>
            <a:endParaRPr lang="en-US" dirty="0"/>
          </a:p>
        </p:txBody>
      </p:sp>
    </p:spTree>
    <p:extLst>
      <p:ext uri="{BB962C8B-B14F-4D97-AF65-F5344CB8AC3E}">
        <p14:creationId xmlns:p14="http://schemas.microsoft.com/office/powerpoint/2010/main" val="1075419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FDD9EDDE-AED3-448A-A1B1-4259173E6193}"/>
              </a:ext>
            </a:extLst>
          </p:cNvPr>
          <p:cNvGraphicFramePr>
            <a:graphicFrameLocks noChangeAspect="1"/>
          </p:cNvGraphicFramePr>
          <p:nvPr>
            <p:extLst>
              <p:ext uri="{D42A27DB-BD31-4B8C-83A1-F6EECF244321}">
                <p14:modId xmlns:p14="http://schemas.microsoft.com/office/powerpoint/2010/main" val="832956677"/>
              </p:ext>
            </p:extLst>
          </p:nvPr>
        </p:nvGraphicFramePr>
        <p:xfrm>
          <a:off x="595708" y="187633"/>
          <a:ext cx="3429000" cy="2692400"/>
        </p:xfrm>
        <a:graphic>
          <a:graphicData uri="http://schemas.openxmlformats.org/presentationml/2006/ole">
            <mc:AlternateContent xmlns:mc="http://schemas.openxmlformats.org/markup-compatibility/2006">
              <mc:Choice xmlns:v="urn:schemas-microsoft-com:vml" Requires="v">
                <p:oleObj name="Equation" r:id="rId2" imgW="3429000" imgH="2692080" progId="Equation.DSMT4">
                  <p:embed/>
                </p:oleObj>
              </mc:Choice>
              <mc:Fallback>
                <p:oleObj name="Equation" r:id="rId2" imgW="3429000" imgH="2692080" progId="Equation.DSMT4">
                  <p:embed/>
                  <p:pic>
                    <p:nvPicPr>
                      <p:cNvPr id="3" name="Object 2">
                        <a:extLst>
                          <a:ext uri="{FF2B5EF4-FFF2-40B4-BE49-F238E27FC236}">
                            <a16:creationId xmlns:a16="http://schemas.microsoft.com/office/drawing/2014/main" id="{FDD9EDDE-AED3-448A-A1B1-4259173E6193}"/>
                          </a:ext>
                        </a:extLst>
                      </p:cNvPr>
                      <p:cNvPicPr/>
                      <p:nvPr/>
                    </p:nvPicPr>
                    <p:blipFill>
                      <a:blip r:embed="rId3"/>
                      <a:stretch>
                        <a:fillRect/>
                      </a:stretch>
                    </p:blipFill>
                    <p:spPr>
                      <a:xfrm>
                        <a:off x="595708" y="187633"/>
                        <a:ext cx="3429000" cy="26924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0CA1E3C0-5902-4528-803F-B60D3E7CF84B}"/>
              </a:ext>
            </a:extLst>
          </p:cNvPr>
          <p:cNvGraphicFramePr>
            <a:graphicFrameLocks noChangeAspect="1"/>
          </p:cNvGraphicFramePr>
          <p:nvPr>
            <p:extLst>
              <p:ext uri="{D42A27DB-BD31-4B8C-83A1-F6EECF244321}">
                <p14:modId xmlns:p14="http://schemas.microsoft.com/office/powerpoint/2010/main" val="1855853218"/>
              </p:ext>
            </p:extLst>
          </p:nvPr>
        </p:nvGraphicFramePr>
        <p:xfrm>
          <a:off x="4394200" y="1967750"/>
          <a:ext cx="914400" cy="306388"/>
        </p:xfrm>
        <a:graphic>
          <a:graphicData uri="http://schemas.openxmlformats.org/presentationml/2006/ole">
            <mc:AlternateContent xmlns:mc="http://schemas.openxmlformats.org/markup-compatibility/2006">
              <mc:Choice xmlns:v="urn:schemas-microsoft-com:vml" Requires="v">
                <p:oleObj name="Equation" r:id="rId4" imgW="914400" imgH="306720" progId="Equation.DSMT4">
                  <p:embed/>
                </p:oleObj>
              </mc:Choice>
              <mc:Fallback>
                <p:oleObj name="Equation" r:id="rId4" imgW="914400" imgH="306720" progId="Equation.DSMT4">
                  <p:embed/>
                  <p:pic>
                    <p:nvPicPr>
                      <p:cNvPr id="4" name="Object 3">
                        <a:extLst>
                          <a:ext uri="{FF2B5EF4-FFF2-40B4-BE49-F238E27FC236}">
                            <a16:creationId xmlns:a16="http://schemas.microsoft.com/office/drawing/2014/main" id="{0CA1E3C0-5902-4528-803F-B60D3E7CF84B}"/>
                          </a:ext>
                        </a:extLst>
                      </p:cNvPr>
                      <p:cNvPicPr/>
                      <p:nvPr/>
                    </p:nvPicPr>
                    <p:blipFill>
                      <a:blip r:embed="rId5"/>
                      <a:stretch>
                        <a:fillRect/>
                      </a:stretch>
                    </p:blipFill>
                    <p:spPr>
                      <a:xfrm>
                        <a:off x="4394200" y="1967750"/>
                        <a:ext cx="914400" cy="3063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16BFD8B-31EA-41BB-9195-01A8AB7E01E2}"/>
              </a:ext>
            </a:extLst>
          </p:cNvPr>
          <p:cNvSpPr txBox="1"/>
          <p:nvPr/>
        </p:nvSpPr>
        <p:spPr>
          <a:xfrm>
            <a:off x="4851400" y="13660"/>
            <a:ext cx="7072078" cy="1687963"/>
          </a:xfrm>
          <a:prstGeom prst="rect">
            <a:avLst/>
          </a:prstGeom>
          <a:noFill/>
        </p:spPr>
        <p:txBody>
          <a:bodyPr wrap="square" rtlCol="1">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      </a:t>
            </a:r>
            <a:r>
              <a:rPr lang="fa-IR" sz="2400" b="1" dirty="0">
                <a:solidFill>
                  <a:srgbClr val="2718E8"/>
                </a:solidFill>
                <a:latin typeface="Times New Roman" panose="02020603050405020304" pitchFamily="18" charset="0"/>
                <a:cs typeface="Times New Roman" panose="02020603050405020304" pitchFamily="18" charset="0"/>
              </a:rPr>
              <a:t>نمایش </a:t>
            </a:r>
            <a:r>
              <a:rPr lang="fa-IR" sz="2400" b="1" dirty="0" err="1">
                <a:solidFill>
                  <a:srgbClr val="2718E8"/>
                </a:solidFill>
                <a:latin typeface="Times New Roman" panose="02020603050405020304" pitchFamily="18" charset="0"/>
                <a:cs typeface="Times New Roman" panose="02020603050405020304" pitchFamily="18" charset="0"/>
              </a:rPr>
              <a:t>ماتریسی</a:t>
            </a:r>
            <a:r>
              <a:rPr lang="fa-IR" sz="2400" b="1" dirty="0">
                <a:solidFill>
                  <a:srgbClr val="2718E8"/>
                </a:solidFill>
                <a:latin typeface="Times New Roman" panose="02020603050405020304" pitchFamily="18" charset="0"/>
                <a:cs typeface="Times New Roman" panose="02020603050405020304" pitchFamily="18" charset="0"/>
              </a:rPr>
              <a:t> انواع قطبش</a:t>
            </a:r>
          </a:p>
          <a:p>
            <a:pPr algn="just" rtl="1">
              <a:lnSpc>
                <a:spcPct val="150000"/>
              </a:lnSpc>
            </a:pPr>
            <a:r>
              <a:rPr lang="fa-IR" sz="2400" dirty="0">
                <a:latin typeface="Times New Roman" panose="02020603050405020304" pitchFamily="18" charset="0"/>
                <a:cs typeface="Times New Roman" panose="02020603050405020304" pitchFamily="18" charset="0"/>
              </a:rPr>
              <a:t>در حالت کلی </a:t>
            </a:r>
            <a:r>
              <a:rPr lang="fa-IR" sz="2400" dirty="0" err="1">
                <a:latin typeface="Times New Roman" panose="02020603050405020304" pitchFamily="18" charset="0"/>
                <a:cs typeface="Times New Roman" panose="02020603050405020304" pitchFamily="18" charset="0"/>
              </a:rPr>
              <a:t>مولفه‌های</a:t>
            </a:r>
            <a:r>
              <a:rPr lang="fa-IR" sz="2400" dirty="0">
                <a:latin typeface="Times New Roman" panose="02020603050405020304" pitchFamily="18" charset="0"/>
                <a:cs typeface="Times New Roman" panose="02020603050405020304" pitchFamily="18" charset="0"/>
              </a:rPr>
              <a:t> بردار دامنه میدان </a:t>
            </a:r>
            <a:r>
              <a:rPr lang="fa-IR" sz="2400" dirty="0" err="1">
                <a:latin typeface="Times New Roman" panose="02020603050405020304" pitchFamily="18" charset="0"/>
                <a:cs typeface="Times New Roman" panose="02020603050405020304" pitchFamily="18" charset="0"/>
              </a:rPr>
              <a:t>می‌توانند</a:t>
            </a:r>
            <a:r>
              <a:rPr lang="fa-IR" sz="2400" dirty="0">
                <a:latin typeface="Times New Roman" panose="02020603050405020304" pitchFamily="18" charset="0"/>
                <a:cs typeface="Times New Roman" panose="02020603050405020304" pitchFamily="18" charset="0"/>
              </a:rPr>
              <a:t> مختلط باشند.</a:t>
            </a:r>
          </a:p>
          <a:p>
            <a:pPr algn="just" rtl="1">
              <a:lnSpc>
                <a:spcPct val="150000"/>
              </a:lnSpc>
            </a:pPr>
            <a:r>
              <a:rPr lang="fa-IR" sz="2400" dirty="0">
                <a:latin typeface="Times New Roman" panose="02020603050405020304" pitchFamily="18" charset="0"/>
                <a:cs typeface="Times New Roman" panose="02020603050405020304" pitchFamily="18" charset="0"/>
              </a:rPr>
              <a:t>هر عدد مختلط را می‌توان بر حسب اندازه آن و یک عامل فازی نوشت</a:t>
            </a:r>
          </a:p>
        </p:txBody>
      </p:sp>
      <p:sp>
        <p:nvSpPr>
          <p:cNvPr id="7" name="TextBox 6">
            <a:extLst>
              <a:ext uri="{FF2B5EF4-FFF2-40B4-BE49-F238E27FC236}">
                <a16:creationId xmlns:a16="http://schemas.microsoft.com/office/drawing/2014/main" id="{3CB140EA-F667-4ACE-BBDF-952A7C02E9C6}"/>
              </a:ext>
            </a:extLst>
          </p:cNvPr>
          <p:cNvSpPr txBox="1"/>
          <p:nvPr/>
        </p:nvSpPr>
        <p:spPr>
          <a:xfrm>
            <a:off x="3442773" y="2200619"/>
            <a:ext cx="6373906" cy="579967"/>
          </a:xfrm>
          <a:prstGeom prst="rect">
            <a:avLst/>
          </a:prstGeom>
          <a:noFill/>
        </p:spPr>
        <p:txBody>
          <a:bodyPr wrap="square" rtlCol="1">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این فرم نوشتاری به ماتریسهای جونز معروف است.</a:t>
            </a:r>
          </a:p>
        </p:txBody>
      </p:sp>
      <p:graphicFrame>
        <p:nvGraphicFramePr>
          <p:cNvPr id="8" name="Object 7">
            <a:extLst>
              <a:ext uri="{FF2B5EF4-FFF2-40B4-BE49-F238E27FC236}">
                <a16:creationId xmlns:a16="http://schemas.microsoft.com/office/drawing/2014/main" id="{39BA4A5D-EB28-4C11-B35B-DA8751E52F46}"/>
              </a:ext>
            </a:extLst>
          </p:cNvPr>
          <p:cNvGraphicFramePr>
            <a:graphicFrameLocks noChangeAspect="1"/>
          </p:cNvGraphicFramePr>
          <p:nvPr>
            <p:extLst>
              <p:ext uri="{D42A27DB-BD31-4B8C-83A1-F6EECF244321}">
                <p14:modId xmlns:p14="http://schemas.microsoft.com/office/powerpoint/2010/main" val="1657085572"/>
              </p:ext>
            </p:extLst>
          </p:nvPr>
        </p:nvGraphicFramePr>
        <p:xfrm>
          <a:off x="595708" y="3412287"/>
          <a:ext cx="10261600" cy="3225800"/>
        </p:xfrm>
        <a:graphic>
          <a:graphicData uri="http://schemas.openxmlformats.org/presentationml/2006/ole">
            <mc:AlternateContent xmlns:mc="http://schemas.openxmlformats.org/markup-compatibility/2006">
              <mc:Choice xmlns:v="urn:schemas-microsoft-com:vml" Requires="v">
                <p:oleObj name="Equation" r:id="rId6" imgW="10261440" imgH="3225600" progId="Equation.DSMT4">
                  <p:embed/>
                </p:oleObj>
              </mc:Choice>
              <mc:Fallback>
                <p:oleObj name="Equation" r:id="rId6" imgW="10261440" imgH="3225600" progId="Equation.DSMT4">
                  <p:embed/>
                  <p:pic>
                    <p:nvPicPr>
                      <p:cNvPr id="0" name=""/>
                      <p:cNvPicPr/>
                      <p:nvPr/>
                    </p:nvPicPr>
                    <p:blipFill>
                      <a:blip r:embed="rId7"/>
                      <a:stretch>
                        <a:fillRect/>
                      </a:stretch>
                    </p:blipFill>
                    <p:spPr>
                      <a:xfrm>
                        <a:off x="595708" y="3412287"/>
                        <a:ext cx="10261600" cy="3225800"/>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86A8A8F3-4FF8-4BD2-872C-BAEB8C06E982}"/>
              </a:ext>
            </a:extLst>
          </p:cNvPr>
          <p:cNvSpPr>
            <a:spLocks noGrp="1"/>
          </p:cNvSpPr>
          <p:nvPr>
            <p:ph type="sldNum" sz="quarter" idx="12"/>
          </p:nvPr>
        </p:nvSpPr>
        <p:spPr/>
        <p:txBody>
          <a:bodyPr/>
          <a:lstStyle/>
          <a:p>
            <a:r>
              <a:rPr lang="en-US"/>
              <a:t>             </a:t>
            </a:r>
            <a:fld id="{8AC7B609-6235-4DF7-8376-3B4225D7EDEF}" type="slidenum">
              <a:rPr lang="en-US" smtClean="0"/>
              <a:pPr/>
              <a:t>64</a:t>
            </a:fld>
            <a:endParaRPr lang="en-US" dirty="0"/>
          </a:p>
        </p:txBody>
      </p:sp>
    </p:spTree>
    <p:extLst>
      <p:ext uri="{BB962C8B-B14F-4D97-AF65-F5344CB8AC3E}">
        <p14:creationId xmlns:p14="http://schemas.microsoft.com/office/powerpoint/2010/main" val="31333964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CA1E3C0-5902-4528-803F-B60D3E7CF84B}"/>
              </a:ext>
            </a:extLst>
          </p:cNvPr>
          <p:cNvGraphicFramePr>
            <a:graphicFrameLocks noChangeAspect="1"/>
          </p:cNvGraphicFramePr>
          <p:nvPr>
            <p:extLst>
              <p:ext uri="{D42A27DB-BD31-4B8C-83A1-F6EECF244321}">
                <p14:modId xmlns:p14="http://schemas.microsoft.com/office/powerpoint/2010/main" val="3590906197"/>
              </p:ext>
            </p:extLst>
          </p:nvPr>
        </p:nvGraphicFramePr>
        <p:xfrm>
          <a:off x="4762500" y="2368550"/>
          <a:ext cx="177800" cy="292100"/>
        </p:xfrm>
        <a:graphic>
          <a:graphicData uri="http://schemas.openxmlformats.org/presentationml/2006/ole">
            <mc:AlternateContent xmlns:mc="http://schemas.openxmlformats.org/markup-compatibility/2006">
              <mc:Choice xmlns:v="urn:schemas-microsoft-com:vml" Requires="v">
                <p:oleObj name="Equation" r:id="rId2" imgW="177480" imgH="291960" progId="Equation.DSMT4">
                  <p:embed/>
                </p:oleObj>
              </mc:Choice>
              <mc:Fallback>
                <p:oleObj name="Equation" r:id="rId2" imgW="177480" imgH="291960" progId="Equation.DSMT4">
                  <p:embed/>
                  <p:pic>
                    <p:nvPicPr>
                      <p:cNvPr id="0" name=""/>
                      <p:cNvPicPr/>
                      <p:nvPr/>
                    </p:nvPicPr>
                    <p:blipFill>
                      <a:blip r:embed="rId3"/>
                      <a:stretch>
                        <a:fillRect/>
                      </a:stretch>
                    </p:blipFill>
                    <p:spPr>
                      <a:xfrm>
                        <a:off x="4762500" y="2368550"/>
                        <a:ext cx="177800" cy="2921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2FD3671-411E-4074-A96C-E3F3C2A2456F}"/>
              </a:ext>
            </a:extLst>
          </p:cNvPr>
          <p:cNvGraphicFramePr>
            <a:graphicFrameLocks noChangeAspect="1"/>
          </p:cNvGraphicFramePr>
          <p:nvPr>
            <p:extLst>
              <p:ext uri="{D42A27DB-BD31-4B8C-83A1-F6EECF244321}">
                <p14:modId xmlns:p14="http://schemas.microsoft.com/office/powerpoint/2010/main" val="1344957634"/>
              </p:ext>
            </p:extLst>
          </p:nvPr>
        </p:nvGraphicFramePr>
        <p:xfrm>
          <a:off x="411909" y="426665"/>
          <a:ext cx="7835901" cy="2654300"/>
        </p:xfrm>
        <a:graphic>
          <a:graphicData uri="http://schemas.openxmlformats.org/presentationml/2006/ole">
            <mc:AlternateContent xmlns:mc="http://schemas.openxmlformats.org/markup-compatibility/2006">
              <mc:Choice xmlns:v="urn:schemas-microsoft-com:vml" Requires="v">
                <p:oleObj name="Equation" r:id="rId4" imgW="7835760" imgH="2654280" progId="Equation.DSMT4">
                  <p:embed/>
                </p:oleObj>
              </mc:Choice>
              <mc:Fallback>
                <p:oleObj name="Equation" r:id="rId4" imgW="7835760" imgH="2654280" progId="Equation.DSMT4">
                  <p:embed/>
                  <p:pic>
                    <p:nvPicPr>
                      <p:cNvPr id="0" name=""/>
                      <p:cNvPicPr/>
                      <p:nvPr/>
                    </p:nvPicPr>
                    <p:blipFill>
                      <a:blip r:embed="rId5"/>
                      <a:stretch>
                        <a:fillRect/>
                      </a:stretch>
                    </p:blipFill>
                    <p:spPr>
                      <a:xfrm>
                        <a:off x="411909" y="426665"/>
                        <a:ext cx="7835901" cy="26543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9F66362-A28C-433D-A6D9-AC4D0EB078F4}"/>
              </a:ext>
            </a:extLst>
          </p:cNvPr>
          <p:cNvSpPr txBox="1"/>
          <p:nvPr/>
        </p:nvSpPr>
        <p:spPr>
          <a:xfrm>
            <a:off x="322731" y="3550024"/>
            <a:ext cx="11510682" cy="1687963"/>
          </a:xfrm>
          <a:prstGeom prst="rect">
            <a:avLst/>
          </a:prstGeom>
          <a:noFill/>
        </p:spPr>
        <p:txBody>
          <a:bodyPr wrap="square" rtlCol="1">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نمادگذاری جونز کاربردهای جالبی دارد. مثلا به سادگی می توان حساب کرد که اگر دو تابش با قطبش های معلوم با یکدیگر برهم نهی داشته باشند تابش حاصل دارای چه نوع قطبشی خواهد بود.</a:t>
            </a:r>
          </a:p>
          <a:p>
            <a:pPr algn="just" rtl="1">
              <a:lnSpc>
                <a:spcPct val="150000"/>
              </a:lnSpc>
            </a:pPr>
            <a:r>
              <a:rPr lang="fa-IR" sz="2400" dirty="0">
                <a:latin typeface="Times New Roman" panose="02020603050405020304" pitchFamily="18" charset="0"/>
                <a:cs typeface="Times New Roman" panose="02020603050405020304" pitchFamily="18" charset="0"/>
              </a:rPr>
              <a:t>حاصل برهم نهی دو موج قطبیده راستگرد و چپگرد هم دامنه:</a:t>
            </a:r>
          </a:p>
        </p:txBody>
      </p:sp>
      <p:graphicFrame>
        <p:nvGraphicFramePr>
          <p:cNvPr id="8" name="Object 7">
            <a:extLst>
              <a:ext uri="{FF2B5EF4-FFF2-40B4-BE49-F238E27FC236}">
                <a16:creationId xmlns:a16="http://schemas.microsoft.com/office/drawing/2014/main" id="{095AFE7F-8592-4205-A853-5009F925D31F}"/>
              </a:ext>
            </a:extLst>
          </p:cNvPr>
          <p:cNvGraphicFramePr>
            <a:graphicFrameLocks noChangeAspect="1"/>
          </p:cNvGraphicFramePr>
          <p:nvPr>
            <p:extLst>
              <p:ext uri="{D42A27DB-BD31-4B8C-83A1-F6EECF244321}">
                <p14:modId xmlns:p14="http://schemas.microsoft.com/office/powerpoint/2010/main" val="902442549"/>
              </p:ext>
            </p:extLst>
          </p:nvPr>
        </p:nvGraphicFramePr>
        <p:xfrm>
          <a:off x="322731" y="5432377"/>
          <a:ext cx="2235200" cy="863600"/>
        </p:xfrm>
        <a:graphic>
          <a:graphicData uri="http://schemas.openxmlformats.org/presentationml/2006/ole">
            <mc:AlternateContent xmlns:mc="http://schemas.openxmlformats.org/markup-compatibility/2006">
              <mc:Choice xmlns:v="urn:schemas-microsoft-com:vml" Requires="v">
                <p:oleObj name="Equation" r:id="rId6" imgW="2234880" imgH="863280" progId="Equation.DSMT4">
                  <p:embed/>
                </p:oleObj>
              </mc:Choice>
              <mc:Fallback>
                <p:oleObj name="Equation" r:id="rId6" imgW="2234880" imgH="863280" progId="Equation.DSMT4">
                  <p:embed/>
                  <p:pic>
                    <p:nvPicPr>
                      <p:cNvPr id="0" name=""/>
                      <p:cNvPicPr/>
                      <p:nvPr/>
                    </p:nvPicPr>
                    <p:blipFill>
                      <a:blip r:embed="rId7"/>
                      <a:stretch>
                        <a:fillRect/>
                      </a:stretch>
                    </p:blipFill>
                    <p:spPr>
                      <a:xfrm>
                        <a:off x="322731" y="5432377"/>
                        <a:ext cx="2235200" cy="8636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EFC3B82D-EC95-4428-868E-028E79646815}"/>
              </a:ext>
            </a:extLst>
          </p:cNvPr>
          <p:cNvSpPr txBox="1"/>
          <p:nvPr/>
        </p:nvSpPr>
        <p:spPr>
          <a:xfrm>
            <a:off x="2776446" y="5574194"/>
            <a:ext cx="9170894" cy="579967"/>
          </a:xfrm>
          <a:prstGeom prst="rect">
            <a:avLst/>
          </a:prstGeom>
          <a:noFill/>
        </p:spPr>
        <p:txBody>
          <a:bodyPr wrap="square" rtlCol="1">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تابشی قطبیده خطی در راستای محور </a:t>
            </a:r>
            <a:r>
              <a:rPr lang="en-US" sz="2400" i="1" dirty="0">
                <a:latin typeface="Times New Roman" panose="02020603050405020304" pitchFamily="18" charset="0"/>
                <a:cs typeface="Times New Roman" panose="02020603050405020304" pitchFamily="18" charset="0"/>
              </a:rPr>
              <a:t>x</a:t>
            </a:r>
            <a:r>
              <a:rPr lang="fa-IR" sz="2400" dirty="0">
                <a:latin typeface="Times New Roman" panose="02020603050405020304" pitchFamily="18" charset="0"/>
                <a:cs typeface="Times New Roman" panose="02020603050405020304" pitchFamily="18" charset="0"/>
              </a:rPr>
              <a:t> با دامنه ای دو برابر دامنه هر کدام از تابشهای اولیه</a:t>
            </a:r>
          </a:p>
        </p:txBody>
      </p:sp>
      <p:sp>
        <p:nvSpPr>
          <p:cNvPr id="10" name="TextBox 9">
            <a:extLst>
              <a:ext uri="{FF2B5EF4-FFF2-40B4-BE49-F238E27FC236}">
                <a16:creationId xmlns:a16="http://schemas.microsoft.com/office/drawing/2014/main" id="{F00DB8D0-A541-479D-A017-FFBE8A71D421}"/>
              </a:ext>
            </a:extLst>
          </p:cNvPr>
          <p:cNvSpPr txBox="1"/>
          <p:nvPr/>
        </p:nvSpPr>
        <p:spPr>
          <a:xfrm>
            <a:off x="5235388" y="6430947"/>
            <a:ext cx="3541059" cy="579967"/>
          </a:xfrm>
          <a:prstGeom prst="rect">
            <a:avLst/>
          </a:prstGeom>
          <a:noFill/>
        </p:spPr>
        <p:txBody>
          <a:bodyPr wrap="square" rtlCol="1">
            <a:spAutoFit/>
          </a:bodyPr>
          <a:lstStyle/>
          <a:p>
            <a:pPr algn="just" rtl="1">
              <a:lnSpc>
                <a:spcPct val="150000"/>
              </a:lnSpc>
            </a:pPr>
            <a:endParaRPr lang="fa-IR" sz="24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E6E2486-B676-41A1-9164-9C7FD51A45AF}"/>
              </a:ext>
            </a:extLst>
          </p:cNvPr>
          <p:cNvSpPr>
            <a:spLocks noGrp="1"/>
          </p:cNvSpPr>
          <p:nvPr>
            <p:ph type="sldNum" sz="quarter" idx="12"/>
          </p:nvPr>
        </p:nvSpPr>
        <p:spPr/>
        <p:txBody>
          <a:bodyPr/>
          <a:lstStyle/>
          <a:p>
            <a:r>
              <a:rPr lang="en-US"/>
              <a:t>             </a:t>
            </a:r>
            <a:fld id="{8AC7B609-6235-4DF7-8376-3B4225D7EDEF}" type="slidenum">
              <a:rPr lang="en-US" smtClean="0"/>
              <a:pPr/>
              <a:t>65</a:t>
            </a:fld>
            <a:endParaRPr lang="en-US" dirty="0"/>
          </a:p>
        </p:txBody>
      </p:sp>
    </p:spTree>
    <p:extLst>
      <p:ext uri="{BB962C8B-B14F-4D97-AF65-F5344CB8AC3E}">
        <p14:creationId xmlns:p14="http://schemas.microsoft.com/office/powerpoint/2010/main" val="9041623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7351E4-8584-43F6-ACA0-681F7DD14A1E}"/>
              </a:ext>
            </a:extLst>
          </p:cNvPr>
          <p:cNvSpPr txBox="1"/>
          <p:nvPr/>
        </p:nvSpPr>
        <p:spPr>
          <a:xfrm>
            <a:off x="591671" y="197223"/>
            <a:ext cx="11219329" cy="1133965"/>
          </a:xfrm>
          <a:prstGeom prst="rect">
            <a:avLst/>
          </a:prstGeom>
          <a:noFill/>
        </p:spPr>
        <p:txBody>
          <a:bodyPr wrap="square" rtlCol="1">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از دیگر کاربردهای نمادگذاری جونز تعریف ماتریس جونز برای هر قطعه اپتیکی است طوریکه تاثیر تغییر قطبش تابش ورودی را نشان دهد. بدین منظور یک ماتریس 2×2 برای هر قطعه اپتیکی تعریف </a:t>
            </a:r>
            <a:r>
              <a:rPr lang="fa-IR" sz="2400" dirty="0" err="1">
                <a:latin typeface="Times New Roman" panose="02020603050405020304" pitchFamily="18" charset="0"/>
                <a:cs typeface="Times New Roman" panose="02020603050405020304" pitchFamily="18" charset="0"/>
              </a:rPr>
              <a:t>می‌شود</a:t>
            </a:r>
            <a:r>
              <a:rPr lang="fa-IR" sz="2400" dirty="0">
                <a:latin typeface="Times New Roman" panose="02020603050405020304" pitchFamily="18" charset="0"/>
                <a:cs typeface="Times New Roman" panose="02020603050405020304" pitchFamily="18" charset="0"/>
              </a:rPr>
              <a:t>. </a:t>
            </a:r>
          </a:p>
        </p:txBody>
      </p:sp>
      <p:graphicFrame>
        <p:nvGraphicFramePr>
          <p:cNvPr id="4" name="Object 3">
            <a:extLst>
              <a:ext uri="{FF2B5EF4-FFF2-40B4-BE49-F238E27FC236}">
                <a16:creationId xmlns:a16="http://schemas.microsoft.com/office/drawing/2014/main" id="{0E90936C-E55C-4335-9633-49DE85CA8E10}"/>
              </a:ext>
            </a:extLst>
          </p:cNvPr>
          <p:cNvGraphicFramePr>
            <a:graphicFrameLocks noChangeAspect="1"/>
          </p:cNvGraphicFramePr>
          <p:nvPr>
            <p:extLst>
              <p:ext uri="{D42A27DB-BD31-4B8C-83A1-F6EECF244321}">
                <p14:modId xmlns:p14="http://schemas.microsoft.com/office/powerpoint/2010/main" val="1246799155"/>
              </p:ext>
            </p:extLst>
          </p:nvPr>
        </p:nvGraphicFramePr>
        <p:xfrm>
          <a:off x="914400" y="1817688"/>
          <a:ext cx="5588000" cy="4216400"/>
        </p:xfrm>
        <a:graphic>
          <a:graphicData uri="http://schemas.openxmlformats.org/presentationml/2006/ole">
            <mc:AlternateContent xmlns:mc="http://schemas.openxmlformats.org/markup-compatibility/2006">
              <mc:Choice xmlns:v="urn:schemas-microsoft-com:vml" Requires="v">
                <p:oleObj name="Equation" r:id="rId2" imgW="5587920" imgH="4216320" progId="Equation.DSMT4">
                  <p:embed/>
                </p:oleObj>
              </mc:Choice>
              <mc:Fallback>
                <p:oleObj name="Equation" r:id="rId2" imgW="5587920" imgH="4216320" progId="Equation.DSMT4">
                  <p:embed/>
                  <p:pic>
                    <p:nvPicPr>
                      <p:cNvPr id="0" name=""/>
                      <p:cNvPicPr/>
                      <p:nvPr/>
                    </p:nvPicPr>
                    <p:blipFill>
                      <a:blip r:embed="rId3"/>
                      <a:stretch>
                        <a:fillRect/>
                      </a:stretch>
                    </p:blipFill>
                    <p:spPr>
                      <a:xfrm>
                        <a:off x="914400" y="1817688"/>
                        <a:ext cx="5588000" cy="4216400"/>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5132B68F-BD43-4EA8-82F2-EDCEAB55C251}"/>
              </a:ext>
            </a:extLst>
          </p:cNvPr>
          <p:cNvSpPr>
            <a:spLocks noGrp="1"/>
          </p:cNvSpPr>
          <p:nvPr>
            <p:ph type="sldNum" sz="quarter" idx="12"/>
          </p:nvPr>
        </p:nvSpPr>
        <p:spPr/>
        <p:txBody>
          <a:bodyPr/>
          <a:lstStyle/>
          <a:p>
            <a:r>
              <a:rPr lang="en-US"/>
              <a:t>             </a:t>
            </a:r>
            <a:fld id="{8AC7B609-6235-4DF7-8376-3B4225D7EDEF}" type="slidenum">
              <a:rPr lang="en-US" smtClean="0"/>
              <a:pPr/>
              <a:t>66</a:t>
            </a:fld>
            <a:endParaRPr lang="en-US" dirty="0"/>
          </a:p>
        </p:txBody>
      </p:sp>
    </p:spTree>
    <p:extLst>
      <p:ext uri="{BB962C8B-B14F-4D97-AF65-F5344CB8AC3E}">
        <p14:creationId xmlns:p14="http://schemas.microsoft.com/office/powerpoint/2010/main" val="10972243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F1D15-0B0F-476C-AC9C-57B3CA912040}"/>
              </a:ext>
            </a:extLst>
          </p:cNvPr>
          <p:cNvPicPr>
            <a:picLocks noChangeAspect="1"/>
          </p:cNvPicPr>
          <p:nvPr/>
        </p:nvPicPr>
        <p:blipFill>
          <a:blip r:embed="rId2"/>
          <a:stretch>
            <a:fillRect/>
          </a:stretch>
        </p:blipFill>
        <p:spPr>
          <a:xfrm>
            <a:off x="265448" y="97754"/>
            <a:ext cx="6938818" cy="1982053"/>
          </a:xfrm>
          <a:prstGeom prst="rect">
            <a:avLst/>
          </a:prstGeom>
        </p:spPr>
      </p:pic>
      <p:pic>
        <p:nvPicPr>
          <p:cNvPr id="4" name="Picture 3">
            <a:extLst>
              <a:ext uri="{FF2B5EF4-FFF2-40B4-BE49-F238E27FC236}">
                <a16:creationId xmlns:a16="http://schemas.microsoft.com/office/drawing/2014/main" id="{8BC0B48E-7756-4364-9AE1-B96D16F09496}"/>
              </a:ext>
            </a:extLst>
          </p:cNvPr>
          <p:cNvPicPr>
            <a:picLocks noChangeAspect="1"/>
          </p:cNvPicPr>
          <p:nvPr/>
        </p:nvPicPr>
        <p:blipFill>
          <a:blip r:embed="rId3"/>
          <a:stretch>
            <a:fillRect/>
          </a:stretch>
        </p:blipFill>
        <p:spPr>
          <a:xfrm>
            <a:off x="93760" y="2287646"/>
            <a:ext cx="7015252" cy="2115501"/>
          </a:xfrm>
          <a:prstGeom prst="rect">
            <a:avLst/>
          </a:prstGeom>
        </p:spPr>
      </p:pic>
      <p:pic>
        <p:nvPicPr>
          <p:cNvPr id="5" name="Picture 4">
            <a:extLst>
              <a:ext uri="{FF2B5EF4-FFF2-40B4-BE49-F238E27FC236}">
                <a16:creationId xmlns:a16="http://schemas.microsoft.com/office/drawing/2014/main" id="{A703F6E5-88CD-432A-87D2-1061605E32CD}"/>
              </a:ext>
            </a:extLst>
          </p:cNvPr>
          <p:cNvPicPr>
            <a:picLocks noChangeAspect="1"/>
          </p:cNvPicPr>
          <p:nvPr/>
        </p:nvPicPr>
        <p:blipFill>
          <a:blip r:embed="rId4"/>
          <a:stretch>
            <a:fillRect/>
          </a:stretch>
        </p:blipFill>
        <p:spPr>
          <a:xfrm>
            <a:off x="265448" y="4554073"/>
            <a:ext cx="6584322" cy="645459"/>
          </a:xfrm>
          <a:prstGeom prst="rect">
            <a:avLst/>
          </a:prstGeom>
        </p:spPr>
      </p:pic>
      <p:pic>
        <p:nvPicPr>
          <p:cNvPr id="6" name="Picture 5">
            <a:extLst>
              <a:ext uri="{FF2B5EF4-FFF2-40B4-BE49-F238E27FC236}">
                <a16:creationId xmlns:a16="http://schemas.microsoft.com/office/drawing/2014/main" id="{9CC0FD5D-6570-4292-8FBA-D2F2021C5F4C}"/>
              </a:ext>
            </a:extLst>
          </p:cNvPr>
          <p:cNvPicPr>
            <a:picLocks noChangeAspect="1"/>
          </p:cNvPicPr>
          <p:nvPr/>
        </p:nvPicPr>
        <p:blipFill>
          <a:blip r:embed="rId5"/>
          <a:stretch>
            <a:fillRect/>
          </a:stretch>
        </p:blipFill>
        <p:spPr>
          <a:xfrm>
            <a:off x="208875" y="5342874"/>
            <a:ext cx="7015252" cy="1409996"/>
          </a:xfrm>
          <a:prstGeom prst="rect">
            <a:avLst/>
          </a:prstGeom>
        </p:spPr>
      </p:pic>
      <p:sp>
        <p:nvSpPr>
          <p:cNvPr id="7" name="Slide Number Placeholder 6">
            <a:extLst>
              <a:ext uri="{FF2B5EF4-FFF2-40B4-BE49-F238E27FC236}">
                <a16:creationId xmlns:a16="http://schemas.microsoft.com/office/drawing/2014/main" id="{07EC34A8-7526-4255-8E88-B8218AEBBB6F}"/>
              </a:ext>
            </a:extLst>
          </p:cNvPr>
          <p:cNvSpPr>
            <a:spLocks noGrp="1"/>
          </p:cNvSpPr>
          <p:nvPr>
            <p:ph type="sldNum" sz="quarter" idx="12"/>
          </p:nvPr>
        </p:nvSpPr>
        <p:spPr/>
        <p:txBody>
          <a:bodyPr/>
          <a:lstStyle/>
          <a:p>
            <a:r>
              <a:rPr lang="en-US"/>
              <a:t>             </a:t>
            </a:r>
            <a:fld id="{8AC7B609-6235-4DF7-8376-3B4225D7EDEF}" type="slidenum">
              <a:rPr lang="en-US" smtClean="0"/>
              <a:pPr/>
              <a:t>67</a:t>
            </a:fld>
            <a:endParaRPr lang="en-US" dirty="0"/>
          </a:p>
        </p:txBody>
      </p:sp>
    </p:spTree>
    <p:extLst>
      <p:ext uri="{BB962C8B-B14F-4D97-AF65-F5344CB8AC3E}">
        <p14:creationId xmlns:p14="http://schemas.microsoft.com/office/powerpoint/2010/main" val="19312290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BBCEEA-4875-40CB-BE92-FCF67CCB1E54}"/>
              </a:ext>
            </a:extLst>
          </p:cNvPr>
          <p:cNvSpPr txBox="1"/>
          <p:nvPr/>
        </p:nvSpPr>
        <p:spPr>
          <a:xfrm>
            <a:off x="627529" y="242046"/>
            <a:ext cx="11465859" cy="579967"/>
          </a:xfrm>
          <a:prstGeom prst="rect">
            <a:avLst/>
          </a:prstGeom>
          <a:noFill/>
        </p:spPr>
        <p:txBody>
          <a:bodyPr wrap="square" rtlCol="1">
            <a:spAutoFit/>
          </a:bodyPr>
          <a:lstStyle/>
          <a:p>
            <a:pPr algn="just" rtl="1">
              <a:lnSpc>
                <a:spcPct val="150000"/>
              </a:lnSpc>
            </a:pPr>
            <a:r>
              <a:rPr lang="fa-IR" sz="2400" b="1" dirty="0">
                <a:solidFill>
                  <a:srgbClr val="FF0000"/>
                </a:solidFill>
                <a:latin typeface="Times New Roman" panose="02020603050405020304" pitchFamily="18" charset="0"/>
                <a:cs typeface="Times New Roman" panose="02020603050405020304" pitchFamily="18" charset="0"/>
              </a:rPr>
              <a:t>مثال</a:t>
            </a:r>
            <a:r>
              <a:rPr lang="fa-IR" sz="2400" dirty="0">
                <a:latin typeface="Times New Roman" panose="02020603050405020304" pitchFamily="18" charset="0"/>
                <a:cs typeface="Times New Roman" panose="02020603050405020304" pitchFamily="18" charset="0"/>
              </a:rPr>
              <a:t>: تابشی قطبیده خطی با زاویه 45 درجه وارد یک تیغه چهارک موج می شود. نوع قطبش خروجی را تعیین کنید: </a:t>
            </a:r>
          </a:p>
        </p:txBody>
      </p:sp>
      <p:graphicFrame>
        <p:nvGraphicFramePr>
          <p:cNvPr id="4" name="Object 3">
            <a:extLst>
              <a:ext uri="{FF2B5EF4-FFF2-40B4-BE49-F238E27FC236}">
                <a16:creationId xmlns:a16="http://schemas.microsoft.com/office/drawing/2014/main" id="{8AC9758C-8D4C-4F58-A025-FAD4FAB6EC8D}"/>
              </a:ext>
            </a:extLst>
          </p:cNvPr>
          <p:cNvGraphicFramePr>
            <a:graphicFrameLocks noChangeAspect="1"/>
          </p:cNvGraphicFramePr>
          <p:nvPr>
            <p:extLst>
              <p:ext uri="{D42A27DB-BD31-4B8C-83A1-F6EECF244321}">
                <p14:modId xmlns:p14="http://schemas.microsoft.com/office/powerpoint/2010/main" val="2157828193"/>
              </p:ext>
            </p:extLst>
          </p:nvPr>
        </p:nvGraphicFramePr>
        <p:xfrm>
          <a:off x="627529" y="1493838"/>
          <a:ext cx="7899400" cy="2298700"/>
        </p:xfrm>
        <a:graphic>
          <a:graphicData uri="http://schemas.openxmlformats.org/presentationml/2006/ole">
            <mc:AlternateContent xmlns:mc="http://schemas.openxmlformats.org/markup-compatibility/2006">
              <mc:Choice xmlns:v="urn:schemas-microsoft-com:vml" Requires="v">
                <p:oleObj name="Equation" r:id="rId2" imgW="7899120" imgH="2298600" progId="Equation.DSMT4">
                  <p:embed/>
                </p:oleObj>
              </mc:Choice>
              <mc:Fallback>
                <p:oleObj name="Equation" r:id="rId2" imgW="7899120" imgH="2298600" progId="Equation.DSMT4">
                  <p:embed/>
                  <p:pic>
                    <p:nvPicPr>
                      <p:cNvPr id="0" name=""/>
                      <p:cNvPicPr/>
                      <p:nvPr/>
                    </p:nvPicPr>
                    <p:blipFill>
                      <a:blip r:embed="rId3"/>
                      <a:stretch>
                        <a:fillRect/>
                      </a:stretch>
                    </p:blipFill>
                    <p:spPr>
                      <a:xfrm>
                        <a:off x="627529" y="1493838"/>
                        <a:ext cx="7899400" cy="2298700"/>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D7022299-3C95-4D78-B009-E6A4EC3F7C82}"/>
              </a:ext>
            </a:extLst>
          </p:cNvPr>
          <p:cNvSpPr>
            <a:spLocks noGrp="1"/>
          </p:cNvSpPr>
          <p:nvPr>
            <p:ph type="sldNum" sz="quarter" idx="12"/>
          </p:nvPr>
        </p:nvSpPr>
        <p:spPr/>
        <p:txBody>
          <a:bodyPr/>
          <a:lstStyle/>
          <a:p>
            <a:r>
              <a:rPr lang="en-US"/>
              <a:t>             </a:t>
            </a:r>
            <a:fld id="{8AC7B609-6235-4DF7-8376-3B4225D7EDEF}" type="slidenum">
              <a:rPr lang="en-US" smtClean="0"/>
              <a:pPr/>
              <a:t>68</a:t>
            </a:fld>
            <a:endParaRPr lang="en-US" dirty="0"/>
          </a:p>
        </p:txBody>
      </p:sp>
    </p:spTree>
    <p:extLst>
      <p:ext uri="{BB962C8B-B14F-4D97-AF65-F5344CB8AC3E}">
        <p14:creationId xmlns:p14="http://schemas.microsoft.com/office/powerpoint/2010/main" val="30838619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267847-A941-45C1-923D-060D5A869571}"/>
              </a:ext>
            </a:extLst>
          </p:cNvPr>
          <p:cNvSpPr/>
          <p:nvPr/>
        </p:nvSpPr>
        <p:spPr>
          <a:xfrm>
            <a:off x="314093" y="181544"/>
            <a:ext cx="3360022" cy="461665"/>
          </a:xfrm>
          <a:prstGeom prst="rect">
            <a:avLst/>
          </a:prstGeom>
        </p:spPr>
        <p:txBody>
          <a:bodyPr wrap="none">
            <a:spAutoFit/>
          </a:bodyPr>
          <a:lstStyle/>
          <a:p>
            <a:r>
              <a:rPr lang="fa-IR" sz="2400" b="1" dirty="0">
                <a:solidFill>
                  <a:srgbClr val="FF0000"/>
                </a:solidFill>
              </a:rPr>
              <a:t>Orthogonal Polarization </a:t>
            </a:r>
          </a:p>
        </p:txBody>
      </p:sp>
      <p:sp>
        <p:nvSpPr>
          <p:cNvPr id="4" name="TextBox 3">
            <a:extLst>
              <a:ext uri="{FF2B5EF4-FFF2-40B4-BE49-F238E27FC236}">
                <a16:creationId xmlns:a16="http://schemas.microsoft.com/office/drawing/2014/main" id="{D24F06CF-8419-4FD6-8697-EF813556E6EE}"/>
              </a:ext>
            </a:extLst>
          </p:cNvPr>
          <p:cNvSpPr txBox="1"/>
          <p:nvPr/>
        </p:nvSpPr>
        <p:spPr>
          <a:xfrm>
            <a:off x="851648" y="412377"/>
            <a:ext cx="10668000" cy="1133965"/>
          </a:xfrm>
          <a:prstGeom prst="rect">
            <a:avLst/>
          </a:prstGeom>
          <a:noFill/>
        </p:spPr>
        <p:txBody>
          <a:bodyPr wrap="square" rtlCol="1">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قطبش متعامد (عمود بر هم):</a:t>
            </a:r>
          </a:p>
          <a:p>
            <a:pPr algn="just" rtl="1">
              <a:lnSpc>
                <a:spcPct val="150000"/>
              </a:lnSpc>
            </a:pPr>
            <a:r>
              <a:rPr lang="fa-IR" sz="2400" dirty="0">
                <a:latin typeface="Times New Roman" panose="02020603050405020304" pitchFamily="18" charset="0"/>
                <a:cs typeface="Times New Roman" panose="02020603050405020304" pitchFamily="18" charset="0"/>
              </a:rPr>
              <a:t>هرگاه شرط زیر برای بردار میدان الکتریکی دو تابش قطبیده برقرار باشد قطبش آنها را متعامد گویند:  </a:t>
            </a:r>
          </a:p>
        </p:txBody>
      </p:sp>
      <p:pic>
        <p:nvPicPr>
          <p:cNvPr id="5" name="Picture 4">
            <a:extLst>
              <a:ext uri="{FF2B5EF4-FFF2-40B4-BE49-F238E27FC236}">
                <a16:creationId xmlns:a16="http://schemas.microsoft.com/office/drawing/2014/main" id="{71E4B81E-1369-44E4-BFF6-B910F9AE3792}"/>
              </a:ext>
            </a:extLst>
          </p:cNvPr>
          <p:cNvPicPr>
            <a:picLocks noChangeAspect="1"/>
          </p:cNvPicPr>
          <p:nvPr/>
        </p:nvPicPr>
        <p:blipFill>
          <a:blip r:embed="rId2"/>
          <a:stretch>
            <a:fillRect/>
          </a:stretch>
        </p:blipFill>
        <p:spPr>
          <a:xfrm>
            <a:off x="4518685" y="1777175"/>
            <a:ext cx="1804258" cy="665810"/>
          </a:xfrm>
          <a:prstGeom prst="rect">
            <a:avLst/>
          </a:prstGeom>
        </p:spPr>
      </p:pic>
      <p:pic>
        <p:nvPicPr>
          <p:cNvPr id="6" name="Picture 5">
            <a:extLst>
              <a:ext uri="{FF2B5EF4-FFF2-40B4-BE49-F238E27FC236}">
                <a16:creationId xmlns:a16="http://schemas.microsoft.com/office/drawing/2014/main" id="{9AE7B6F7-AD4F-4018-8C93-70A60FCB6C2F}"/>
              </a:ext>
            </a:extLst>
          </p:cNvPr>
          <p:cNvPicPr>
            <a:picLocks noChangeAspect="1"/>
          </p:cNvPicPr>
          <p:nvPr/>
        </p:nvPicPr>
        <p:blipFill>
          <a:blip r:embed="rId3"/>
          <a:stretch>
            <a:fillRect/>
          </a:stretch>
        </p:blipFill>
        <p:spPr>
          <a:xfrm>
            <a:off x="1045547" y="2592483"/>
            <a:ext cx="8119588" cy="1133965"/>
          </a:xfrm>
          <a:prstGeom prst="rect">
            <a:avLst/>
          </a:prstGeom>
        </p:spPr>
      </p:pic>
      <p:pic>
        <p:nvPicPr>
          <p:cNvPr id="7" name="Picture 6">
            <a:extLst>
              <a:ext uri="{FF2B5EF4-FFF2-40B4-BE49-F238E27FC236}">
                <a16:creationId xmlns:a16="http://schemas.microsoft.com/office/drawing/2014/main" id="{A66C4534-0339-40E7-9BC5-624DF00A5A8D}"/>
              </a:ext>
            </a:extLst>
          </p:cNvPr>
          <p:cNvPicPr>
            <a:picLocks noChangeAspect="1"/>
          </p:cNvPicPr>
          <p:nvPr/>
        </p:nvPicPr>
        <p:blipFill>
          <a:blip r:embed="rId4"/>
          <a:stretch>
            <a:fillRect/>
          </a:stretch>
        </p:blipFill>
        <p:spPr>
          <a:xfrm>
            <a:off x="4400250" y="3726448"/>
            <a:ext cx="2576892" cy="558198"/>
          </a:xfrm>
          <a:prstGeom prst="rect">
            <a:avLst/>
          </a:prstGeom>
        </p:spPr>
      </p:pic>
      <p:graphicFrame>
        <p:nvGraphicFramePr>
          <p:cNvPr id="8" name="Object 7">
            <a:extLst>
              <a:ext uri="{FF2B5EF4-FFF2-40B4-BE49-F238E27FC236}">
                <a16:creationId xmlns:a16="http://schemas.microsoft.com/office/drawing/2014/main" id="{304BB329-7180-49D8-AF0A-889C656232D1}"/>
              </a:ext>
            </a:extLst>
          </p:cNvPr>
          <p:cNvGraphicFramePr>
            <a:graphicFrameLocks noChangeAspect="1"/>
          </p:cNvGraphicFramePr>
          <p:nvPr>
            <p:extLst>
              <p:ext uri="{D42A27DB-BD31-4B8C-83A1-F6EECF244321}">
                <p14:modId xmlns:p14="http://schemas.microsoft.com/office/powerpoint/2010/main" val="3743345777"/>
              </p:ext>
            </p:extLst>
          </p:nvPr>
        </p:nvGraphicFramePr>
        <p:xfrm>
          <a:off x="402385" y="4611688"/>
          <a:ext cx="3797300" cy="927100"/>
        </p:xfrm>
        <a:graphic>
          <a:graphicData uri="http://schemas.openxmlformats.org/presentationml/2006/ole">
            <mc:AlternateContent xmlns:mc="http://schemas.openxmlformats.org/markup-compatibility/2006">
              <mc:Choice xmlns:v="urn:schemas-microsoft-com:vml" Requires="v">
                <p:oleObj name="Equation" r:id="rId5" imgW="3797280" imgH="927000" progId="Equation.DSMT4">
                  <p:embed/>
                </p:oleObj>
              </mc:Choice>
              <mc:Fallback>
                <p:oleObj name="Equation" r:id="rId5" imgW="3797280" imgH="927000" progId="Equation.DSMT4">
                  <p:embed/>
                  <p:pic>
                    <p:nvPicPr>
                      <p:cNvPr id="0" name=""/>
                      <p:cNvPicPr/>
                      <p:nvPr/>
                    </p:nvPicPr>
                    <p:blipFill>
                      <a:blip r:embed="rId6"/>
                      <a:stretch>
                        <a:fillRect/>
                      </a:stretch>
                    </p:blipFill>
                    <p:spPr>
                      <a:xfrm>
                        <a:off x="402385" y="4611688"/>
                        <a:ext cx="3797300" cy="9271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7FDE633A-6622-438A-B2E0-1E555A5C364C}"/>
              </a:ext>
            </a:extLst>
          </p:cNvPr>
          <p:cNvSpPr txBox="1"/>
          <p:nvPr/>
        </p:nvSpPr>
        <p:spPr>
          <a:xfrm>
            <a:off x="2958353" y="5040674"/>
            <a:ext cx="7844117" cy="1687963"/>
          </a:xfrm>
          <a:prstGeom prst="rect">
            <a:avLst/>
          </a:prstGeom>
          <a:noFill/>
        </p:spPr>
        <p:txBody>
          <a:bodyPr wrap="square" rtlCol="1">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مثلا دو قطبش خطی در راستاهای </a:t>
            </a:r>
            <a:r>
              <a:rPr lang="en-US" sz="2400" i="1" dirty="0">
                <a:latin typeface="Times New Roman" panose="02020603050405020304" pitchFamily="18" charset="0"/>
                <a:cs typeface="Times New Roman" panose="02020603050405020304" pitchFamily="18" charset="0"/>
              </a:rPr>
              <a:t>x</a:t>
            </a:r>
            <a:r>
              <a:rPr lang="fa-IR" sz="2400" dirty="0">
                <a:latin typeface="Times New Roman" panose="02020603050405020304" pitchFamily="18" charset="0"/>
                <a:cs typeface="Times New Roman" panose="02020603050405020304" pitchFamily="18" charset="0"/>
              </a:rPr>
              <a:t> و </a:t>
            </a:r>
            <a:r>
              <a:rPr lang="en-US" sz="2400" i="1" dirty="0">
                <a:latin typeface="Times New Roman" panose="02020603050405020304" pitchFamily="18" charset="0"/>
                <a:cs typeface="Times New Roman" panose="02020603050405020304" pitchFamily="18" charset="0"/>
              </a:rPr>
              <a:t>y</a:t>
            </a:r>
            <a:r>
              <a:rPr lang="fa-IR" sz="2400" dirty="0">
                <a:latin typeface="Times New Roman" panose="02020603050405020304" pitchFamily="18" charset="0"/>
                <a:cs typeface="Times New Roman" panose="02020603050405020304" pitchFamily="18" charset="0"/>
              </a:rPr>
              <a:t> متعامد هستند.</a:t>
            </a:r>
          </a:p>
          <a:p>
            <a:pPr algn="just" rtl="1">
              <a:lnSpc>
                <a:spcPct val="150000"/>
              </a:lnSpc>
            </a:pPr>
            <a:r>
              <a:rPr lang="fa-IR" sz="2400" dirty="0">
                <a:latin typeface="Times New Roman" panose="02020603050405020304" pitchFamily="18" charset="0"/>
                <a:cs typeface="Times New Roman" panose="02020603050405020304" pitchFamily="18" charset="0"/>
              </a:rPr>
              <a:t>این تعریف عامتر از تعامد هندسی است به طوری که مثلا دو قطبش دایره‌ای راستگر و چپگرد نیز متعامد به حساب می آیند. </a:t>
            </a:r>
          </a:p>
        </p:txBody>
      </p:sp>
      <p:sp>
        <p:nvSpPr>
          <p:cNvPr id="10" name="Slide Number Placeholder 9">
            <a:extLst>
              <a:ext uri="{FF2B5EF4-FFF2-40B4-BE49-F238E27FC236}">
                <a16:creationId xmlns:a16="http://schemas.microsoft.com/office/drawing/2014/main" id="{F0C03CDA-BF39-483C-9C50-3B2AE0B53F78}"/>
              </a:ext>
            </a:extLst>
          </p:cNvPr>
          <p:cNvSpPr>
            <a:spLocks noGrp="1"/>
          </p:cNvSpPr>
          <p:nvPr>
            <p:ph type="sldNum" sz="quarter" idx="12"/>
          </p:nvPr>
        </p:nvSpPr>
        <p:spPr/>
        <p:txBody>
          <a:bodyPr/>
          <a:lstStyle/>
          <a:p>
            <a:r>
              <a:rPr lang="en-US"/>
              <a:t>             </a:t>
            </a:r>
            <a:fld id="{8AC7B609-6235-4DF7-8376-3B4225D7EDEF}" type="slidenum">
              <a:rPr lang="en-US" smtClean="0"/>
              <a:pPr/>
              <a:t>69</a:t>
            </a:fld>
            <a:endParaRPr lang="en-US" dirty="0"/>
          </a:p>
        </p:txBody>
      </p:sp>
    </p:spTree>
    <p:extLst>
      <p:ext uri="{BB962C8B-B14F-4D97-AF65-F5344CB8AC3E}">
        <p14:creationId xmlns:p14="http://schemas.microsoft.com/office/powerpoint/2010/main" val="11677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94527" y="91021"/>
            <a:ext cx="4871228" cy="5232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eaLnBrk="0" fontAlgn="base" hangingPunct="0">
              <a:spcBef>
                <a:spcPct val="0"/>
              </a:spcBef>
              <a:spcAft>
                <a:spcPct val="0"/>
              </a:spcAft>
            </a:pP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Wave optics </a:t>
            </a:r>
            <a:r>
              <a:rPr lang="fa-IR"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اپتیک موجی</a:t>
            </a:r>
            <a:endParaRPr lang="en-US" altLang="en-US" sz="2800" dirty="0">
              <a:solidFill>
                <a:srgbClr val="FF0000"/>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690230359"/>
              </p:ext>
            </p:extLst>
          </p:nvPr>
        </p:nvGraphicFramePr>
        <p:xfrm>
          <a:off x="3688976" y="2473939"/>
          <a:ext cx="4330700" cy="762000"/>
        </p:xfrm>
        <a:graphic>
          <a:graphicData uri="http://schemas.openxmlformats.org/presentationml/2006/ole">
            <mc:AlternateContent xmlns:mc="http://schemas.openxmlformats.org/markup-compatibility/2006">
              <mc:Choice xmlns:v="urn:schemas-microsoft-com:vml" Requires="v">
                <p:oleObj name="Equation" r:id="rId2" imgW="4330440" imgH="761760" progId="Equation.DSMT4">
                  <p:embed/>
                </p:oleObj>
              </mc:Choice>
              <mc:Fallback>
                <p:oleObj name="Equation" r:id="rId2" imgW="4330440" imgH="761760" progId="Equation.DSMT4">
                  <p:embed/>
                  <p:pic>
                    <p:nvPicPr>
                      <p:cNvPr id="0" name="Picture 21"/>
                      <p:cNvPicPr>
                        <a:picLocks noChangeAspect="1" noChangeArrowheads="1"/>
                      </p:cNvPicPr>
                      <p:nvPr/>
                    </p:nvPicPr>
                    <p:blipFill>
                      <a:blip r:embed="rId3"/>
                      <a:srcRect/>
                      <a:stretch>
                        <a:fillRect/>
                      </a:stretch>
                    </p:blipFill>
                    <p:spPr bwMode="auto">
                      <a:xfrm>
                        <a:off x="3688976" y="2473939"/>
                        <a:ext cx="4330700" cy="762000"/>
                      </a:xfrm>
                      <a:prstGeom prst="rect">
                        <a:avLst/>
                      </a:prstGeom>
                      <a:solidFill>
                        <a:srgbClr val="92D050"/>
                      </a:solidFill>
                      <a:ln w="38100">
                        <a:solidFill>
                          <a:srgbClr val="0070C0"/>
                        </a:solidFill>
                        <a:prstDash val="dash"/>
                        <a:miter lim="800000"/>
                        <a:headEnd/>
                        <a:tailEnd/>
                      </a:ln>
                    </p:spPr>
                  </p:pic>
                </p:oleObj>
              </mc:Fallback>
            </mc:AlternateContent>
          </a:graphicData>
        </a:graphic>
      </p:graphicFrame>
      <p:sp>
        <p:nvSpPr>
          <p:cNvPr id="14" name="TextBox 13">
            <a:extLst>
              <a:ext uri="{FF2B5EF4-FFF2-40B4-BE49-F238E27FC236}">
                <a16:creationId xmlns:a16="http://schemas.microsoft.com/office/drawing/2014/main" id="{1242E814-33C6-4272-AB90-C797C052ECFC}"/>
              </a:ext>
            </a:extLst>
          </p:cNvPr>
          <p:cNvSpPr txBox="1"/>
          <p:nvPr/>
        </p:nvSpPr>
        <p:spPr>
          <a:xfrm>
            <a:off x="573741" y="1389144"/>
            <a:ext cx="11044518"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هر </a:t>
            </a:r>
            <a:r>
              <a:rPr lang="fa-IR" sz="2400" dirty="0" err="1">
                <a:latin typeface="Times New Roman" panose="02020603050405020304" pitchFamily="18" charset="0"/>
                <a:cs typeface="B Nazanin" panose="00000400000000000000" pitchFamily="2" charset="-78"/>
              </a:rPr>
              <a:t>تابعی</a:t>
            </a:r>
            <a:r>
              <a:rPr lang="fa-IR" sz="2400" dirty="0">
                <a:latin typeface="Times New Roman" panose="02020603050405020304" pitchFamily="18" charset="0"/>
                <a:cs typeface="B Nazanin" panose="00000400000000000000" pitchFamily="2" charset="-78"/>
              </a:rPr>
              <a:t> از مکان و زمان که در معادله زیر، معروف به معادله موج، صدق کند نشان دهنده یک موج خواهد بود. </a:t>
            </a:r>
            <a:endParaRPr lang="en-US" sz="2400" dirty="0">
              <a:latin typeface="Times New Roman" panose="02020603050405020304" pitchFamily="18" charset="0"/>
              <a:cs typeface="B Nazanin" panose="00000400000000000000" pitchFamily="2" charset="-78"/>
            </a:endParaRPr>
          </a:p>
        </p:txBody>
      </p:sp>
      <p:sp>
        <p:nvSpPr>
          <p:cNvPr id="16" name="TextBox 15">
            <a:extLst>
              <a:ext uri="{FF2B5EF4-FFF2-40B4-BE49-F238E27FC236}">
                <a16:creationId xmlns:a16="http://schemas.microsoft.com/office/drawing/2014/main" id="{BF408593-1BC0-41B9-A875-6EADE5255DD6}"/>
              </a:ext>
            </a:extLst>
          </p:cNvPr>
          <p:cNvSpPr txBox="1"/>
          <p:nvPr/>
        </p:nvSpPr>
        <p:spPr>
          <a:xfrm>
            <a:off x="1550894" y="4034118"/>
            <a:ext cx="9126071" cy="1154162"/>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امواج از این نگاه که باعث انتقال انرژی بین نواحی مختلف فضا می شوند یا </a:t>
            </a:r>
            <a:r>
              <a:rPr lang="fa-IR" sz="2400" dirty="0" err="1">
                <a:latin typeface="Times New Roman" panose="02020603050405020304" pitchFamily="18" charset="0"/>
                <a:cs typeface="B Nazanin" panose="00000400000000000000" pitchFamily="2" charset="-78"/>
              </a:rPr>
              <a:t>نمی‌شوند</a:t>
            </a:r>
            <a:r>
              <a:rPr lang="fa-IR" sz="2400" dirty="0">
                <a:latin typeface="Times New Roman" panose="02020603050405020304" pitchFamily="18" charset="0"/>
                <a:cs typeface="B Nazanin" panose="00000400000000000000" pitchFamily="2" charset="-78"/>
              </a:rPr>
              <a:t> به دو گروه </a:t>
            </a:r>
            <a:r>
              <a:rPr lang="fa-IR" sz="2400" dirty="0">
                <a:solidFill>
                  <a:srgbClr val="FF0000"/>
                </a:solidFill>
                <a:latin typeface="Times New Roman" panose="02020603050405020304" pitchFamily="18" charset="0"/>
                <a:cs typeface="B Nazanin" panose="00000400000000000000" pitchFamily="2" charset="-78"/>
              </a:rPr>
              <a:t>امواج رونده </a:t>
            </a:r>
            <a:r>
              <a:rPr lang="en-US" sz="2400" dirty="0">
                <a:solidFill>
                  <a:srgbClr val="2718E8"/>
                </a:solidFill>
                <a:latin typeface="Times New Roman" panose="02020603050405020304" pitchFamily="18" charset="0"/>
                <a:cs typeface="B Nazanin" panose="00000400000000000000" pitchFamily="2" charset="-78"/>
              </a:rPr>
              <a:t>(traveling wave)</a:t>
            </a:r>
            <a:r>
              <a:rPr lang="fa-IR" sz="2400" dirty="0">
                <a:solidFill>
                  <a:srgbClr val="2718E8"/>
                </a:solidFill>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یا </a:t>
            </a:r>
            <a:r>
              <a:rPr lang="fa-IR" sz="2400" dirty="0">
                <a:solidFill>
                  <a:srgbClr val="FF0000"/>
                </a:solidFill>
                <a:latin typeface="Times New Roman" panose="02020603050405020304" pitchFamily="18" charset="0"/>
                <a:cs typeface="B Nazanin" panose="00000400000000000000" pitchFamily="2" charset="-78"/>
              </a:rPr>
              <a:t>امواج ساکن </a:t>
            </a:r>
            <a:r>
              <a:rPr lang="en-US" sz="2400" dirty="0">
                <a:solidFill>
                  <a:srgbClr val="2718E8"/>
                </a:solidFill>
                <a:latin typeface="Times New Roman" panose="02020603050405020304" pitchFamily="18" charset="0"/>
                <a:cs typeface="B Nazanin" panose="00000400000000000000" pitchFamily="2" charset="-78"/>
              </a:rPr>
              <a:t>(Standing wave)</a:t>
            </a:r>
            <a:r>
              <a:rPr lang="fa-IR" sz="2400" dirty="0">
                <a:solidFill>
                  <a:srgbClr val="2718E8"/>
                </a:solidFill>
                <a:latin typeface="Times New Roman" panose="02020603050405020304" pitchFamily="18" charset="0"/>
                <a:cs typeface="B Nazanin" panose="00000400000000000000" pitchFamily="2" charset="-78"/>
              </a:rPr>
              <a:t> </a:t>
            </a:r>
            <a:r>
              <a:rPr lang="fa-IR" sz="2400" dirty="0">
                <a:latin typeface="Times New Roman" panose="02020603050405020304" pitchFamily="18" charset="0"/>
                <a:cs typeface="B Nazanin" panose="00000400000000000000" pitchFamily="2" charset="-78"/>
              </a:rPr>
              <a:t>تقسیم </a:t>
            </a:r>
            <a:r>
              <a:rPr lang="fa-IR" sz="2400" dirty="0" err="1">
                <a:latin typeface="Times New Roman" panose="02020603050405020304" pitchFamily="18" charset="0"/>
                <a:cs typeface="B Nazanin" panose="00000400000000000000" pitchFamily="2" charset="-78"/>
              </a:rPr>
              <a:t>می‌شوند</a:t>
            </a:r>
            <a:r>
              <a:rPr lang="fa-IR" sz="2400" dirty="0">
                <a:latin typeface="Times New Roman" panose="02020603050405020304" pitchFamily="18" charset="0"/>
                <a:cs typeface="B Nazanin" panose="00000400000000000000" pitchFamily="2" charset="-78"/>
              </a:rPr>
              <a:t>. </a:t>
            </a:r>
            <a:endParaRPr lang="en-US" sz="2400" dirty="0">
              <a:latin typeface="Times New Roman" panose="02020603050405020304" pitchFamily="18" charset="0"/>
              <a:cs typeface="B Nazanin" panose="00000400000000000000" pitchFamily="2" charset="-78"/>
            </a:endParaRPr>
          </a:p>
        </p:txBody>
      </p:sp>
      <p:grpSp>
        <p:nvGrpSpPr>
          <p:cNvPr id="19" name="Group 18">
            <a:extLst>
              <a:ext uri="{FF2B5EF4-FFF2-40B4-BE49-F238E27FC236}">
                <a16:creationId xmlns:a16="http://schemas.microsoft.com/office/drawing/2014/main" id="{9D35AF9A-14A3-4CAB-B308-876364AB5AE2}"/>
              </a:ext>
            </a:extLst>
          </p:cNvPr>
          <p:cNvGrpSpPr/>
          <p:nvPr/>
        </p:nvGrpSpPr>
        <p:grpSpPr>
          <a:xfrm>
            <a:off x="-959223" y="5498032"/>
            <a:ext cx="11495471" cy="644989"/>
            <a:chOff x="672353" y="5441576"/>
            <a:chExt cx="11495471" cy="644989"/>
          </a:xfrm>
        </p:grpSpPr>
        <p:sp>
          <p:nvSpPr>
            <p:cNvPr id="17" name="TextBox 16">
              <a:extLst>
                <a:ext uri="{FF2B5EF4-FFF2-40B4-BE49-F238E27FC236}">
                  <a16:creationId xmlns:a16="http://schemas.microsoft.com/office/drawing/2014/main" id="{5DE556ED-2665-4AE5-BED5-E90C8DEFB4CA}"/>
                </a:ext>
              </a:extLst>
            </p:cNvPr>
            <p:cNvSpPr txBox="1"/>
            <p:nvPr/>
          </p:nvSpPr>
          <p:spPr>
            <a:xfrm>
              <a:off x="672353" y="5441576"/>
              <a:ext cx="11495471" cy="600164"/>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هر </a:t>
              </a:r>
              <a:r>
                <a:rPr lang="fa-IR" sz="2400" dirty="0" err="1">
                  <a:latin typeface="Times New Roman" panose="02020603050405020304" pitchFamily="18" charset="0"/>
                  <a:cs typeface="B Nazanin" panose="00000400000000000000" pitchFamily="2" charset="-78"/>
                </a:rPr>
                <a:t>تابعی</a:t>
              </a:r>
              <a:r>
                <a:rPr lang="fa-IR" sz="2400" dirty="0">
                  <a:latin typeface="Times New Roman" panose="02020603050405020304" pitchFamily="18" charset="0"/>
                  <a:cs typeface="B Nazanin" panose="00000400000000000000" pitchFamily="2" charset="-78"/>
                </a:rPr>
                <a:t> به شکل                                را موج رونده گویند که در آن  </a:t>
              </a:r>
              <a:r>
                <a:rPr lang="en-US" sz="2400" i="1" dirty="0">
                  <a:latin typeface="Times New Roman" panose="02020603050405020304" pitchFamily="18" charset="0"/>
                  <a:cs typeface="B Nazanin" panose="00000400000000000000" pitchFamily="2" charset="-78"/>
                </a:rPr>
                <a:t>v</a:t>
              </a:r>
              <a:r>
                <a:rPr lang="fa-IR" sz="2400" dirty="0">
                  <a:latin typeface="Times New Roman" panose="02020603050405020304" pitchFamily="18" charset="0"/>
                  <a:cs typeface="B Nazanin" panose="00000400000000000000" pitchFamily="2" charset="-78"/>
                </a:rPr>
                <a:t> سرعت انتشار موج است. </a:t>
              </a:r>
              <a:endParaRPr lang="en-US" sz="2400" dirty="0">
                <a:latin typeface="Times New Roman" panose="02020603050405020304" pitchFamily="18" charset="0"/>
                <a:cs typeface="B Nazanin" panose="00000400000000000000" pitchFamily="2" charset="-78"/>
              </a:endParaRPr>
            </a:p>
          </p:txBody>
        </p:sp>
        <p:pic>
          <p:nvPicPr>
            <p:cNvPr id="31" name="Picture 30">
              <a:extLst>
                <a:ext uri="{FF2B5EF4-FFF2-40B4-BE49-F238E27FC236}">
                  <a16:creationId xmlns:a16="http://schemas.microsoft.com/office/drawing/2014/main" id="{7CB0F321-5734-4014-AC0F-A4CAAC067287}"/>
                </a:ext>
              </a:extLst>
            </p:cNvPr>
            <p:cNvPicPr>
              <a:picLocks noChangeAspect="1"/>
            </p:cNvPicPr>
            <p:nvPr/>
          </p:nvPicPr>
          <p:blipFill>
            <a:blip r:embed="rId4" cstate="print"/>
            <a:stretch>
              <a:fillRect/>
            </a:stretch>
          </p:blipFill>
          <p:spPr>
            <a:xfrm>
              <a:off x="8154143" y="5615787"/>
              <a:ext cx="2309645" cy="470778"/>
            </a:xfrm>
            <a:prstGeom prst="rect">
              <a:avLst/>
            </a:prstGeom>
          </p:spPr>
        </p:pic>
      </p:grpSp>
      <p:sp>
        <p:nvSpPr>
          <p:cNvPr id="21" name="Slide Number Placeholder 20">
            <a:extLst>
              <a:ext uri="{FF2B5EF4-FFF2-40B4-BE49-F238E27FC236}">
                <a16:creationId xmlns:a16="http://schemas.microsoft.com/office/drawing/2014/main" id="{BD499335-73FB-4A4D-8F1D-C01792CCD935}"/>
              </a:ext>
            </a:extLst>
          </p:cNvPr>
          <p:cNvSpPr>
            <a:spLocks noGrp="1"/>
          </p:cNvSpPr>
          <p:nvPr>
            <p:ph type="sldNum" sz="quarter" idx="12"/>
          </p:nvPr>
        </p:nvSpPr>
        <p:spPr/>
        <p:txBody>
          <a:bodyPr/>
          <a:lstStyle/>
          <a:p>
            <a:r>
              <a:rPr lang="en-US"/>
              <a:t>             </a:t>
            </a:r>
            <a:fld id="{8AC7B609-6235-4DF7-8376-3B4225D7EDEF}" type="slidenum">
              <a:rPr lang="en-US" smtClean="0"/>
              <a:pPr/>
              <a:t>7</a:t>
            </a:fld>
            <a:endParaRPr lang="en-US" dirty="0"/>
          </a:p>
        </p:txBody>
      </p:sp>
    </p:spTree>
    <p:extLst>
      <p:ext uri="{BB962C8B-B14F-4D97-AF65-F5344CB8AC3E}">
        <p14:creationId xmlns:p14="http://schemas.microsoft.com/office/powerpoint/2010/main" val="351841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10B756F1-0B5F-4BFC-9BEE-2D8DE52FDEE6}"/>
              </a:ext>
            </a:extLst>
          </p:cNvPr>
          <p:cNvGraphicFramePr>
            <a:graphicFrameLocks noChangeAspect="1"/>
          </p:cNvGraphicFramePr>
          <p:nvPr>
            <p:extLst>
              <p:ext uri="{D42A27DB-BD31-4B8C-83A1-F6EECF244321}">
                <p14:modId xmlns:p14="http://schemas.microsoft.com/office/powerpoint/2010/main" val="2788033628"/>
              </p:ext>
            </p:extLst>
          </p:nvPr>
        </p:nvGraphicFramePr>
        <p:xfrm>
          <a:off x="557213" y="447675"/>
          <a:ext cx="7162800" cy="1955800"/>
        </p:xfrm>
        <a:graphic>
          <a:graphicData uri="http://schemas.openxmlformats.org/presentationml/2006/ole">
            <mc:AlternateContent xmlns:mc="http://schemas.openxmlformats.org/markup-compatibility/2006">
              <mc:Choice xmlns:v="urn:schemas-microsoft-com:vml" Requires="v">
                <p:oleObj name="Equation" r:id="rId2" imgW="7162560" imgH="1955520" progId="Equation.DSMT4">
                  <p:embed/>
                </p:oleObj>
              </mc:Choice>
              <mc:Fallback>
                <p:oleObj name="Equation" r:id="rId2" imgW="7162560" imgH="1955520" progId="Equation.DSMT4">
                  <p:embed/>
                  <p:pic>
                    <p:nvPicPr>
                      <p:cNvPr id="0" name=""/>
                      <p:cNvPicPr/>
                      <p:nvPr/>
                    </p:nvPicPr>
                    <p:blipFill>
                      <a:blip r:embed="rId3"/>
                      <a:stretch>
                        <a:fillRect/>
                      </a:stretch>
                    </p:blipFill>
                    <p:spPr>
                      <a:xfrm>
                        <a:off x="557213" y="447675"/>
                        <a:ext cx="7162800" cy="1955800"/>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876CB8CD-5F60-4C4B-880C-0F975B41D5FE}"/>
              </a:ext>
            </a:extLst>
          </p:cNvPr>
          <p:cNvGrpSpPr/>
          <p:nvPr/>
        </p:nvGrpSpPr>
        <p:grpSpPr>
          <a:xfrm>
            <a:off x="1434353" y="3179577"/>
            <a:ext cx="10376647" cy="863600"/>
            <a:chOff x="1434353" y="3179577"/>
            <a:chExt cx="10376647" cy="863600"/>
          </a:xfrm>
        </p:grpSpPr>
        <p:sp>
          <p:nvSpPr>
            <p:cNvPr id="4" name="TextBox 3">
              <a:extLst>
                <a:ext uri="{FF2B5EF4-FFF2-40B4-BE49-F238E27FC236}">
                  <a16:creationId xmlns:a16="http://schemas.microsoft.com/office/drawing/2014/main" id="{4E075303-D63A-49E0-8543-97EAB6A4B762}"/>
                </a:ext>
              </a:extLst>
            </p:cNvPr>
            <p:cNvSpPr txBox="1"/>
            <p:nvPr/>
          </p:nvSpPr>
          <p:spPr>
            <a:xfrm>
              <a:off x="1434353" y="3254188"/>
              <a:ext cx="10376647" cy="579967"/>
            </a:xfrm>
            <a:prstGeom prst="rect">
              <a:avLst/>
            </a:prstGeom>
            <a:noFill/>
          </p:spPr>
          <p:txBody>
            <a:bodyPr wrap="square" rtlCol="1">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و یا مثلا جفت حالت قطبش بیضوی            و               متعامد هستند چرا که: </a:t>
              </a:r>
            </a:p>
          </p:txBody>
        </p:sp>
        <p:graphicFrame>
          <p:nvGraphicFramePr>
            <p:cNvPr id="5" name="Object 4">
              <a:extLst>
                <a:ext uri="{FF2B5EF4-FFF2-40B4-BE49-F238E27FC236}">
                  <a16:creationId xmlns:a16="http://schemas.microsoft.com/office/drawing/2014/main" id="{CCEBA763-21A9-4633-A59A-E65CCF96DCF2}"/>
                </a:ext>
              </a:extLst>
            </p:cNvPr>
            <p:cNvGraphicFramePr>
              <a:graphicFrameLocks noChangeAspect="1"/>
            </p:cNvGraphicFramePr>
            <p:nvPr>
              <p:extLst>
                <p:ext uri="{D42A27DB-BD31-4B8C-83A1-F6EECF244321}">
                  <p14:modId xmlns:p14="http://schemas.microsoft.com/office/powerpoint/2010/main" val="2063384283"/>
                </p:ext>
              </p:extLst>
            </p:nvPr>
          </p:nvGraphicFramePr>
          <p:xfrm>
            <a:off x="7597215" y="3179577"/>
            <a:ext cx="469900" cy="863600"/>
          </p:xfrm>
          <a:graphic>
            <a:graphicData uri="http://schemas.openxmlformats.org/presentationml/2006/ole">
              <mc:AlternateContent xmlns:mc="http://schemas.openxmlformats.org/markup-compatibility/2006">
                <mc:Choice xmlns:v="urn:schemas-microsoft-com:vml" Requires="v">
                  <p:oleObj name="Equation" r:id="rId4" imgW="469800" imgH="863280" progId="Equation.DSMT4">
                    <p:embed/>
                  </p:oleObj>
                </mc:Choice>
                <mc:Fallback>
                  <p:oleObj name="Equation" r:id="rId4" imgW="469800" imgH="863280" progId="Equation.DSMT4">
                    <p:embed/>
                    <p:pic>
                      <p:nvPicPr>
                        <p:cNvPr id="0" name=""/>
                        <p:cNvPicPr/>
                        <p:nvPr/>
                      </p:nvPicPr>
                      <p:blipFill>
                        <a:blip r:embed="rId5"/>
                        <a:stretch>
                          <a:fillRect/>
                        </a:stretch>
                      </p:blipFill>
                      <p:spPr>
                        <a:xfrm>
                          <a:off x="7597215" y="3179577"/>
                          <a:ext cx="469900" cy="8636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275F135-878F-49AF-87CE-2720CA0A63C6}"/>
                </a:ext>
              </a:extLst>
            </p:cNvPr>
            <p:cNvGraphicFramePr>
              <a:graphicFrameLocks noChangeAspect="1"/>
            </p:cNvGraphicFramePr>
            <p:nvPr>
              <p:extLst>
                <p:ext uri="{D42A27DB-BD31-4B8C-83A1-F6EECF244321}">
                  <p14:modId xmlns:p14="http://schemas.microsoft.com/office/powerpoint/2010/main" val="1692531020"/>
                </p:ext>
              </p:extLst>
            </p:nvPr>
          </p:nvGraphicFramePr>
          <p:xfrm>
            <a:off x="6327215" y="3179577"/>
            <a:ext cx="774700" cy="863600"/>
          </p:xfrm>
          <a:graphic>
            <a:graphicData uri="http://schemas.openxmlformats.org/presentationml/2006/ole">
              <mc:AlternateContent xmlns:mc="http://schemas.openxmlformats.org/markup-compatibility/2006">
                <mc:Choice xmlns:v="urn:schemas-microsoft-com:vml" Requires="v">
                  <p:oleObj name="Equation" r:id="rId6" imgW="774360" imgH="863280" progId="Equation.DSMT4">
                    <p:embed/>
                  </p:oleObj>
                </mc:Choice>
                <mc:Fallback>
                  <p:oleObj name="Equation" r:id="rId6" imgW="774360" imgH="863280" progId="Equation.DSMT4">
                    <p:embed/>
                    <p:pic>
                      <p:nvPicPr>
                        <p:cNvPr id="0" name=""/>
                        <p:cNvPicPr/>
                        <p:nvPr/>
                      </p:nvPicPr>
                      <p:blipFill>
                        <a:blip r:embed="rId7"/>
                        <a:stretch>
                          <a:fillRect/>
                        </a:stretch>
                      </p:blipFill>
                      <p:spPr>
                        <a:xfrm>
                          <a:off x="6327215" y="3179577"/>
                          <a:ext cx="774700" cy="863600"/>
                        </a:xfrm>
                        <a:prstGeom prst="rect">
                          <a:avLst/>
                        </a:prstGeom>
                      </p:spPr>
                    </p:pic>
                  </p:oleObj>
                </mc:Fallback>
              </mc:AlternateContent>
            </a:graphicData>
          </a:graphic>
        </p:graphicFrame>
      </p:grpSp>
      <p:graphicFrame>
        <p:nvGraphicFramePr>
          <p:cNvPr id="8" name="Object 7">
            <a:extLst>
              <a:ext uri="{FF2B5EF4-FFF2-40B4-BE49-F238E27FC236}">
                <a16:creationId xmlns:a16="http://schemas.microsoft.com/office/drawing/2014/main" id="{539277F1-AF5B-437E-8539-F4C8D22399EC}"/>
              </a:ext>
            </a:extLst>
          </p:cNvPr>
          <p:cNvGraphicFramePr>
            <a:graphicFrameLocks noChangeAspect="1"/>
          </p:cNvGraphicFramePr>
          <p:nvPr>
            <p:extLst>
              <p:ext uri="{D42A27DB-BD31-4B8C-83A1-F6EECF244321}">
                <p14:modId xmlns:p14="http://schemas.microsoft.com/office/powerpoint/2010/main" val="3149709416"/>
              </p:ext>
            </p:extLst>
          </p:nvPr>
        </p:nvGraphicFramePr>
        <p:xfrm>
          <a:off x="1577321" y="4684868"/>
          <a:ext cx="4279901" cy="927100"/>
        </p:xfrm>
        <a:graphic>
          <a:graphicData uri="http://schemas.openxmlformats.org/presentationml/2006/ole">
            <mc:AlternateContent xmlns:mc="http://schemas.openxmlformats.org/markup-compatibility/2006">
              <mc:Choice xmlns:v="urn:schemas-microsoft-com:vml" Requires="v">
                <p:oleObj name="Equation" r:id="rId8" imgW="4279680" imgH="927000" progId="Equation.DSMT4">
                  <p:embed/>
                </p:oleObj>
              </mc:Choice>
              <mc:Fallback>
                <p:oleObj name="Equation" r:id="rId8" imgW="4279680" imgH="927000" progId="Equation.DSMT4">
                  <p:embed/>
                  <p:pic>
                    <p:nvPicPr>
                      <p:cNvPr id="0" name=""/>
                      <p:cNvPicPr/>
                      <p:nvPr/>
                    </p:nvPicPr>
                    <p:blipFill>
                      <a:blip r:embed="rId9"/>
                      <a:stretch>
                        <a:fillRect/>
                      </a:stretch>
                    </p:blipFill>
                    <p:spPr>
                      <a:xfrm>
                        <a:off x="1577321" y="4684868"/>
                        <a:ext cx="4279901" cy="927100"/>
                      </a:xfrm>
                      <a:prstGeom prst="rect">
                        <a:avLst/>
                      </a:prstGeom>
                    </p:spPr>
                  </p:pic>
                </p:oleObj>
              </mc:Fallback>
            </mc:AlternateContent>
          </a:graphicData>
        </a:graphic>
      </p:graphicFrame>
      <p:sp>
        <p:nvSpPr>
          <p:cNvPr id="9" name="Slide Number Placeholder 8">
            <a:extLst>
              <a:ext uri="{FF2B5EF4-FFF2-40B4-BE49-F238E27FC236}">
                <a16:creationId xmlns:a16="http://schemas.microsoft.com/office/drawing/2014/main" id="{011231B4-D2FB-420E-A531-04331CBE8FE4}"/>
              </a:ext>
            </a:extLst>
          </p:cNvPr>
          <p:cNvSpPr>
            <a:spLocks noGrp="1"/>
          </p:cNvSpPr>
          <p:nvPr>
            <p:ph type="sldNum" sz="quarter" idx="12"/>
          </p:nvPr>
        </p:nvSpPr>
        <p:spPr/>
        <p:txBody>
          <a:bodyPr/>
          <a:lstStyle/>
          <a:p>
            <a:r>
              <a:rPr lang="en-US"/>
              <a:t>             </a:t>
            </a:r>
            <a:fld id="{8AC7B609-6235-4DF7-8376-3B4225D7EDEF}" type="slidenum">
              <a:rPr lang="en-US" smtClean="0"/>
              <a:pPr/>
              <a:t>70</a:t>
            </a:fld>
            <a:endParaRPr lang="en-US" dirty="0"/>
          </a:p>
        </p:txBody>
      </p:sp>
    </p:spTree>
    <p:extLst>
      <p:ext uri="{BB962C8B-B14F-4D97-AF65-F5344CB8AC3E}">
        <p14:creationId xmlns:p14="http://schemas.microsoft.com/office/powerpoint/2010/main" val="39756253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9004AC-8A23-454C-A9C7-80A45ACF8F08}"/>
              </a:ext>
            </a:extLst>
          </p:cNvPr>
          <p:cNvSpPr txBox="1"/>
          <p:nvPr/>
        </p:nvSpPr>
        <p:spPr>
          <a:xfrm>
            <a:off x="493059" y="654424"/>
            <a:ext cx="11317941" cy="579967"/>
          </a:xfrm>
          <a:prstGeom prst="rect">
            <a:avLst/>
          </a:prstGeom>
          <a:noFill/>
        </p:spPr>
        <p:txBody>
          <a:bodyPr wrap="square" rtlCol="1">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با تعریف قطبش های متعامد حال می توان گفت که هر نوع قطبش دلخواه را می توان به دو مولفه متعامد تقسیم کرد:</a:t>
            </a:r>
          </a:p>
        </p:txBody>
      </p:sp>
      <p:pic>
        <p:nvPicPr>
          <p:cNvPr id="4" name="Picture 3">
            <a:extLst>
              <a:ext uri="{FF2B5EF4-FFF2-40B4-BE49-F238E27FC236}">
                <a16:creationId xmlns:a16="http://schemas.microsoft.com/office/drawing/2014/main" id="{AAC47C34-5E0D-4D10-B32C-15D408A535CE}"/>
              </a:ext>
            </a:extLst>
          </p:cNvPr>
          <p:cNvPicPr>
            <a:picLocks noChangeAspect="1"/>
          </p:cNvPicPr>
          <p:nvPr/>
        </p:nvPicPr>
        <p:blipFill>
          <a:blip r:embed="rId2"/>
          <a:stretch>
            <a:fillRect/>
          </a:stretch>
        </p:blipFill>
        <p:spPr>
          <a:xfrm>
            <a:off x="1703296" y="2200238"/>
            <a:ext cx="2716304" cy="849681"/>
          </a:xfrm>
          <a:prstGeom prst="rect">
            <a:avLst/>
          </a:prstGeom>
        </p:spPr>
      </p:pic>
      <p:pic>
        <p:nvPicPr>
          <p:cNvPr id="5" name="Picture 4">
            <a:extLst>
              <a:ext uri="{FF2B5EF4-FFF2-40B4-BE49-F238E27FC236}">
                <a16:creationId xmlns:a16="http://schemas.microsoft.com/office/drawing/2014/main" id="{C6A232AC-5A78-48A1-B9B4-E9AF080BC68A}"/>
              </a:ext>
            </a:extLst>
          </p:cNvPr>
          <p:cNvPicPr>
            <a:picLocks noChangeAspect="1"/>
          </p:cNvPicPr>
          <p:nvPr/>
        </p:nvPicPr>
        <p:blipFill>
          <a:blip r:embed="rId3"/>
          <a:stretch>
            <a:fillRect/>
          </a:stretch>
        </p:blipFill>
        <p:spPr>
          <a:xfrm>
            <a:off x="838894" y="5031261"/>
            <a:ext cx="5582617" cy="984284"/>
          </a:xfrm>
          <a:prstGeom prst="rect">
            <a:avLst/>
          </a:prstGeom>
        </p:spPr>
      </p:pic>
      <p:sp>
        <p:nvSpPr>
          <p:cNvPr id="6" name="TextBox 5">
            <a:extLst>
              <a:ext uri="{FF2B5EF4-FFF2-40B4-BE49-F238E27FC236}">
                <a16:creationId xmlns:a16="http://schemas.microsoft.com/office/drawing/2014/main" id="{1E08772B-9CC0-4E7A-B6B2-109289CCD5B2}"/>
              </a:ext>
            </a:extLst>
          </p:cNvPr>
          <p:cNvSpPr txBox="1"/>
          <p:nvPr/>
        </p:nvSpPr>
        <p:spPr>
          <a:xfrm>
            <a:off x="4787153" y="2154248"/>
            <a:ext cx="6911788" cy="1133965"/>
          </a:xfrm>
          <a:prstGeom prst="rect">
            <a:avLst/>
          </a:prstGeom>
          <a:noFill/>
        </p:spPr>
        <p:txBody>
          <a:bodyPr wrap="square" rtlCol="1">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تقسیم یک قطبش دلخواه به دو قطبش خطی با دامنه های حقیقی  در راستای محور </a:t>
            </a:r>
            <a:r>
              <a:rPr lang="en-US" sz="2400" i="1" dirty="0">
                <a:latin typeface="Times New Roman" panose="02020603050405020304" pitchFamily="18" charset="0"/>
                <a:cs typeface="Times New Roman" panose="02020603050405020304" pitchFamily="18" charset="0"/>
              </a:rPr>
              <a:t>x</a:t>
            </a:r>
            <a:r>
              <a:rPr lang="fa-IR" sz="2400" dirty="0">
                <a:latin typeface="Times New Roman" panose="02020603050405020304" pitchFamily="18" charset="0"/>
                <a:cs typeface="Times New Roman" panose="02020603050405020304" pitchFamily="18" charset="0"/>
              </a:rPr>
              <a:t> و محور </a:t>
            </a:r>
            <a:r>
              <a:rPr lang="en-US" sz="2400" i="1" dirty="0">
                <a:latin typeface="Times New Roman" panose="02020603050405020304" pitchFamily="18" charset="0"/>
                <a:cs typeface="Times New Roman" panose="02020603050405020304" pitchFamily="18" charset="0"/>
              </a:rPr>
              <a:t>y</a:t>
            </a:r>
            <a:r>
              <a:rPr lang="fa-IR" sz="24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6B217A51-B6F1-41B4-AAB0-EE2FE4194F1A}"/>
              </a:ext>
            </a:extLst>
          </p:cNvPr>
          <p:cNvSpPr txBox="1"/>
          <p:nvPr/>
        </p:nvSpPr>
        <p:spPr>
          <a:xfrm>
            <a:off x="1452282" y="4210030"/>
            <a:ext cx="10358718" cy="579967"/>
          </a:xfrm>
          <a:prstGeom prst="rect">
            <a:avLst/>
          </a:prstGeom>
          <a:noFill/>
        </p:spPr>
        <p:txBody>
          <a:bodyPr wrap="square" rtlCol="1">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تقسیم یک قطبش دلخواه به دو قطبش دایره ای راستگرد و چپگرد با دامنه های مختلط</a:t>
            </a:r>
          </a:p>
        </p:txBody>
      </p:sp>
      <p:sp>
        <p:nvSpPr>
          <p:cNvPr id="8" name="Slide Number Placeholder 7">
            <a:extLst>
              <a:ext uri="{FF2B5EF4-FFF2-40B4-BE49-F238E27FC236}">
                <a16:creationId xmlns:a16="http://schemas.microsoft.com/office/drawing/2014/main" id="{89F9E713-193C-4230-9BF4-0F2B29406329}"/>
              </a:ext>
            </a:extLst>
          </p:cNvPr>
          <p:cNvSpPr>
            <a:spLocks noGrp="1"/>
          </p:cNvSpPr>
          <p:nvPr>
            <p:ph type="sldNum" sz="quarter" idx="12"/>
          </p:nvPr>
        </p:nvSpPr>
        <p:spPr/>
        <p:txBody>
          <a:bodyPr/>
          <a:lstStyle/>
          <a:p>
            <a:r>
              <a:rPr lang="en-US"/>
              <a:t>             </a:t>
            </a:r>
            <a:fld id="{8AC7B609-6235-4DF7-8376-3B4225D7EDEF}" type="slidenum">
              <a:rPr lang="en-US" smtClean="0"/>
              <a:pPr/>
              <a:t>71</a:t>
            </a:fld>
            <a:endParaRPr lang="en-US" dirty="0"/>
          </a:p>
        </p:txBody>
      </p:sp>
    </p:spTree>
    <p:extLst>
      <p:ext uri="{BB962C8B-B14F-4D97-AF65-F5344CB8AC3E}">
        <p14:creationId xmlns:p14="http://schemas.microsoft.com/office/powerpoint/2010/main" val="33655745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95703F-C409-4269-9E95-F83BF413A9F8}"/>
              </a:ext>
            </a:extLst>
          </p:cNvPr>
          <p:cNvPicPr>
            <a:picLocks noChangeAspect="1"/>
          </p:cNvPicPr>
          <p:nvPr/>
        </p:nvPicPr>
        <p:blipFill>
          <a:blip r:embed="rId2"/>
          <a:stretch>
            <a:fillRect/>
          </a:stretch>
        </p:blipFill>
        <p:spPr>
          <a:xfrm>
            <a:off x="672353" y="116088"/>
            <a:ext cx="5395300" cy="6628936"/>
          </a:xfrm>
          <a:prstGeom prst="rect">
            <a:avLst/>
          </a:prstGeom>
        </p:spPr>
      </p:pic>
      <p:sp>
        <p:nvSpPr>
          <p:cNvPr id="4" name="TextBox 3">
            <a:extLst>
              <a:ext uri="{FF2B5EF4-FFF2-40B4-BE49-F238E27FC236}">
                <a16:creationId xmlns:a16="http://schemas.microsoft.com/office/drawing/2014/main" id="{D0ABE6F8-1DED-42FE-82AA-11D2FE366736}"/>
              </a:ext>
            </a:extLst>
          </p:cNvPr>
          <p:cNvSpPr txBox="1"/>
          <p:nvPr/>
        </p:nvSpPr>
        <p:spPr>
          <a:xfrm>
            <a:off x="6571129" y="1335741"/>
            <a:ext cx="5011271" cy="579967"/>
          </a:xfrm>
          <a:prstGeom prst="rect">
            <a:avLst/>
          </a:prstGeom>
          <a:noFill/>
        </p:spPr>
        <p:txBody>
          <a:bodyPr wrap="square" rtlCol="1">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نمونه هایی از جفت قطبش های متعامد</a:t>
            </a:r>
          </a:p>
        </p:txBody>
      </p:sp>
      <p:sp>
        <p:nvSpPr>
          <p:cNvPr id="5" name="Slide Number Placeholder 4">
            <a:extLst>
              <a:ext uri="{FF2B5EF4-FFF2-40B4-BE49-F238E27FC236}">
                <a16:creationId xmlns:a16="http://schemas.microsoft.com/office/drawing/2014/main" id="{255A62F5-0402-4CC5-B175-2B9F679AC1F1}"/>
              </a:ext>
            </a:extLst>
          </p:cNvPr>
          <p:cNvSpPr>
            <a:spLocks noGrp="1"/>
          </p:cNvSpPr>
          <p:nvPr>
            <p:ph type="sldNum" sz="quarter" idx="12"/>
          </p:nvPr>
        </p:nvSpPr>
        <p:spPr/>
        <p:txBody>
          <a:bodyPr/>
          <a:lstStyle/>
          <a:p>
            <a:r>
              <a:rPr lang="en-US"/>
              <a:t>             </a:t>
            </a:r>
            <a:fld id="{8AC7B609-6235-4DF7-8376-3B4225D7EDEF}" type="slidenum">
              <a:rPr lang="en-US" smtClean="0"/>
              <a:pPr/>
              <a:t>72</a:t>
            </a:fld>
            <a:endParaRPr lang="en-US" dirty="0"/>
          </a:p>
        </p:txBody>
      </p:sp>
    </p:spTree>
    <p:extLst>
      <p:ext uri="{BB962C8B-B14F-4D97-AF65-F5344CB8AC3E}">
        <p14:creationId xmlns:p14="http://schemas.microsoft.com/office/powerpoint/2010/main" val="6650715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0294C4-1708-4B25-81DB-0F151057FC5E}"/>
              </a:ext>
            </a:extLst>
          </p:cNvPr>
          <p:cNvSpPr/>
          <p:nvPr/>
        </p:nvSpPr>
        <p:spPr>
          <a:xfrm>
            <a:off x="454432" y="357698"/>
            <a:ext cx="5340373" cy="400110"/>
          </a:xfrm>
          <a:prstGeom prst="rect">
            <a:avLst/>
          </a:prstGeom>
        </p:spPr>
        <p:txBody>
          <a:bodyPr wrap="none">
            <a:spAutoFit/>
          </a:bodyPr>
          <a:lstStyle/>
          <a:p>
            <a:r>
              <a:rPr lang="fa-IR" sz="2000" b="1" dirty="0">
                <a:solidFill>
                  <a:srgbClr val="2B09F7"/>
                </a:solidFill>
                <a:latin typeface="Times New Roman" panose="02020603050405020304" pitchFamily="18" charset="0"/>
                <a:cs typeface="Times New Roman" panose="02020603050405020304" pitchFamily="18" charset="0"/>
              </a:rPr>
              <a:t>Amplitudes of Reflected and Refracted Waves. </a:t>
            </a:r>
          </a:p>
        </p:txBody>
      </p:sp>
      <p:pic>
        <p:nvPicPr>
          <p:cNvPr id="5" name="Picture 4">
            <a:extLst>
              <a:ext uri="{FF2B5EF4-FFF2-40B4-BE49-F238E27FC236}">
                <a16:creationId xmlns:a16="http://schemas.microsoft.com/office/drawing/2014/main" id="{4424A280-F3A9-47A7-86A4-AB4EF17659BD}"/>
              </a:ext>
            </a:extLst>
          </p:cNvPr>
          <p:cNvPicPr>
            <a:picLocks noChangeAspect="1"/>
          </p:cNvPicPr>
          <p:nvPr/>
        </p:nvPicPr>
        <p:blipFill rotWithShape="1">
          <a:blip r:embed="rId2"/>
          <a:srcRect l="12763" t="4267" r="748" b="2139"/>
          <a:stretch/>
        </p:blipFill>
        <p:spPr>
          <a:xfrm>
            <a:off x="125506" y="1374248"/>
            <a:ext cx="5504329" cy="5338674"/>
          </a:xfrm>
          <a:prstGeom prst="rect">
            <a:avLst/>
          </a:prstGeom>
        </p:spPr>
      </p:pic>
      <p:pic>
        <p:nvPicPr>
          <p:cNvPr id="6" name="Picture 5">
            <a:extLst>
              <a:ext uri="{FF2B5EF4-FFF2-40B4-BE49-F238E27FC236}">
                <a16:creationId xmlns:a16="http://schemas.microsoft.com/office/drawing/2014/main" id="{BCA9E51B-6185-4B09-AEF4-2AF8285F6CE2}"/>
              </a:ext>
            </a:extLst>
          </p:cNvPr>
          <p:cNvPicPr>
            <a:picLocks noChangeAspect="1"/>
          </p:cNvPicPr>
          <p:nvPr/>
        </p:nvPicPr>
        <p:blipFill>
          <a:blip r:embed="rId3"/>
          <a:stretch>
            <a:fillRect/>
          </a:stretch>
        </p:blipFill>
        <p:spPr>
          <a:xfrm>
            <a:off x="6303333" y="1501972"/>
            <a:ext cx="5504328" cy="5243052"/>
          </a:xfrm>
          <a:prstGeom prst="rect">
            <a:avLst/>
          </a:prstGeom>
        </p:spPr>
      </p:pic>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1435A97A-689D-4E42-B30A-C8530F01351C}"/>
                  </a:ext>
                </a:extLst>
              </p14:cNvPr>
              <p14:cNvContentPartPr/>
              <p14:nvPr/>
            </p14:nvContentPartPr>
            <p14:xfrm>
              <a:off x="1592012" y="2742099"/>
              <a:ext cx="621000" cy="680040"/>
            </p14:xfrm>
          </p:contentPart>
        </mc:Choice>
        <mc:Fallback xmlns="">
          <p:pic>
            <p:nvPicPr>
              <p:cNvPr id="19" name="Ink 18">
                <a:extLst>
                  <a:ext uri="{FF2B5EF4-FFF2-40B4-BE49-F238E27FC236}">
                    <a16:creationId xmlns:a16="http://schemas.microsoft.com/office/drawing/2014/main" id="{1435A97A-689D-4E42-B30A-C8530F01351C}"/>
                  </a:ext>
                </a:extLst>
              </p:cNvPr>
              <p:cNvPicPr/>
              <p:nvPr/>
            </p:nvPicPr>
            <p:blipFill>
              <a:blip r:embed="rId5"/>
              <a:stretch>
                <a:fillRect/>
              </a:stretch>
            </p:blipFill>
            <p:spPr>
              <a:xfrm>
                <a:off x="1583012" y="2733099"/>
                <a:ext cx="638640" cy="697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7" name="Ink 36">
                <a:extLst>
                  <a:ext uri="{FF2B5EF4-FFF2-40B4-BE49-F238E27FC236}">
                    <a16:creationId xmlns:a16="http://schemas.microsoft.com/office/drawing/2014/main" id="{04301DF4-1F8D-4625-BB96-3B6AC21E4792}"/>
                  </a:ext>
                </a:extLst>
              </p14:cNvPr>
              <p14:cNvContentPartPr/>
              <p14:nvPr/>
            </p14:nvContentPartPr>
            <p14:xfrm>
              <a:off x="3809252" y="2787459"/>
              <a:ext cx="897840" cy="545760"/>
            </p14:xfrm>
          </p:contentPart>
        </mc:Choice>
        <mc:Fallback xmlns="">
          <p:pic>
            <p:nvPicPr>
              <p:cNvPr id="37" name="Ink 36">
                <a:extLst>
                  <a:ext uri="{FF2B5EF4-FFF2-40B4-BE49-F238E27FC236}">
                    <a16:creationId xmlns:a16="http://schemas.microsoft.com/office/drawing/2014/main" id="{04301DF4-1F8D-4625-BB96-3B6AC21E4792}"/>
                  </a:ext>
                </a:extLst>
              </p:cNvPr>
              <p:cNvPicPr/>
              <p:nvPr/>
            </p:nvPicPr>
            <p:blipFill>
              <a:blip r:embed="rId7"/>
              <a:stretch>
                <a:fillRect/>
              </a:stretch>
            </p:blipFill>
            <p:spPr>
              <a:xfrm>
                <a:off x="3800252" y="2778459"/>
                <a:ext cx="91548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 name="Ink 37">
                <a:extLst>
                  <a:ext uri="{FF2B5EF4-FFF2-40B4-BE49-F238E27FC236}">
                    <a16:creationId xmlns:a16="http://schemas.microsoft.com/office/drawing/2014/main" id="{DABBDA24-409E-4487-99DA-4B4DFFA5CD3E}"/>
                  </a:ext>
                </a:extLst>
              </p14:cNvPr>
              <p14:cNvContentPartPr/>
              <p14:nvPr/>
            </p14:nvContentPartPr>
            <p14:xfrm>
              <a:off x="4040372" y="5755299"/>
              <a:ext cx="6120" cy="5760"/>
            </p14:xfrm>
          </p:contentPart>
        </mc:Choice>
        <mc:Fallback xmlns="">
          <p:pic>
            <p:nvPicPr>
              <p:cNvPr id="38" name="Ink 37">
                <a:extLst>
                  <a:ext uri="{FF2B5EF4-FFF2-40B4-BE49-F238E27FC236}">
                    <a16:creationId xmlns:a16="http://schemas.microsoft.com/office/drawing/2014/main" id="{DABBDA24-409E-4487-99DA-4B4DFFA5CD3E}"/>
                  </a:ext>
                </a:extLst>
              </p:cNvPr>
              <p:cNvPicPr/>
              <p:nvPr/>
            </p:nvPicPr>
            <p:blipFill>
              <a:blip r:embed="rId9"/>
              <a:stretch>
                <a:fillRect/>
              </a:stretch>
            </p:blipFill>
            <p:spPr>
              <a:xfrm>
                <a:off x="4031372" y="5746299"/>
                <a:ext cx="23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9" name="Ink 38">
                <a:extLst>
                  <a:ext uri="{FF2B5EF4-FFF2-40B4-BE49-F238E27FC236}">
                    <a16:creationId xmlns:a16="http://schemas.microsoft.com/office/drawing/2014/main" id="{9CFF4AF5-28BA-451D-B53A-5B7077496AEE}"/>
                  </a:ext>
                </a:extLst>
              </p14:cNvPr>
              <p14:cNvContentPartPr/>
              <p14:nvPr/>
            </p14:nvContentPartPr>
            <p14:xfrm>
              <a:off x="2655452" y="4907139"/>
              <a:ext cx="79560" cy="1800"/>
            </p14:xfrm>
          </p:contentPart>
        </mc:Choice>
        <mc:Fallback xmlns="">
          <p:pic>
            <p:nvPicPr>
              <p:cNvPr id="39" name="Ink 38">
                <a:extLst>
                  <a:ext uri="{FF2B5EF4-FFF2-40B4-BE49-F238E27FC236}">
                    <a16:creationId xmlns:a16="http://schemas.microsoft.com/office/drawing/2014/main" id="{9CFF4AF5-28BA-451D-B53A-5B7077496AEE}"/>
                  </a:ext>
                </a:extLst>
              </p:cNvPr>
              <p:cNvPicPr/>
              <p:nvPr/>
            </p:nvPicPr>
            <p:blipFill>
              <a:blip r:embed="rId11"/>
              <a:stretch>
                <a:fillRect/>
              </a:stretch>
            </p:blipFill>
            <p:spPr>
              <a:xfrm>
                <a:off x="2646452" y="4898139"/>
                <a:ext cx="972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43D050C0-3A10-4848-9E5E-A28AE7F9BC98}"/>
                  </a:ext>
                </a:extLst>
              </p14:cNvPr>
              <p14:cNvContentPartPr/>
              <p14:nvPr/>
            </p14:nvContentPartPr>
            <p14:xfrm>
              <a:off x="3994292" y="5027379"/>
              <a:ext cx="681480" cy="673200"/>
            </p14:xfrm>
          </p:contentPart>
        </mc:Choice>
        <mc:Fallback xmlns="">
          <p:pic>
            <p:nvPicPr>
              <p:cNvPr id="16" name="Ink 15">
                <a:extLst>
                  <a:ext uri="{FF2B5EF4-FFF2-40B4-BE49-F238E27FC236}">
                    <a16:creationId xmlns:a16="http://schemas.microsoft.com/office/drawing/2014/main" id="{43D050C0-3A10-4848-9E5E-A28AE7F9BC98}"/>
                  </a:ext>
                </a:extLst>
              </p:cNvPr>
              <p:cNvPicPr/>
              <p:nvPr/>
            </p:nvPicPr>
            <p:blipFill>
              <a:blip r:embed="rId13"/>
              <a:stretch>
                <a:fillRect/>
              </a:stretch>
            </p:blipFill>
            <p:spPr>
              <a:xfrm>
                <a:off x="3985292" y="5018379"/>
                <a:ext cx="699120" cy="690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53406F2A-39AB-444C-8CA0-3C3A7F25EA37}"/>
                  </a:ext>
                </a:extLst>
              </p14:cNvPr>
              <p14:cNvContentPartPr/>
              <p14:nvPr/>
            </p14:nvContentPartPr>
            <p14:xfrm>
              <a:off x="2920052" y="1986221"/>
              <a:ext cx="861480" cy="22320"/>
            </p14:xfrm>
          </p:contentPart>
        </mc:Choice>
        <mc:Fallback xmlns="">
          <p:pic>
            <p:nvPicPr>
              <p:cNvPr id="21" name="Ink 20">
                <a:extLst>
                  <a:ext uri="{FF2B5EF4-FFF2-40B4-BE49-F238E27FC236}">
                    <a16:creationId xmlns:a16="http://schemas.microsoft.com/office/drawing/2014/main" id="{53406F2A-39AB-444C-8CA0-3C3A7F25EA37}"/>
                  </a:ext>
                </a:extLst>
              </p:cNvPr>
              <p:cNvPicPr/>
              <p:nvPr/>
            </p:nvPicPr>
            <p:blipFill>
              <a:blip r:embed="rId15"/>
              <a:stretch>
                <a:fillRect/>
              </a:stretch>
            </p:blipFill>
            <p:spPr>
              <a:xfrm>
                <a:off x="2848052" y="1842221"/>
                <a:ext cx="100512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D479E15B-1F06-464E-BBEE-26C9A2094A51}"/>
                  </a:ext>
                </a:extLst>
              </p14:cNvPr>
              <p14:cNvContentPartPr/>
              <p14:nvPr/>
            </p14:nvContentPartPr>
            <p14:xfrm>
              <a:off x="3655172" y="2132619"/>
              <a:ext cx="25920" cy="1080"/>
            </p14:xfrm>
          </p:contentPart>
        </mc:Choice>
        <mc:Fallback xmlns="">
          <p:pic>
            <p:nvPicPr>
              <p:cNvPr id="22" name="Ink 21">
                <a:extLst>
                  <a:ext uri="{FF2B5EF4-FFF2-40B4-BE49-F238E27FC236}">
                    <a16:creationId xmlns:a16="http://schemas.microsoft.com/office/drawing/2014/main" id="{D479E15B-1F06-464E-BBEE-26C9A2094A51}"/>
                  </a:ext>
                </a:extLst>
              </p:cNvPr>
              <p:cNvPicPr/>
              <p:nvPr/>
            </p:nvPicPr>
            <p:blipFill>
              <a:blip r:embed="rId17"/>
              <a:stretch>
                <a:fillRect/>
              </a:stretch>
            </p:blipFill>
            <p:spPr>
              <a:xfrm>
                <a:off x="3583172" y="1988619"/>
                <a:ext cx="1695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EF33F9C9-3B77-4E86-BF44-1105902244E0}"/>
                  </a:ext>
                </a:extLst>
              </p14:cNvPr>
              <p14:cNvContentPartPr/>
              <p14:nvPr/>
            </p14:nvContentPartPr>
            <p14:xfrm>
              <a:off x="3350792" y="1489014"/>
              <a:ext cx="181440" cy="281160"/>
            </p14:xfrm>
          </p:contentPart>
        </mc:Choice>
        <mc:Fallback xmlns="">
          <p:pic>
            <p:nvPicPr>
              <p:cNvPr id="28" name="Ink 27">
                <a:extLst>
                  <a:ext uri="{FF2B5EF4-FFF2-40B4-BE49-F238E27FC236}">
                    <a16:creationId xmlns:a16="http://schemas.microsoft.com/office/drawing/2014/main" id="{EF33F9C9-3B77-4E86-BF44-1105902244E0}"/>
                  </a:ext>
                </a:extLst>
              </p:cNvPr>
              <p:cNvPicPr/>
              <p:nvPr/>
            </p:nvPicPr>
            <p:blipFill>
              <a:blip r:embed="rId19"/>
              <a:stretch>
                <a:fillRect/>
              </a:stretch>
            </p:blipFill>
            <p:spPr>
              <a:xfrm>
                <a:off x="3341792" y="1480014"/>
                <a:ext cx="19908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Ink 30">
                <a:extLst>
                  <a:ext uri="{FF2B5EF4-FFF2-40B4-BE49-F238E27FC236}">
                    <a16:creationId xmlns:a16="http://schemas.microsoft.com/office/drawing/2014/main" id="{C626F602-D8C1-4680-A441-62F46710B2DD}"/>
                  </a:ext>
                </a:extLst>
              </p14:cNvPr>
              <p14:cNvContentPartPr/>
              <p14:nvPr/>
            </p14:nvContentPartPr>
            <p14:xfrm>
              <a:off x="9528932" y="1468419"/>
              <a:ext cx="178920" cy="280080"/>
            </p14:xfrm>
          </p:contentPart>
        </mc:Choice>
        <mc:Fallback xmlns="">
          <p:pic>
            <p:nvPicPr>
              <p:cNvPr id="31" name="Ink 30">
                <a:extLst>
                  <a:ext uri="{FF2B5EF4-FFF2-40B4-BE49-F238E27FC236}">
                    <a16:creationId xmlns:a16="http://schemas.microsoft.com/office/drawing/2014/main" id="{C626F602-D8C1-4680-A441-62F46710B2DD}"/>
                  </a:ext>
                </a:extLst>
              </p:cNvPr>
              <p:cNvPicPr/>
              <p:nvPr/>
            </p:nvPicPr>
            <p:blipFill>
              <a:blip r:embed="rId21"/>
              <a:stretch>
                <a:fillRect/>
              </a:stretch>
            </p:blipFill>
            <p:spPr>
              <a:xfrm>
                <a:off x="9519932" y="1459419"/>
                <a:ext cx="1965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3" name="Ink 32">
                <a:extLst>
                  <a:ext uri="{FF2B5EF4-FFF2-40B4-BE49-F238E27FC236}">
                    <a16:creationId xmlns:a16="http://schemas.microsoft.com/office/drawing/2014/main" id="{86FD0D58-931D-43E5-BD3F-49DE071B2DD7}"/>
                  </a:ext>
                </a:extLst>
              </p14:cNvPr>
              <p14:cNvContentPartPr/>
              <p14:nvPr/>
            </p14:nvContentPartPr>
            <p14:xfrm>
              <a:off x="9214673" y="1878833"/>
              <a:ext cx="14400" cy="5760"/>
            </p14:xfrm>
          </p:contentPart>
        </mc:Choice>
        <mc:Fallback xmlns="">
          <p:pic>
            <p:nvPicPr>
              <p:cNvPr id="33" name="Ink 32">
                <a:extLst>
                  <a:ext uri="{FF2B5EF4-FFF2-40B4-BE49-F238E27FC236}">
                    <a16:creationId xmlns:a16="http://schemas.microsoft.com/office/drawing/2014/main" id="{86FD0D58-931D-43E5-BD3F-49DE071B2DD7}"/>
                  </a:ext>
                </a:extLst>
              </p:cNvPr>
              <p:cNvPicPr/>
              <p:nvPr/>
            </p:nvPicPr>
            <p:blipFill>
              <a:blip r:embed="rId23"/>
              <a:stretch>
                <a:fillRect/>
              </a:stretch>
            </p:blipFill>
            <p:spPr>
              <a:xfrm>
                <a:off x="9142673" y="1734833"/>
                <a:ext cx="1580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0" name="Ink 39">
                <a:extLst>
                  <a:ext uri="{FF2B5EF4-FFF2-40B4-BE49-F238E27FC236}">
                    <a16:creationId xmlns:a16="http://schemas.microsoft.com/office/drawing/2014/main" id="{2B413B25-EC78-42AC-9482-29C09BB6D374}"/>
                  </a:ext>
                </a:extLst>
              </p14:cNvPr>
              <p14:cNvContentPartPr/>
              <p14:nvPr/>
            </p14:nvContentPartPr>
            <p14:xfrm>
              <a:off x="9372332" y="2093332"/>
              <a:ext cx="671040" cy="36360"/>
            </p14:xfrm>
          </p:contentPart>
        </mc:Choice>
        <mc:Fallback xmlns="">
          <p:pic>
            <p:nvPicPr>
              <p:cNvPr id="40" name="Ink 39">
                <a:extLst>
                  <a:ext uri="{FF2B5EF4-FFF2-40B4-BE49-F238E27FC236}">
                    <a16:creationId xmlns:a16="http://schemas.microsoft.com/office/drawing/2014/main" id="{2B413B25-EC78-42AC-9482-29C09BB6D374}"/>
                  </a:ext>
                </a:extLst>
              </p:cNvPr>
              <p:cNvPicPr/>
              <p:nvPr/>
            </p:nvPicPr>
            <p:blipFill>
              <a:blip r:embed="rId25"/>
              <a:stretch>
                <a:fillRect/>
              </a:stretch>
            </p:blipFill>
            <p:spPr>
              <a:xfrm>
                <a:off x="9318332" y="1985332"/>
                <a:ext cx="7786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1" name="Ink 40">
                <a:extLst>
                  <a:ext uri="{FF2B5EF4-FFF2-40B4-BE49-F238E27FC236}">
                    <a16:creationId xmlns:a16="http://schemas.microsoft.com/office/drawing/2014/main" id="{87BE96B6-5EB8-42F5-B2EC-658844986D75}"/>
                  </a:ext>
                </a:extLst>
              </p14:cNvPr>
              <p14:cNvContentPartPr/>
              <p14:nvPr/>
            </p14:nvContentPartPr>
            <p14:xfrm>
              <a:off x="3193292" y="2166099"/>
              <a:ext cx="677880" cy="24840"/>
            </p14:xfrm>
          </p:contentPart>
        </mc:Choice>
        <mc:Fallback xmlns="">
          <p:pic>
            <p:nvPicPr>
              <p:cNvPr id="41" name="Ink 40">
                <a:extLst>
                  <a:ext uri="{FF2B5EF4-FFF2-40B4-BE49-F238E27FC236}">
                    <a16:creationId xmlns:a16="http://schemas.microsoft.com/office/drawing/2014/main" id="{87BE96B6-5EB8-42F5-B2EC-658844986D75}"/>
                  </a:ext>
                </a:extLst>
              </p:cNvPr>
              <p:cNvPicPr/>
              <p:nvPr/>
            </p:nvPicPr>
            <p:blipFill>
              <a:blip r:embed="rId36"/>
              <a:stretch>
                <a:fillRect/>
              </a:stretch>
            </p:blipFill>
            <p:spPr>
              <a:xfrm>
                <a:off x="3139292" y="2058099"/>
                <a:ext cx="785520" cy="240480"/>
              </a:xfrm>
              <a:prstGeom prst="rect">
                <a:avLst/>
              </a:prstGeom>
            </p:spPr>
          </p:pic>
        </mc:Fallback>
      </mc:AlternateContent>
      <p:grpSp>
        <p:nvGrpSpPr>
          <p:cNvPr id="8" name="Group 7">
            <a:extLst>
              <a:ext uri="{FF2B5EF4-FFF2-40B4-BE49-F238E27FC236}">
                <a16:creationId xmlns:a16="http://schemas.microsoft.com/office/drawing/2014/main" id="{0A067B07-3677-4BBB-8ECC-45EAEB552EF3}"/>
              </a:ext>
            </a:extLst>
          </p:cNvPr>
          <p:cNvGrpSpPr/>
          <p:nvPr/>
        </p:nvGrpSpPr>
        <p:grpSpPr>
          <a:xfrm>
            <a:off x="4001492" y="5605828"/>
            <a:ext cx="99360" cy="38880"/>
            <a:chOff x="4001492" y="5605828"/>
            <a:chExt cx="99360" cy="38880"/>
          </a:xfrm>
        </p:grpSpPr>
        <mc:AlternateContent xmlns:mc="http://schemas.openxmlformats.org/markup-compatibility/2006" xmlns:p14="http://schemas.microsoft.com/office/powerpoint/2010/main">
          <mc:Choice Requires="p14">
            <p:contentPart p14:bwMode="auto" r:id="rId37">
              <p14:nvContentPartPr>
                <p14:cNvPr id="4" name="Ink 3">
                  <a:extLst>
                    <a:ext uri="{FF2B5EF4-FFF2-40B4-BE49-F238E27FC236}">
                      <a16:creationId xmlns:a16="http://schemas.microsoft.com/office/drawing/2014/main" id="{B9CD06BC-E9D6-4087-83E6-2DCF8C6DE304}"/>
                    </a:ext>
                  </a:extLst>
                </p14:cNvPr>
                <p14:cNvContentPartPr/>
                <p14:nvPr/>
              </p14:nvContentPartPr>
              <p14:xfrm>
                <a:off x="4001492" y="5636428"/>
                <a:ext cx="2160" cy="8280"/>
              </p14:xfrm>
            </p:contentPart>
          </mc:Choice>
          <mc:Fallback xmlns="">
            <p:pic>
              <p:nvPicPr>
                <p:cNvPr id="4" name="Ink 3">
                  <a:extLst>
                    <a:ext uri="{FF2B5EF4-FFF2-40B4-BE49-F238E27FC236}">
                      <a16:creationId xmlns:a16="http://schemas.microsoft.com/office/drawing/2014/main" id="{B9CD06BC-E9D6-4087-83E6-2DCF8C6DE304}"/>
                    </a:ext>
                  </a:extLst>
                </p:cNvPr>
                <p:cNvPicPr/>
                <p:nvPr/>
              </p:nvPicPr>
              <p:blipFill>
                <a:blip r:embed="rId38"/>
                <a:stretch>
                  <a:fillRect/>
                </a:stretch>
              </p:blipFill>
              <p:spPr>
                <a:xfrm>
                  <a:off x="3992492" y="5627788"/>
                  <a:ext cx="19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 name="Ink 6">
                  <a:extLst>
                    <a:ext uri="{FF2B5EF4-FFF2-40B4-BE49-F238E27FC236}">
                      <a16:creationId xmlns:a16="http://schemas.microsoft.com/office/drawing/2014/main" id="{7355FDE3-5303-49DE-AB3D-8B4840C47DD0}"/>
                    </a:ext>
                  </a:extLst>
                </p14:cNvPr>
                <p14:cNvContentPartPr/>
                <p14:nvPr/>
              </p14:nvContentPartPr>
              <p14:xfrm>
                <a:off x="4017332" y="5605828"/>
                <a:ext cx="83520" cy="23760"/>
              </p14:xfrm>
            </p:contentPart>
          </mc:Choice>
          <mc:Fallback xmlns="">
            <p:pic>
              <p:nvPicPr>
                <p:cNvPr id="7" name="Ink 6">
                  <a:extLst>
                    <a:ext uri="{FF2B5EF4-FFF2-40B4-BE49-F238E27FC236}">
                      <a16:creationId xmlns:a16="http://schemas.microsoft.com/office/drawing/2014/main" id="{7355FDE3-5303-49DE-AB3D-8B4840C47DD0}"/>
                    </a:ext>
                  </a:extLst>
                </p:cNvPr>
                <p:cNvPicPr/>
                <p:nvPr/>
              </p:nvPicPr>
              <p:blipFill>
                <a:blip r:embed="rId40"/>
                <a:stretch>
                  <a:fillRect/>
                </a:stretch>
              </p:blipFill>
              <p:spPr>
                <a:xfrm>
                  <a:off x="4008332" y="5596828"/>
                  <a:ext cx="101160" cy="41400"/>
                </a:xfrm>
                <a:prstGeom prst="rect">
                  <a:avLst/>
                </a:prstGeom>
              </p:spPr>
            </p:pic>
          </mc:Fallback>
        </mc:AlternateContent>
      </p:grpSp>
      <p:grpSp>
        <p:nvGrpSpPr>
          <p:cNvPr id="27" name="Group 26">
            <a:extLst>
              <a:ext uri="{FF2B5EF4-FFF2-40B4-BE49-F238E27FC236}">
                <a16:creationId xmlns:a16="http://schemas.microsoft.com/office/drawing/2014/main" id="{9D7FE5E2-AB74-4F91-ACB3-B6C71BBE58E4}"/>
              </a:ext>
            </a:extLst>
          </p:cNvPr>
          <p:cNvGrpSpPr/>
          <p:nvPr/>
        </p:nvGrpSpPr>
        <p:grpSpPr>
          <a:xfrm>
            <a:off x="6705812" y="3432868"/>
            <a:ext cx="905040" cy="377640"/>
            <a:chOff x="6705812" y="3432868"/>
            <a:chExt cx="905040" cy="377640"/>
          </a:xfrm>
        </p:grpSpPr>
        <mc:AlternateContent xmlns:mc="http://schemas.openxmlformats.org/markup-compatibility/2006" xmlns:p14="http://schemas.microsoft.com/office/powerpoint/2010/main">
          <mc:Choice Requires="p14">
            <p:contentPart p14:bwMode="auto" r:id="rId41">
              <p14:nvContentPartPr>
                <p14:cNvPr id="9" name="Ink 8">
                  <a:extLst>
                    <a:ext uri="{FF2B5EF4-FFF2-40B4-BE49-F238E27FC236}">
                      <a16:creationId xmlns:a16="http://schemas.microsoft.com/office/drawing/2014/main" id="{88A3B22F-9249-48D5-8D29-99934DD099EA}"/>
                    </a:ext>
                  </a:extLst>
                </p14:cNvPr>
                <p14:cNvContentPartPr/>
                <p14:nvPr/>
              </p14:nvContentPartPr>
              <p14:xfrm>
                <a:off x="7402052" y="3587308"/>
                <a:ext cx="175680" cy="215640"/>
              </p14:xfrm>
            </p:contentPart>
          </mc:Choice>
          <mc:Fallback xmlns="">
            <p:pic>
              <p:nvPicPr>
                <p:cNvPr id="9" name="Ink 8">
                  <a:extLst>
                    <a:ext uri="{FF2B5EF4-FFF2-40B4-BE49-F238E27FC236}">
                      <a16:creationId xmlns:a16="http://schemas.microsoft.com/office/drawing/2014/main" id="{88A3B22F-9249-48D5-8D29-99934DD099EA}"/>
                    </a:ext>
                  </a:extLst>
                </p:cNvPr>
                <p:cNvPicPr/>
                <p:nvPr/>
              </p:nvPicPr>
              <p:blipFill>
                <a:blip r:embed="rId42"/>
                <a:stretch>
                  <a:fillRect/>
                </a:stretch>
              </p:blipFill>
              <p:spPr>
                <a:xfrm>
                  <a:off x="7393412" y="3578668"/>
                  <a:ext cx="1933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 name="Ink 9">
                  <a:extLst>
                    <a:ext uri="{FF2B5EF4-FFF2-40B4-BE49-F238E27FC236}">
                      <a16:creationId xmlns:a16="http://schemas.microsoft.com/office/drawing/2014/main" id="{FC6E08D5-5C78-4817-9202-7F26D1C3C40B}"/>
                    </a:ext>
                  </a:extLst>
                </p14:cNvPr>
                <p14:cNvContentPartPr/>
                <p14:nvPr/>
              </p14:nvContentPartPr>
              <p14:xfrm>
                <a:off x="7561532" y="3665788"/>
                <a:ext cx="49320" cy="89640"/>
              </p14:xfrm>
            </p:contentPart>
          </mc:Choice>
          <mc:Fallback xmlns="">
            <p:pic>
              <p:nvPicPr>
                <p:cNvPr id="10" name="Ink 9">
                  <a:extLst>
                    <a:ext uri="{FF2B5EF4-FFF2-40B4-BE49-F238E27FC236}">
                      <a16:creationId xmlns:a16="http://schemas.microsoft.com/office/drawing/2014/main" id="{FC6E08D5-5C78-4817-9202-7F26D1C3C40B}"/>
                    </a:ext>
                  </a:extLst>
                </p:cNvPr>
                <p:cNvPicPr/>
                <p:nvPr/>
              </p:nvPicPr>
              <p:blipFill>
                <a:blip r:embed="rId44"/>
                <a:stretch>
                  <a:fillRect/>
                </a:stretch>
              </p:blipFill>
              <p:spPr>
                <a:xfrm>
                  <a:off x="7552892" y="3657148"/>
                  <a:ext cx="66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 name="Ink 10">
                  <a:extLst>
                    <a:ext uri="{FF2B5EF4-FFF2-40B4-BE49-F238E27FC236}">
                      <a16:creationId xmlns:a16="http://schemas.microsoft.com/office/drawing/2014/main" id="{2BE1155D-32F0-4AB2-8658-483EFFFE4D7E}"/>
                    </a:ext>
                  </a:extLst>
                </p14:cNvPr>
                <p14:cNvContentPartPr/>
                <p14:nvPr/>
              </p14:nvContentPartPr>
              <p14:xfrm>
                <a:off x="7308092" y="3595588"/>
                <a:ext cx="149040" cy="214920"/>
              </p14:xfrm>
            </p:contentPart>
          </mc:Choice>
          <mc:Fallback xmlns="">
            <p:pic>
              <p:nvPicPr>
                <p:cNvPr id="11" name="Ink 10">
                  <a:extLst>
                    <a:ext uri="{FF2B5EF4-FFF2-40B4-BE49-F238E27FC236}">
                      <a16:creationId xmlns:a16="http://schemas.microsoft.com/office/drawing/2014/main" id="{2BE1155D-32F0-4AB2-8658-483EFFFE4D7E}"/>
                    </a:ext>
                  </a:extLst>
                </p:cNvPr>
                <p:cNvPicPr/>
                <p:nvPr/>
              </p:nvPicPr>
              <p:blipFill>
                <a:blip r:embed="rId46"/>
                <a:stretch>
                  <a:fillRect/>
                </a:stretch>
              </p:blipFill>
              <p:spPr>
                <a:xfrm>
                  <a:off x="7299092" y="3586588"/>
                  <a:ext cx="1666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 name="Ink 11">
                  <a:extLst>
                    <a:ext uri="{FF2B5EF4-FFF2-40B4-BE49-F238E27FC236}">
                      <a16:creationId xmlns:a16="http://schemas.microsoft.com/office/drawing/2014/main" id="{72AE8FA1-70BF-404E-8AA9-363355B78761}"/>
                    </a:ext>
                  </a:extLst>
                </p14:cNvPr>
                <p14:cNvContentPartPr/>
                <p14:nvPr/>
              </p14:nvContentPartPr>
              <p14:xfrm>
                <a:off x="7388372" y="3505228"/>
                <a:ext cx="60840" cy="38520"/>
              </p14:xfrm>
            </p:contentPart>
          </mc:Choice>
          <mc:Fallback xmlns="">
            <p:pic>
              <p:nvPicPr>
                <p:cNvPr id="12" name="Ink 11">
                  <a:extLst>
                    <a:ext uri="{FF2B5EF4-FFF2-40B4-BE49-F238E27FC236}">
                      <a16:creationId xmlns:a16="http://schemas.microsoft.com/office/drawing/2014/main" id="{72AE8FA1-70BF-404E-8AA9-363355B78761}"/>
                    </a:ext>
                  </a:extLst>
                </p:cNvPr>
                <p:cNvPicPr/>
                <p:nvPr/>
              </p:nvPicPr>
              <p:blipFill>
                <a:blip r:embed="rId48"/>
                <a:stretch>
                  <a:fillRect/>
                </a:stretch>
              </p:blipFill>
              <p:spPr>
                <a:xfrm>
                  <a:off x="7379372" y="3496228"/>
                  <a:ext cx="784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 name="Ink 13">
                  <a:extLst>
                    <a:ext uri="{FF2B5EF4-FFF2-40B4-BE49-F238E27FC236}">
                      <a16:creationId xmlns:a16="http://schemas.microsoft.com/office/drawing/2014/main" id="{1F60F2D6-4730-412F-9A0B-4111A837E431}"/>
                    </a:ext>
                  </a:extLst>
                </p14:cNvPr>
                <p14:cNvContentPartPr/>
                <p14:nvPr/>
              </p14:nvContentPartPr>
              <p14:xfrm>
                <a:off x="7228892" y="3518548"/>
                <a:ext cx="59760" cy="159480"/>
              </p14:xfrm>
            </p:contentPart>
          </mc:Choice>
          <mc:Fallback xmlns="">
            <p:pic>
              <p:nvPicPr>
                <p:cNvPr id="14" name="Ink 13">
                  <a:extLst>
                    <a:ext uri="{FF2B5EF4-FFF2-40B4-BE49-F238E27FC236}">
                      <a16:creationId xmlns:a16="http://schemas.microsoft.com/office/drawing/2014/main" id="{1F60F2D6-4730-412F-9A0B-4111A837E431}"/>
                    </a:ext>
                  </a:extLst>
                </p:cNvPr>
                <p:cNvPicPr/>
                <p:nvPr/>
              </p:nvPicPr>
              <p:blipFill>
                <a:blip r:embed="rId50"/>
                <a:stretch>
                  <a:fillRect/>
                </a:stretch>
              </p:blipFill>
              <p:spPr>
                <a:xfrm>
                  <a:off x="7220252" y="3509908"/>
                  <a:ext cx="774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 name="Ink 16">
                  <a:extLst>
                    <a:ext uri="{FF2B5EF4-FFF2-40B4-BE49-F238E27FC236}">
                      <a16:creationId xmlns:a16="http://schemas.microsoft.com/office/drawing/2014/main" id="{296CAF7D-5D22-4A5D-868B-7B467E109D0B}"/>
                    </a:ext>
                  </a:extLst>
                </p14:cNvPr>
                <p14:cNvContentPartPr/>
                <p14:nvPr/>
              </p14:nvContentPartPr>
              <p14:xfrm>
                <a:off x="7232132" y="3432868"/>
                <a:ext cx="78840" cy="16920"/>
              </p14:xfrm>
            </p:contentPart>
          </mc:Choice>
          <mc:Fallback xmlns="">
            <p:pic>
              <p:nvPicPr>
                <p:cNvPr id="17" name="Ink 16">
                  <a:extLst>
                    <a:ext uri="{FF2B5EF4-FFF2-40B4-BE49-F238E27FC236}">
                      <a16:creationId xmlns:a16="http://schemas.microsoft.com/office/drawing/2014/main" id="{296CAF7D-5D22-4A5D-868B-7B467E109D0B}"/>
                    </a:ext>
                  </a:extLst>
                </p:cNvPr>
                <p:cNvPicPr/>
                <p:nvPr/>
              </p:nvPicPr>
              <p:blipFill>
                <a:blip r:embed="rId52"/>
                <a:stretch>
                  <a:fillRect/>
                </a:stretch>
              </p:blipFill>
              <p:spPr>
                <a:xfrm>
                  <a:off x="7223492" y="3423868"/>
                  <a:ext cx="964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8" name="Ink 17">
                  <a:extLst>
                    <a:ext uri="{FF2B5EF4-FFF2-40B4-BE49-F238E27FC236}">
                      <a16:creationId xmlns:a16="http://schemas.microsoft.com/office/drawing/2014/main" id="{FFAC0909-C8B3-4D55-B248-FB4D47443FDE}"/>
                    </a:ext>
                  </a:extLst>
                </p14:cNvPr>
                <p14:cNvContentPartPr/>
                <p14:nvPr/>
              </p14:nvContentPartPr>
              <p14:xfrm>
                <a:off x="6705812" y="3532948"/>
                <a:ext cx="484200" cy="251640"/>
              </p14:xfrm>
            </p:contentPart>
          </mc:Choice>
          <mc:Fallback xmlns="">
            <p:pic>
              <p:nvPicPr>
                <p:cNvPr id="18" name="Ink 17">
                  <a:extLst>
                    <a:ext uri="{FF2B5EF4-FFF2-40B4-BE49-F238E27FC236}">
                      <a16:creationId xmlns:a16="http://schemas.microsoft.com/office/drawing/2014/main" id="{FFAC0909-C8B3-4D55-B248-FB4D47443FDE}"/>
                    </a:ext>
                  </a:extLst>
                </p:cNvPr>
                <p:cNvPicPr/>
                <p:nvPr/>
              </p:nvPicPr>
              <p:blipFill>
                <a:blip r:embed="rId54"/>
                <a:stretch>
                  <a:fillRect/>
                </a:stretch>
              </p:blipFill>
              <p:spPr>
                <a:xfrm>
                  <a:off x="6697172" y="3523948"/>
                  <a:ext cx="5018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0" name="Ink 19">
                  <a:extLst>
                    <a:ext uri="{FF2B5EF4-FFF2-40B4-BE49-F238E27FC236}">
                      <a16:creationId xmlns:a16="http://schemas.microsoft.com/office/drawing/2014/main" id="{CC78F57C-E393-4E99-8EB1-8C08FB0F5494}"/>
                    </a:ext>
                  </a:extLst>
                </p14:cNvPr>
                <p14:cNvContentPartPr/>
                <p14:nvPr/>
              </p14:nvContentPartPr>
              <p14:xfrm>
                <a:off x="7166972" y="3762628"/>
                <a:ext cx="25920" cy="11520"/>
              </p14:xfrm>
            </p:contentPart>
          </mc:Choice>
          <mc:Fallback xmlns="">
            <p:pic>
              <p:nvPicPr>
                <p:cNvPr id="20" name="Ink 19">
                  <a:extLst>
                    <a:ext uri="{FF2B5EF4-FFF2-40B4-BE49-F238E27FC236}">
                      <a16:creationId xmlns:a16="http://schemas.microsoft.com/office/drawing/2014/main" id="{CC78F57C-E393-4E99-8EB1-8C08FB0F5494}"/>
                    </a:ext>
                  </a:extLst>
                </p:cNvPr>
                <p:cNvPicPr/>
                <p:nvPr/>
              </p:nvPicPr>
              <p:blipFill>
                <a:blip r:embed="rId56"/>
                <a:stretch>
                  <a:fillRect/>
                </a:stretch>
              </p:blipFill>
              <p:spPr>
                <a:xfrm>
                  <a:off x="7158332" y="3753988"/>
                  <a:ext cx="43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3" name="Ink 22">
                  <a:extLst>
                    <a:ext uri="{FF2B5EF4-FFF2-40B4-BE49-F238E27FC236}">
                      <a16:creationId xmlns:a16="http://schemas.microsoft.com/office/drawing/2014/main" id="{7D97E303-7515-4596-A779-013B05A931D6}"/>
                    </a:ext>
                  </a:extLst>
                </p14:cNvPr>
                <p14:cNvContentPartPr/>
                <p14:nvPr/>
              </p14:nvContentPartPr>
              <p14:xfrm>
                <a:off x="7060772" y="3520708"/>
                <a:ext cx="56160" cy="29520"/>
              </p14:xfrm>
            </p:contentPart>
          </mc:Choice>
          <mc:Fallback xmlns="">
            <p:pic>
              <p:nvPicPr>
                <p:cNvPr id="23" name="Ink 22">
                  <a:extLst>
                    <a:ext uri="{FF2B5EF4-FFF2-40B4-BE49-F238E27FC236}">
                      <a16:creationId xmlns:a16="http://schemas.microsoft.com/office/drawing/2014/main" id="{7D97E303-7515-4596-A779-013B05A931D6}"/>
                    </a:ext>
                  </a:extLst>
                </p:cNvPr>
                <p:cNvPicPr/>
                <p:nvPr/>
              </p:nvPicPr>
              <p:blipFill>
                <a:blip r:embed="rId58"/>
                <a:stretch>
                  <a:fillRect/>
                </a:stretch>
              </p:blipFill>
              <p:spPr>
                <a:xfrm>
                  <a:off x="7051772" y="3511708"/>
                  <a:ext cx="738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6" name="Ink 25">
                  <a:extLst>
                    <a:ext uri="{FF2B5EF4-FFF2-40B4-BE49-F238E27FC236}">
                      <a16:creationId xmlns:a16="http://schemas.microsoft.com/office/drawing/2014/main" id="{7C0818E8-E719-40AD-98B3-C08F1233DF07}"/>
                    </a:ext>
                  </a:extLst>
                </p14:cNvPr>
                <p14:cNvContentPartPr/>
                <p14:nvPr/>
              </p14:nvContentPartPr>
              <p14:xfrm>
                <a:off x="7071572" y="3471748"/>
                <a:ext cx="7200" cy="21600"/>
              </p14:xfrm>
            </p:contentPart>
          </mc:Choice>
          <mc:Fallback xmlns="">
            <p:pic>
              <p:nvPicPr>
                <p:cNvPr id="26" name="Ink 25">
                  <a:extLst>
                    <a:ext uri="{FF2B5EF4-FFF2-40B4-BE49-F238E27FC236}">
                      <a16:creationId xmlns:a16="http://schemas.microsoft.com/office/drawing/2014/main" id="{7C0818E8-E719-40AD-98B3-C08F1233DF07}"/>
                    </a:ext>
                  </a:extLst>
                </p:cNvPr>
                <p:cNvPicPr/>
                <p:nvPr/>
              </p:nvPicPr>
              <p:blipFill>
                <a:blip r:embed="rId60"/>
                <a:stretch>
                  <a:fillRect/>
                </a:stretch>
              </p:blipFill>
              <p:spPr>
                <a:xfrm>
                  <a:off x="7062932" y="3462748"/>
                  <a:ext cx="24840" cy="39240"/>
                </a:xfrm>
                <a:prstGeom prst="rect">
                  <a:avLst/>
                </a:prstGeom>
              </p:spPr>
            </p:pic>
          </mc:Fallback>
        </mc:AlternateContent>
      </p:grpSp>
      <p:grpSp>
        <p:nvGrpSpPr>
          <p:cNvPr id="54" name="Group 53">
            <a:extLst>
              <a:ext uri="{FF2B5EF4-FFF2-40B4-BE49-F238E27FC236}">
                <a16:creationId xmlns:a16="http://schemas.microsoft.com/office/drawing/2014/main" id="{250137E3-D642-4C87-ABF6-2CA7AE8E0F1B}"/>
              </a:ext>
            </a:extLst>
          </p:cNvPr>
          <p:cNvGrpSpPr/>
          <p:nvPr/>
        </p:nvGrpSpPr>
        <p:grpSpPr>
          <a:xfrm>
            <a:off x="9363332" y="2773708"/>
            <a:ext cx="986040" cy="498960"/>
            <a:chOff x="9363332" y="2773708"/>
            <a:chExt cx="986040" cy="498960"/>
          </a:xfrm>
        </p:grpSpPr>
        <mc:AlternateContent xmlns:mc="http://schemas.openxmlformats.org/markup-compatibility/2006" xmlns:p14="http://schemas.microsoft.com/office/powerpoint/2010/main">
          <mc:Choice Requires="p14">
            <p:contentPart p14:bwMode="auto" r:id="rId61">
              <p14:nvContentPartPr>
                <p14:cNvPr id="29" name="Ink 28">
                  <a:extLst>
                    <a:ext uri="{FF2B5EF4-FFF2-40B4-BE49-F238E27FC236}">
                      <a16:creationId xmlns:a16="http://schemas.microsoft.com/office/drawing/2014/main" id="{9BE988F0-C0B2-4AAF-A176-E2055718D7CE}"/>
                    </a:ext>
                  </a:extLst>
                </p14:cNvPr>
                <p14:cNvContentPartPr/>
                <p14:nvPr/>
              </p14:nvContentPartPr>
              <p14:xfrm>
                <a:off x="10130852" y="2934268"/>
                <a:ext cx="174960" cy="235080"/>
              </p14:xfrm>
            </p:contentPart>
          </mc:Choice>
          <mc:Fallback xmlns="">
            <p:pic>
              <p:nvPicPr>
                <p:cNvPr id="29" name="Ink 28">
                  <a:extLst>
                    <a:ext uri="{FF2B5EF4-FFF2-40B4-BE49-F238E27FC236}">
                      <a16:creationId xmlns:a16="http://schemas.microsoft.com/office/drawing/2014/main" id="{9BE988F0-C0B2-4AAF-A176-E2055718D7CE}"/>
                    </a:ext>
                  </a:extLst>
                </p:cNvPr>
                <p:cNvPicPr/>
                <p:nvPr/>
              </p:nvPicPr>
              <p:blipFill>
                <a:blip r:embed="rId62"/>
                <a:stretch>
                  <a:fillRect/>
                </a:stretch>
              </p:blipFill>
              <p:spPr>
                <a:xfrm>
                  <a:off x="10122212" y="2925628"/>
                  <a:ext cx="1926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0" name="Ink 29">
                  <a:extLst>
                    <a:ext uri="{FF2B5EF4-FFF2-40B4-BE49-F238E27FC236}">
                      <a16:creationId xmlns:a16="http://schemas.microsoft.com/office/drawing/2014/main" id="{B5AE3F2D-B5F6-4352-B82A-A1582919D77D}"/>
                    </a:ext>
                  </a:extLst>
                </p14:cNvPr>
                <p14:cNvContentPartPr/>
                <p14:nvPr/>
              </p14:nvContentPartPr>
              <p14:xfrm>
                <a:off x="10301492" y="2974588"/>
                <a:ext cx="47880" cy="103680"/>
              </p14:xfrm>
            </p:contentPart>
          </mc:Choice>
          <mc:Fallback xmlns="">
            <p:pic>
              <p:nvPicPr>
                <p:cNvPr id="30" name="Ink 29">
                  <a:extLst>
                    <a:ext uri="{FF2B5EF4-FFF2-40B4-BE49-F238E27FC236}">
                      <a16:creationId xmlns:a16="http://schemas.microsoft.com/office/drawing/2014/main" id="{B5AE3F2D-B5F6-4352-B82A-A1582919D77D}"/>
                    </a:ext>
                  </a:extLst>
                </p:cNvPr>
                <p:cNvPicPr/>
                <p:nvPr/>
              </p:nvPicPr>
              <p:blipFill>
                <a:blip r:embed="rId64"/>
                <a:stretch>
                  <a:fillRect/>
                </a:stretch>
              </p:blipFill>
              <p:spPr>
                <a:xfrm>
                  <a:off x="10292852" y="2965948"/>
                  <a:ext cx="655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4" name="Ink 33">
                  <a:extLst>
                    <a:ext uri="{FF2B5EF4-FFF2-40B4-BE49-F238E27FC236}">
                      <a16:creationId xmlns:a16="http://schemas.microsoft.com/office/drawing/2014/main" id="{1550A414-EB12-4B88-B712-CE8EDD61053A}"/>
                    </a:ext>
                  </a:extLst>
                </p14:cNvPr>
                <p14:cNvContentPartPr/>
                <p14:nvPr/>
              </p14:nvContentPartPr>
              <p14:xfrm>
                <a:off x="10036532" y="2949028"/>
                <a:ext cx="147240" cy="231480"/>
              </p14:xfrm>
            </p:contentPart>
          </mc:Choice>
          <mc:Fallback xmlns="">
            <p:pic>
              <p:nvPicPr>
                <p:cNvPr id="34" name="Ink 33">
                  <a:extLst>
                    <a:ext uri="{FF2B5EF4-FFF2-40B4-BE49-F238E27FC236}">
                      <a16:creationId xmlns:a16="http://schemas.microsoft.com/office/drawing/2014/main" id="{1550A414-EB12-4B88-B712-CE8EDD61053A}"/>
                    </a:ext>
                  </a:extLst>
                </p:cNvPr>
                <p:cNvPicPr/>
                <p:nvPr/>
              </p:nvPicPr>
              <p:blipFill>
                <a:blip r:embed="rId66"/>
                <a:stretch>
                  <a:fillRect/>
                </a:stretch>
              </p:blipFill>
              <p:spPr>
                <a:xfrm>
                  <a:off x="10027892" y="2940388"/>
                  <a:ext cx="1648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Ink 41">
                  <a:extLst>
                    <a:ext uri="{FF2B5EF4-FFF2-40B4-BE49-F238E27FC236}">
                      <a16:creationId xmlns:a16="http://schemas.microsoft.com/office/drawing/2014/main" id="{CEF77B55-E7FB-4879-A2FC-C4BCC484D2FD}"/>
                    </a:ext>
                  </a:extLst>
                </p14:cNvPr>
                <p14:cNvContentPartPr/>
                <p14:nvPr/>
              </p14:nvContentPartPr>
              <p14:xfrm>
                <a:off x="10094852" y="2846068"/>
                <a:ext cx="71640" cy="59760"/>
              </p14:xfrm>
            </p:contentPart>
          </mc:Choice>
          <mc:Fallback xmlns="">
            <p:pic>
              <p:nvPicPr>
                <p:cNvPr id="42" name="Ink 41">
                  <a:extLst>
                    <a:ext uri="{FF2B5EF4-FFF2-40B4-BE49-F238E27FC236}">
                      <a16:creationId xmlns:a16="http://schemas.microsoft.com/office/drawing/2014/main" id="{CEF77B55-E7FB-4879-A2FC-C4BCC484D2FD}"/>
                    </a:ext>
                  </a:extLst>
                </p:cNvPr>
                <p:cNvPicPr/>
                <p:nvPr/>
              </p:nvPicPr>
              <p:blipFill>
                <a:blip r:embed="rId68"/>
                <a:stretch>
                  <a:fillRect/>
                </a:stretch>
              </p:blipFill>
              <p:spPr>
                <a:xfrm>
                  <a:off x="10085852" y="2837428"/>
                  <a:ext cx="89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Ink 42">
                  <a:extLst>
                    <a:ext uri="{FF2B5EF4-FFF2-40B4-BE49-F238E27FC236}">
                      <a16:creationId xmlns:a16="http://schemas.microsoft.com/office/drawing/2014/main" id="{49D2691E-9183-46A7-A332-82F94F3CEE23}"/>
                    </a:ext>
                  </a:extLst>
                </p14:cNvPr>
                <p14:cNvContentPartPr/>
                <p14:nvPr/>
              </p14:nvContentPartPr>
              <p14:xfrm>
                <a:off x="9978572" y="2960188"/>
                <a:ext cx="41400" cy="97560"/>
              </p14:xfrm>
            </p:contentPart>
          </mc:Choice>
          <mc:Fallback xmlns="">
            <p:pic>
              <p:nvPicPr>
                <p:cNvPr id="43" name="Ink 42">
                  <a:extLst>
                    <a:ext uri="{FF2B5EF4-FFF2-40B4-BE49-F238E27FC236}">
                      <a16:creationId xmlns:a16="http://schemas.microsoft.com/office/drawing/2014/main" id="{49D2691E-9183-46A7-A332-82F94F3CEE23}"/>
                    </a:ext>
                  </a:extLst>
                </p:cNvPr>
                <p:cNvPicPr/>
                <p:nvPr/>
              </p:nvPicPr>
              <p:blipFill>
                <a:blip r:embed="rId70"/>
                <a:stretch>
                  <a:fillRect/>
                </a:stretch>
              </p:blipFill>
              <p:spPr>
                <a:xfrm>
                  <a:off x="9969572" y="2951188"/>
                  <a:ext cx="59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Ink 43">
                  <a:extLst>
                    <a:ext uri="{FF2B5EF4-FFF2-40B4-BE49-F238E27FC236}">
                      <a16:creationId xmlns:a16="http://schemas.microsoft.com/office/drawing/2014/main" id="{2F78ADA3-9E21-44BC-A4AB-9120EE3E3C56}"/>
                    </a:ext>
                  </a:extLst>
                </p14:cNvPr>
                <p14:cNvContentPartPr/>
                <p14:nvPr/>
              </p14:nvContentPartPr>
              <p14:xfrm>
                <a:off x="9981812" y="3124348"/>
                <a:ext cx="9720" cy="11160"/>
              </p14:xfrm>
            </p:contentPart>
          </mc:Choice>
          <mc:Fallback xmlns="">
            <p:pic>
              <p:nvPicPr>
                <p:cNvPr id="44" name="Ink 43">
                  <a:extLst>
                    <a:ext uri="{FF2B5EF4-FFF2-40B4-BE49-F238E27FC236}">
                      <a16:creationId xmlns:a16="http://schemas.microsoft.com/office/drawing/2014/main" id="{2F78ADA3-9E21-44BC-A4AB-9120EE3E3C56}"/>
                    </a:ext>
                  </a:extLst>
                </p:cNvPr>
                <p:cNvPicPr/>
                <p:nvPr/>
              </p:nvPicPr>
              <p:blipFill>
                <a:blip r:embed="rId72"/>
                <a:stretch>
                  <a:fillRect/>
                </a:stretch>
              </p:blipFill>
              <p:spPr>
                <a:xfrm>
                  <a:off x="9972812" y="3115348"/>
                  <a:ext cx="273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Ink 44">
                  <a:extLst>
                    <a:ext uri="{FF2B5EF4-FFF2-40B4-BE49-F238E27FC236}">
                      <a16:creationId xmlns:a16="http://schemas.microsoft.com/office/drawing/2014/main" id="{F0283363-FC13-444A-826D-36C463793279}"/>
                    </a:ext>
                  </a:extLst>
                </p14:cNvPr>
                <p14:cNvContentPartPr/>
                <p14:nvPr/>
              </p14:nvContentPartPr>
              <p14:xfrm>
                <a:off x="9873812" y="3077908"/>
                <a:ext cx="82800" cy="135720"/>
              </p14:xfrm>
            </p:contentPart>
          </mc:Choice>
          <mc:Fallback xmlns="">
            <p:pic>
              <p:nvPicPr>
                <p:cNvPr id="45" name="Ink 44">
                  <a:extLst>
                    <a:ext uri="{FF2B5EF4-FFF2-40B4-BE49-F238E27FC236}">
                      <a16:creationId xmlns:a16="http://schemas.microsoft.com/office/drawing/2014/main" id="{F0283363-FC13-444A-826D-36C463793279}"/>
                    </a:ext>
                  </a:extLst>
                </p:cNvPr>
                <p:cNvPicPr/>
                <p:nvPr/>
              </p:nvPicPr>
              <p:blipFill>
                <a:blip r:embed="rId74"/>
                <a:stretch>
                  <a:fillRect/>
                </a:stretch>
              </p:blipFill>
              <p:spPr>
                <a:xfrm>
                  <a:off x="9865172" y="3068908"/>
                  <a:ext cx="100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Ink 45">
                  <a:extLst>
                    <a:ext uri="{FF2B5EF4-FFF2-40B4-BE49-F238E27FC236}">
                      <a16:creationId xmlns:a16="http://schemas.microsoft.com/office/drawing/2014/main" id="{09CB0449-1336-4037-8CCC-C8AA07265377}"/>
                    </a:ext>
                  </a:extLst>
                </p14:cNvPr>
                <p14:cNvContentPartPr/>
                <p14:nvPr/>
              </p14:nvContentPartPr>
              <p14:xfrm>
                <a:off x="9902972" y="2991508"/>
                <a:ext cx="12960" cy="23400"/>
              </p14:xfrm>
            </p:contentPart>
          </mc:Choice>
          <mc:Fallback xmlns="">
            <p:pic>
              <p:nvPicPr>
                <p:cNvPr id="46" name="Ink 45">
                  <a:extLst>
                    <a:ext uri="{FF2B5EF4-FFF2-40B4-BE49-F238E27FC236}">
                      <a16:creationId xmlns:a16="http://schemas.microsoft.com/office/drawing/2014/main" id="{09CB0449-1336-4037-8CCC-C8AA07265377}"/>
                    </a:ext>
                  </a:extLst>
                </p:cNvPr>
                <p:cNvPicPr/>
                <p:nvPr/>
              </p:nvPicPr>
              <p:blipFill>
                <a:blip r:embed="rId76"/>
                <a:stretch>
                  <a:fillRect/>
                </a:stretch>
              </p:blipFill>
              <p:spPr>
                <a:xfrm>
                  <a:off x="9893972" y="2982868"/>
                  <a:ext cx="30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Ink 46">
                  <a:extLst>
                    <a:ext uri="{FF2B5EF4-FFF2-40B4-BE49-F238E27FC236}">
                      <a16:creationId xmlns:a16="http://schemas.microsoft.com/office/drawing/2014/main" id="{3D340164-2C86-4475-952F-E9CF2CD2356C}"/>
                    </a:ext>
                  </a:extLst>
                </p14:cNvPr>
                <p14:cNvContentPartPr/>
                <p14:nvPr/>
              </p14:nvContentPartPr>
              <p14:xfrm>
                <a:off x="9828452" y="2958388"/>
                <a:ext cx="38160" cy="139680"/>
              </p14:xfrm>
            </p:contentPart>
          </mc:Choice>
          <mc:Fallback xmlns="">
            <p:pic>
              <p:nvPicPr>
                <p:cNvPr id="47" name="Ink 46">
                  <a:extLst>
                    <a:ext uri="{FF2B5EF4-FFF2-40B4-BE49-F238E27FC236}">
                      <a16:creationId xmlns:a16="http://schemas.microsoft.com/office/drawing/2014/main" id="{3D340164-2C86-4475-952F-E9CF2CD2356C}"/>
                    </a:ext>
                  </a:extLst>
                </p:cNvPr>
                <p:cNvPicPr/>
                <p:nvPr/>
              </p:nvPicPr>
              <p:blipFill>
                <a:blip r:embed="rId78"/>
                <a:stretch>
                  <a:fillRect/>
                </a:stretch>
              </p:blipFill>
              <p:spPr>
                <a:xfrm>
                  <a:off x="9819452" y="2949748"/>
                  <a:ext cx="55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Ink 47">
                  <a:extLst>
                    <a:ext uri="{FF2B5EF4-FFF2-40B4-BE49-F238E27FC236}">
                      <a16:creationId xmlns:a16="http://schemas.microsoft.com/office/drawing/2014/main" id="{1D263927-7744-4803-B010-406501CBB1C1}"/>
                    </a:ext>
                  </a:extLst>
                </p14:cNvPr>
                <p14:cNvContentPartPr/>
                <p14:nvPr/>
              </p14:nvContentPartPr>
              <p14:xfrm>
                <a:off x="9884612" y="2773708"/>
                <a:ext cx="24840" cy="46080"/>
              </p14:xfrm>
            </p:contentPart>
          </mc:Choice>
          <mc:Fallback xmlns="">
            <p:pic>
              <p:nvPicPr>
                <p:cNvPr id="48" name="Ink 47">
                  <a:extLst>
                    <a:ext uri="{FF2B5EF4-FFF2-40B4-BE49-F238E27FC236}">
                      <a16:creationId xmlns:a16="http://schemas.microsoft.com/office/drawing/2014/main" id="{1D263927-7744-4803-B010-406501CBB1C1}"/>
                    </a:ext>
                  </a:extLst>
                </p:cNvPr>
                <p:cNvPicPr/>
                <p:nvPr/>
              </p:nvPicPr>
              <p:blipFill>
                <a:blip r:embed="rId80"/>
                <a:stretch>
                  <a:fillRect/>
                </a:stretch>
              </p:blipFill>
              <p:spPr>
                <a:xfrm>
                  <a:off x="9875612" y="2765068"/>
                  <a:ext cx="424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Ink 48">
                  <a:extLst>
                    <a:ext uri="{FF2B5EF4-FFF2-40B4-BE49-F238E27FC236}">
                      <a16:creationId xmlns:a16="http://schemas.microsoft.com/office/drawing/2014/main" id="{2DDBD816-F8D1-4B80-9FD6-6C462B4CD280}"/>
                    </a:ext>
                  </a:extLst>
                </p14:cNvPr>
                <p14:cNvContentPartPr/>
                <p14:nvPr/>
              </p14:nvContentPartPr>
              <p14:xfrm>
                <a:off x="9363332" y="2962708"/>
                <a:ext cx="423360" cy="309960"/>
              </p14:xfrm>
            </p:contentPart>
          </mc:Choice>
          <mc:Fallback xmlns="">
            <p:pic>
              <p:nvPicPr>
                <p:cNvPr id="49" name="Ink 48">
                  <a:extLst>
                    <a:ext uri="{FF2B5EF4-FFF2-40B4-BE49-F238E27FC236}">
                      <a16:creationId xmlns:a16="http://schemas.microsoft.com/office/drawing/2014/main" id="{2DDBD816-F8D1-4B80-9FD6-6C462B4CD280}"/>
                    </a:ext>
                  </a:extLst>
                </p:cNvPr>
                <p:cNvPicPr/>
                <p:nvPr/>
              </p:nvPicPr>
              <p:blipFill>
                <a:blip r:embed="rId82"/>
                <a:stretch>
                  <a:fillRect/>
                </a:stretch>
              </p:blipFill>
              <p:spPr>
                <a:xfrm>
                  <a:off x="9354692" y="2953708"/>
                  <a:ext cx="44100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Ink 50">
                  <a:extLst>
                    <a:ext uri="{FF2B5EF4-FFF2-40B4-BE49-F238E27FC236}">
                      <a16:creationId xmlns:a16="http://schemas.microsoft.com/office/drawing/2014/main" id="{66476ADD-9706-41D6-9A4B-934A20409B98}"/>
                    </a:ext>
                  </a:extLst>
                </p14:cNvPr>
                <p14:cNvContentPartPr/>
                <p14:nvPr/>
              </p14:nvContentPartPr>
              <p14:xfrm>
                <a:off x="9727652" y="3179428"/>
                <a:ext cx="37080" cy="22320"/>
              </p14:xfrm>
            </p:contentPart>
          </mc:Choice>
          <mc:Fallback xmlns="">
            <p:pic>
              <p:nvPicPr>
                <p:cNvPr id="51" name="Ink 50">
                  <a:extLst>
                    <a:ext uri="{FF2B5EF4-FFF2-40B4-BE49-F238E27FC236}">
                      <a16:creationId xmlns:a16="http://schemas.microsoft.com/office/drawing/2014/main" id="{66476ADD-9706-41D6-9A4B-934A20409B98}"/>
                    </a:ext>
                  </a:extLst>
                </p:cNvPr>
                <p:cNvPicPr/>
                <p:nvPr/>
              </p:nvPicPr>
              <p:blipFill>
                <a:blip r:embed="rId84"/>
                <a:stretch>
                  <a:fillRect/>
                </a:stretch>
              </p:blipFill>
              <p:spPr>
                <a:xfrm>
                  <a:off x="9719012" y="3170428"/>
                  <a:ext cx="547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Ink 51">
                  <a:extLst>
                    <a:ext uri="{FF2B5EF4-FFF2-40B4-BE49-F238E27FC236}">
                      <a16:creationId xmlns:a16="http://schemas.microsoft.com/office/drawing/2014/main" id="{F9444DFB-B345-49DD-9D4F-0A7D80C6958B}"/>
                    </a:ext>
                  </a:extLst>
                </p14:cNvPr>
                <p14:cNvContentPartPr/>
                <p14:nvPr/>
              </p14:nvContentPartPr>
              <p14:xfrm>
                <a:off x="9638012" y="2909788"/>
                <a:ext cx="66240" cy="45000"/>
              </p14:xfrm>
            </p:contentPart>
          </mc:Choice>
          <mc:Fallback xmlns="">
            <p:pic>
              <p:nvPicPr>
                <p:cNvPr id="52" name="Ink 51">
                  <a:extLst>
                    <a:ext uri="{FF2B5EF4-FFF2-40B4-BE49-F238E27FC236}">
                      <a16:creationId xmlns:a16="http://schemas.microsoft.com/office/drawing/2014/main" id="{F9444DFB-B345-49DD-9D4F-0A7D80C6958B}"/>
                    </a:ext>
                  </a:extLst>
                </p:cNvPr>
                <p:cNvPicPr/>
                <p:nvPr/>
              </p:nvPicPr>
              <p:blipFill>
                <a:blip r:embed="rId86"/>
                <a:stretch>
                  <a:fillRect/>
                </a:stretch>
              </p:blipFill>
              <p:spPr>
                <a:xfrm>
                  <a:off x="9629372" y="2900788"/>
                  <a:ext cx="83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Ink 52">
                  <a:extLst>
                    <a:ext uri="{FF2B5EF4-FFF2-40B4-BE49-F238E27FC236}">
                      <a16:creationId xmlns:a16="http://schemas.microsoft.com/office/drawing/2014/main" id="{88C61880-FA4A-4FB8-B0A1-D661E184F739}"/>
                    </a:ext>
                  </a:extLst>
                </p14:cNvPr>
                <p14:cNvContentPartPr/>
                <p14:nvPr/>
              </p14:nvContentPartPr>
              <p14:xfrm>
                <a:off x="9631172" y="2882428"/>
                <a:ext cx="16200" cy="8280"/>
              </p14:xfrm>
            </p:contentPart>
          </mc:Choice>
          <mc:Fallback xmlns="">
            <p:pic>
              <p:nvPicPr>
                <p:cNvPr id="53" name="Ink 52">
                  <a:extLst>
                    <a:ext uri="{FF2B5EF4-FFF2-40B4-BE49-F238E27FC236}">
                      <a16:creationId xmlns:a16="http://schemas.microsoft.com/office/drawing/2014/main" id="{88C61880-FA4A-4FB8-B0A1-D661E184F739}"/>
                    </a:ext>
                  </a:extLst>
                </p:cNvPr>
                <p:cNvPicPr/>
                <p:nvPr/>
              </p:nvPicPr>
              <p:blipFill>
                <a:blip r:embed="rId88"/>
                <a:stretch>
                  <a:fillRect/>
                </a:stretch>
              </p:blipFill>
              <p:spPr>
                <a:xfrm>
                  <a:off x="9622172" y="2873788"/>
                  <a:ext cx="33840" cy="2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55" name="Ink 54">
                <a:extLst>
                  <a:ext uri="{FF2B5EF4-FFF2-40B4-BE49-F238E27FC236}">
                    <a16:creationId xmlns:a16="http://schemas.microsoft.com/office/drawing/2014/main" id="{2C26638E-4254-4C47-B339-D517489B20EC}"/>
                  </a:ext>
                </a:extLst>
              </p14:cNvPr>
              <p14:cNvContentPartPr/>
              <p14:nvPr/>
            </p14:nvContentPartPr>
            <p14:xfrm>
              <a:off x="11210852" y="5533828"/>
              <a:ext cx="360" cy="360"/>
            </p14:xfrm>
          </p:contentPart>
        </mc:Choice>
        <mc:Fallback xmlns="">
          <p:pic>
            <p:nvPicPr>
              <p:cNvPr id="55" name="Ink 54">
                <a:extLst>
                  <a:ext uri="{FF2B5EF4-FFF2-40B4-BE49-F238E27FC236}">
                    <a16:creationId xmlns:a16="http://schemas.microsoft.com/office/drawing/2014/main" id="{2C26638E-4254-4C47-B339-D517489B20EC}"/>
                  </a:ext>
                </a:extLst>
              </p:cNvPr>
              <p:cNvPicPr/>
              <p:nvPr/>
            </p:nvPicPr>
            <p:blipFill>
              <a:blip r:embed="rId90"/>
              <a:stretch>
                <a:fillRect/>
              </a:stretch>
            </p:blipFill>
            <p:spPr>
              <a:xfrm>
                <a:off x="11201852" y="5525188"/>
                <a:ext cx="18000" cy="18000"/>
              </a:xfrm>
              <a:prstGeom prst="rect">
                <a:avLst/>
              </a:prstGeom>
            </p:spPr>
          </p:pic>
        </mc:Fallback>
      </mc:AlternateContent>
      <p:grpSp>
        <p:nvGrpSpPr>
          <p:cNvPr id="66" name="Group 65">
            <a:extLst>
              <a:ext uri="{FF2B5EF4-FFF2-40B4-BE49-F238E27FC236}">
                <a16:creationId xmlns:a16="http://schemas.microsoft.com/office/drawing/2014/main" id="{3B561221-87F1-4EAA-8924-D942151EDCFF}"/>
              </a:ext>
            </a:extLst>
          </p:cNvPr>
          <p:cNvGrpSpPr/>
          <p:nvPr/>
        </p:nvGrpSpPr>
        <p:grpSpPr>
          <a:xfrm>
            <a:off x="9688772" y="4359148"/>
            <a:ext cx="692280" cy="658800"/>
            <a:chOff x="9688772" y="4359148"/>
            <a:chExt cx="692280" cy="658800"/>
          </a:xfrm>
        </p:grpSpPr>
        <mc:AlternateContent xmlns:mc="http://schemas.openxmlformats.org/markup-compatibility/2006" xmlns:p14="http://schemas.microsoft.com/office/powerpoint/2010/main">
          <mc:Choice Requires="p14">
            <p:contentPart p14:bwMode="auto" r:id="rId91">
              <p14:nvContentPartPr>
                <p14:cNvPr id="56" name="Ink 55">
                  <a:extLst>
                    <a:ext uri="{FF2B5EF4-FFF2-40B4-BE49-F238E27FC236}">
                      <a16:creationId xmlns:a16="http://schemas.microsoft.com/office/drawing/2014/main" id="{9C34C3EC-096C-47EE-9265-98238483EED3}"/>
                    </a:ext>
                  </a:extLst>
                </p14:cNvPr>
                <p14:cNvContentPartPr/>
                <p14:nvPr/>
              </p14:nvContentPartPr>
              <p14:xfrm>
                <a:off x="10183052" y="4675948"/>
                <a:ext cx="156600" cy="216000"/>
              </p14:xfrm>
            </p:contentPart>
          </mc:Choice>
          <mc:Fallback xmlns="">
            <p:pic>
              <p:nvPicPr>
                <p:cNvPr id="56" name="Ink 55">
                  <a:extLst>
                    <a:ext uri="{FF2B5EF4-FFF2-40B4-BE49-F238E27FC236}">
                      <a16:creationId xmlns:a16="http://schemas.microsoft.com/office/drawing/2014/main" id="{9C34C3EC-096C-47EE-9265-98238483EED3}"/>
                    </a:ext>
                  </a:extLst>
                </p:cNvPr>
                <p:cNvPicPr/>
                <p:nvPr/>
              </p:nvPicPr>
              <p:blipFill>
                <a:blip r:embed="rId92"/>
                <a:stretch>
                  <a:fillRect/>
                </a:stretch>
              </p:blipFill>
              <p:spPr>
                <a:xfrm>
                  <a:off x="10174052" y="4667308"/>
                  <a:ext cx="1742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Ink 56">
                  <a:extLst>
                    <a:ext uri="{FF2B5EF4-FFF2-40B4-BE49-F238E27FC236}">
                      <a16:creationId xmlns:a16="http://schemas.microsoft.com/office/drawing/2014/main" id="{EE2E39DF-40C0-428D-8C52-0B44C06A9261}"/>
                    </a:ext>
                  </a:extLst>
                </p14:cNvPr>
                <p14:cNvContentPartPr/>
                <p14:nvPr/>
              </p14:nvContentPartPr>
              <p14:xfrm>
                <a:off x="10325972" y="4723108"/>
                <a:ext cx="55080" cy="126360"/>
              </p14:xfrm>
            </p:contentPart>
          </mc:Choice>
          <mc:Fallback xmlns="">
            <p:pic>
              <p:nvPicPr>
                <p:cNvPr id="57" name="Ink 56">
                  <a:extLst>
                    <a:ext uri="{FF2B5EF4-FFF2-40B4-BE49-F238E27FC236}">
                      <a16:creationId xmlns:a16="http://schemas.microsoft.com/office/drawing/2014/main" id="{EE2E39DF-40C0-428D-8C52-0B44C06A9261}"/>
                    </a:ext>
                  </a:extLst>
                </p:cNvPr>
                <p:cNvPicPr/>
                <p:nvPr/>
              </p:nvPicPr>
              <p:blipFill>
                <a:blip r:embed="rId94"/>
                <a:stretch>
                  <a:fillRect/>
                </a:stretch>
              </p:blipFill>
              <p:spPr>
                <a:xfrm>
                  <a:off x="10316972" y="4714468"/>
                  <a:ext cx="72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Ink 57">
                  <a:extLst>
                    <a:ext uri="{FF2B5EF4-FFF2-40B4-BE49-F238E27FC236}">
                      <a16:creationId xmlns:a16="http://schemas.microsoft.com/office/drawing/2014/main" id="{83D25B44-C370-4E12-B07B-61594579C8CA}"/>
                    </a:ext>
                  </a:extLst>
                </p14:cNvPr>
                <p14:cNvContentPartPr/>
                <p14:nvPr/>
              </p14:nvContentPartPr>
              <p14:xfrm>
                <a:off x="10100612" y="4697548"/>
                <a:ext cx="144360" cy="220320"/>
              </p14:xfrm>
            </p:contentPart>
          </mc:Choice>
          <mc:Fallback xmlns="">
            <p:pic>
              <p:nvPicPr>
                <p:cNvPr id="58" name="Ink 57">
                  <a:extLst>
                    <a:ext uri="{FF2B5EF4-FFF2-40B4-BE49-F238E27FC236}">
                      <a16:creationId xmlns:a16="http://schemas.microsoft.com/office/drawing/2014/main" id="{83D25B44-C370-4E12-B07B-61594579C8CA}"/>
                    </a:ext>
                  </a:extLst>
                </p:cNvPr>
                <p:cNvPicPr/>
                <p:nvPr/>
              </p:nvPicPr>
              <p:blipFill>
                <a:blip r:embed="rId96"/>
                <a:stretch>
                  <a:fillRect/>
                </a:stretch>
              </p:blipFill>
              <p:spPr>
                <a:xfrm>
                  <a:off x="10091612" y="4688908"/>
                  <a:ext cx="1620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Ink 58">
                  <a:extLst>
                    <a:ext uri="{FF2B5EF4-FFF2-40B4-BE49-F238E27FC236}">
                      <a16:creationId xmlns:a16="http://schemas.microsoft.com/office/drawing/2014/main" id="{BA000581-A98A-4C2B-8B00-A7A8052C8A8D}"/>
                    </a:ext>
                  </a:extLst>
                </p14:cNvPr>
                <p14:cNvContentPartPr/>
                <p14:nvPr/>
              </p14:nvContentPartPr>
              <p14:xfrm>
                <a:off x="10178372" y="4580908"/>
                <a:ext cx="66960" cy="75240"/>
              </p14:xfrm>
            </p:contentPart>
          </mc:Choice>
          <mc:Fallback xmlns="">
            <p:pic>
              <p:nvPicPr>
                <p:cNvPr id="59" name="Ink 58">
                  <a:extLst>
                    <a:ext uri="{FF2B5EF4-FFF2-40B4-BE49-F238E27FC236}">
                      <a16:creationId xmlns:a16="http://schemas.microsoft.com/office/drawing/2014/main" id="{BA000581-A98A-4C2B-8B00-A7A8052C8A8D}"/>
                    </a:ext>
                  </a:extLst>
                </p:cNvPr>
                <p:cNvPicPr/>
                <p:nvPr/>
              </p:nvPicPr>
              <p:blipFill>
                <a:blip r:embed="rId98"/>
                <a:stretch>
                  <a:fillRect/>
                </a:stretch>
              </p:blipFill>
              <p:spPr>
                <a:xfrm>
                  <a:off x="10169372" y="4572268"/>
                  <a:ext cx="84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Ink 59">
                  <a:extLst>
                    <a:ext uri="{FF2B5EF4-FFF2-40B4-BE49-F238E27FC236}">
                      <a16:creationId xmlns:a16="http://schemas.microsoft.com/office/drawing/2014/main" id="{5298CC57-7D56-4E4F-93EB-8A639E410A22}"/>
                    </a:ext>
                  </a:extLst>
                </p14:cNvPr>
                <p14:cNvContentPartPr/>
                <p14:nvPr/>
              </p14:nvContentPartPr>
              <p14:xfrm>
                <a:off x="9688772" y="4736788"/>
                <a:ext cx="444960" cy="281160"/>
              </p14:xfrm>
            </p:contentPart>
          </mc:Choice>
          <mc:Fallback xmlns="">
            <p:pic>
              <p:nvPicPr>
                <p:cNvPr id="60" name="Ink 59">
                  <a:extLst>
                    <a:ext uri="{FF2B5EF4-FFF2-40B4-BE49-F238E27FC236}">
                      <a16:creationId xmlns:a16="http://schemas.microsoft.com/office/drawing/2014/main" id="{5298CC57-7D56-4E4F-93EB-8A639E410A22}"/>
                    </a:ext>
                  </a:extLst>
                </p:cNvPr>
                <p:cNvPicPr/>
                <p:nvPr/>
              </p:nvPicPr>
              <p:blipFill>
                <a:blip r:embed="rId100"/>
                <a:stretch>
                  <a:fillRect/>
                </a:stretch>
              </p:blipFill>
              <p:spPr>
                <a:xfrm>
                  <a:off x="9680132" y="4727788"/>
                  <a:ext cx="4626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Ink 61">
                  <a:extLst>
                    <a:ext uri="{FF2B5EF4-FFF2-40B4-BE49-F238E27FC236}">
                      <a16:creationId xmlns:a16="http://schemas.microsoft.com/office/drawing/2014/main" id="{0B4EFA84-895D-4F24-BFD5-B80FE8BEA305}"/>
                    </a:ext>
                  </a:extLst>
                </p14:cNvPr>
                <p14:cNvContentPartPr/>
                <p14:nvPr/>
              </p14:nvContentPartPr>
              <p14:xfrm>
                <a:off x="10057412" y="4630948"/>
                <a:ext cx="47520" cy="35640"/>
              </p14:xfrm>
            </p:contentPart>
          </mc:Choice>
          <mc:Fallback xmlns="">
            <p:pic>
              <p:nvPicPr>
                <p:cNvPr id="62" name="Ink 61">
                  <a:extLst>
                    <a:ext uri="{FF2B5EF4-FFF2-40B4-BE49-F238E27FC236}">
                      <a16:creationId xmlns:a16="http://schemas.microsoft.com/office/drawing/2014/main" id="{0B4EFA84-895D-4F24-BFD5-B80FE8BEA305}"/>
                    </a:ext>
                  </a:extLst>
                </p:cNvPr>
                <p:cNvPicPr/>
                <p:nvPr/>
              </p:nvPicPr>
              <p:blipFill>
                <a:blip r:embed="rId102"/>
                <a:stretch>
                  <a:fillRect/>
                </a:stretch>
              </p:blipFill>
              <p:spPr>
                <a:xfrm>
                  <a:off x="10048772" y="4621948"/>
                  <a:ext cx="651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Ink 62">
                  <a:extLst>
                    <a:ext uri="{FF2B5EF4-FFF2-40B4-BE49-F238E27FC236}">
                      <a16:creationId xmlns:a16="http://schemas.microsoft.com/office/drawing/2014/main" id="{F4F9A9A1-3B8D-4171-B06F-A24DB3943B9F}"/>
                    </a:ext>
                  </a:extLst>
                </p14:cNvPr>
                <p14:cNvContentPartPr/>
                <p14:nvPr/>
              </p14:nvContentPartPr>
              <p14:xfrm>
                <a:off x="10055972" y="4615828"/>
                <a:ext cx="3960" cy="5760"/>
              </p14:xfrm>
            </p:contentPart>
          </mc:Choice>
          <mc:Fallback xmlns="">
            <p:pic>
              <p:nvPicPr>
                <p:cNvPr id="63" name="Ink 62">
                  <a:extLst>
                    <a:ext uri="{FF2B5EF4-FFF2-40B4-BE49-F238E27FC236}">
                      <a16:creationId xmlns:a16="http://schemas.microsoft.com/office/drawing/2014/main" id="{F4F9A9A1-3B8D-4171-B06F-A24DB3943B9F}"/>
                    </a:ext>
                  </a:extLst>
                </p:cNvPr>
                <p:cNvPicPr/>
                <p:nvPr/>
              </p:nvPicPr>
              <p:blipFill>
                <a:blip r:embed="rId104"/>
                <a:stretch>
                  <a:fillRect/>
                </a:stretch>
              </p:blipFill>
              <p:spPr>
                <a:xfrm>
                  <a:off x="10047332" y="4606828"/>
                  <a:ext cx="21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Ink 63">
                  <a:extLst>
                    <a:ext uri="{FF2B5EF4-FFF2-40B4-BE49-F238E27FC236}">
                      <a16:creationId xmlns:a16="http://schemas.microsoft.com/office/drawing/2014/main" id="{7BEB9554-60DA-4097-A5CC-B79288F34800}"/>
                    </a:ext>
                  </a:extLst>
                </p14:cNvPr>
                <p14:cNvContentPartPr/>
                <p14:nvPr/>
              </p14:nvContentPartPr>
              <p14:xfrm>
                <a:off x="9860132" y="4359148"/>
                <a:ext cx="271080" cy="377280"/>
              </p14:xfrm>
            </p:contentPart>
          </mc:Choice>
          <mc:Fallback xmlns="">
            <p:pic>
              <p:nvPicPr>
                <p:cNvPr id="64" name="Ink 63">
                  <a:extLst>
                    <a:ext uri="{FF2B5EF4-FFF2-40B4-BE49-F238E27FC236}">
                      <a16:creationId xmlns:a16="http://schemas.microsoft.com/office/drawing/2014/main" id="{7BEB9554-60DA-4097-A5CC-B79288F34800}"/>
                    </a:ext>
                  </a:extLst>
                </p:cNvPr>
                <p:cNvPicPr/>
                <p:nvPr/>
              </p:nvPicPr>
              <p:blipFill>
                <a:blip r:embed="rId106"/>
                <a:stretch>
                  <a:fillRect/>
                </a:stretch>
              </p:blipFill>
              <p:spPr>
                <a:xfrm>
                  <a:off x="9851492" y="4350508"/>
                  <a:ext cx="28872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Ink 64">
                  <a:extLst>
                    <a:ext uri="{FF2B5EF4-FFF2-40B4-BE49-F238E27FC236}">
                      <a16:creationId xmlns:a16="http://schemas.microsoft.com/office/drawing/2014/main" id="{AF881895-89AF-4AD3-8A45-798B08B49FA0}"/>
                    </a:ext>
                  </a:extLst>
                </p14:cNvPr>
                <p14:cNvContentPartPr/>
                <p14:nvPr/>
              </p14:nvContentPartPr>
              <p14:xfrm>
                <a:off x="9742052" y="4867468"/>
                <a:ext cx="106560" cy="48960"/>
              </p14:xfrm>
            </p:contentPart>
          </mc:Choice>
          <mc:Fallback xmlns="">
            <p:pic>
              <p:nvPicPr>
                <p:cNvPr id="65" name="Ink 64">
                  <a:extLst>
                    <a:ext uri="{FF2B5EF4-FFF2-40B4-BE49-F238E27FC236}">
                      <a16:creationId xmlns:a16="http://schemas.microsoft.com/office/drawing/2014/main" id="{AF881895-89AF-4AD3-8A45-798B08B49FA0}"/>
                    </a:ext>
                  </a:extLst>
                </p:cNvPr>
                <p:cNvPicPr/>
                <p:nvPr/>
              </p:nvPicPr>
              <p:blipFill>
                <a:blip r:embed="rId108"/>
                <a:stretch>
                  <a:fillRect/>
                </a:stretch>
              </p:blipFill>
              <p:spPr>
                <a:xfrm>
                  <a:off x="9733412" y="4858828"/>
                  <a:ext cx="124200" cy="66600"/>
                </a:xfrm>
                <a:prstGeom prst="rect">
                  <a:avLst/>
                </a:prstGeom>
              </p:spPr>
            </p:pic>
          </mc:Fallback>
        </mc:AlternateContent>
      </p:grpSp>
      <p:grpSp>
        <p:nvGrpSpPr>
          <p:cNvPr id="73" name="Group 72">
            <a:extLst>
              <a:ext uri="{FF2B5EF4-FFF2-40B4-BE49-F238E27FC236}">
                <a16:creationId xmlns:a16="http://schemas.microsoft.com/office/drawing/2014/main" id="{FCF90D35-89C4-4DCF-A4D9-E714AEC914DF}"/>
              </a:ext>
            </a:extLst>
          </p:cNvPr>
          <p:cNvGrpSpPr/>
          <p:nvPr/>
        </p:nvGrpSpPr>
        <p:grpSpPr>
          <a:xfrm>
            <a:off x="3694412" y="1382308"/>
            <a:ext cx="544680" cy="331560"/>
            <a:chOff x="3694412" y="1382308"/>
            <a:chExt cx="544680" cy="331560"/>
          </a:xfrm>
        </p:grpSpPr>
        <mc:AlternateContent xmlns:mc="http://schemas.openxmlformats.org/markup-compatibility/2006" xmlns:p14="http://schemas.microsoft.com/office/powerpoint/2010/main">
          <mc:Choice Requires="p14">
            <p:contentPart p14:bwMode="auto" r:id="rId109">
              <p14:nvContentPartPr>
                <p14:cNvPr id="67" name="Ink 66">
                  <a:extLst>
                    <a:ext uri="{FF2B5EF4-FFF2-40B4-BE49-F238E27FC236}">
                      <a16:creationId xmlns:a16="http://schemas.microsoft.com/office/drawing/2014/main" id="{6F6F8179-E279-4275-8D0F-50654372F030}"/>
                    </a:ext>
                  </a:extLst>
                </p14:cNvPr>
                <p14:cNvContentPartPr/>
                <p14:nvPr/>
              </p14:nvContentPartPr>
              <p14:xfrm>
                <a:off x="3694412" y="1498588"/>
                <a:ext cx="544680" cy="215280"/>
              </p14:xfrm>
            </p:contentPart>
          </mc:Choice>
          <mc:Fallback xmlns="">
            <p:pic>
              <p:nvPicPr>
                <p:cNvPr id="67" name="Ink 66">
                  <a:extLst>
                    <a:ext uri="{FF2B5EF4-FFF2-40B4-BE49-F238E27FC236}">
                      <a16:creationId xmlns:a16="http://schemas.microsoft.com/office/drawing/2014/main" id="{6F6F8179-E279-4275-8D0F-50654372F030}"/>
                    </a:ext>
                  </a:extLst>
                </p:cNvPr>
                <p:cNvPicPr/>
                <p:nvPr/>
              </p:nvPicPr>
              <p:blipFill>
                <a:blip r:embed="rId110"/>
                <a:stretch>
                  <a:fillRect/>
                </a:stretch>
              </p:blipFill>
              <p:spPr>
                <a:xfrm>
                  <a:off x="3685772" y="1489588"/>
                  <a:ext cx="5623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Ink 67">
                  <a:extLst>
                    <a:ext uri="{FF2B5EF4-FFF2-40B4-BE49-F238E27FC236}">
                      <a16:creationId xmlns:a16="http://schemas.microsoft.com/office/drawing/2014/main" id="{3B4C4F3C-5EDC-4CF1-9CD0-5BFECE4F3150}"/>
                    </a:ext>
                  </a:extLst>
                </p14:cNvPr>
                <p14:cNvContentPartPr/>
                <p14:nvPr/>
              </p14:nvContentPartPr>
              <p14:xfrm>
                <a:off x="4182572" y="1386268"/>
                <a:ext cx="32040" cy="22320"/>
              </p14:xfrm>
            </p:contentPart>
          </mc:Choice>
          <mc:Fallback xmlns="">
            <p:pic>
              <p:nvPicPr>
                <p:cNvPr id="68" name="Ink 67">
                  <a:extLst>
                    <a:ext uri="{FF2B5EF4-FFF2-40B4-BE49-F238E27FC236}">
                      <a16:creationId xmlns:a16="http://schemas.microsoft.com/office/drawing/2014/main" id="{3B4C4F3C-5EDC-4CF1-9CD0-5BFECE4F3150}"/>
                    </a:ext>
                  </a:extLst>
                </p:cNvPr>
                <p:cNvPicPr/>
                <p:nvPr/>
              </p:nvPicPr>
              <p:blipFill>
                <a:blip r:embed="rId112"/>
                <a:stretch>
                  <a:fillRect/>
                </a:stretch>
              </p:blipFill>
              <p:spPr>
                <a:xfrm>
                  <a:off x="4173932" y="1377268"/>
                  <a:ext cx="49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Ink 68">
                  <a:extLst>
                    <a:ext uri="{FF2B5EF4-FFF2-40B4-BE49-F238E27FC236}">
                      <a16:creationId xmlns:a16="http://schemas.microsoft.com/office/drawing/2014/main" id="{952DE233-925E-449F-B393-DDA96F568E88}"/>
                    </a:ext>
                  </a:extLst>
                </p14:cNvPr>
                <p14:cNvContentPartPr/>
                <p14:nvPr/>
              </p14:nvContentPartPr>
              <p14:xfrm>
                <a:off x="4033892" y="1382308"/>
                <a:ext cx="27360" cy="198000"/>
              </p14:xfrm>
            </p:contentPart>
          </mc:Choice>
          <mc:Fallback xmlns="">
            <p:pic>
              <p:nvPicPr>
                <p:cNvPr id="69" name="Ink 68">
                  <a:extLst>
                    <a:ext uri="{FF2B5EF4-FFF2-40B4-BE49-F238E27FC236}">
                      <a16:creationId xmlns:a16="http://schemas.microsoft.com/office/drawing/2014/main" id="{952DE233-925E-449F-B393-DDA96F568E88}"/>
                    </a:ext>
                  </a:extLst>
                </p:cNvPr>
                <p:cNvPicPr/>
                <p:nvPr/>
              </p:nvPicPr>
              <p:blipFill>
                <a:blip r:embed="rId114"/>
                <a:stretch>
                  <a:fillRect/>
                </a:stretch>
              </p:blipFill>
              <p:spPr>
                <a:xfrm>
                  <a:off x="4024892" y="1373668"/>
                  <a:ext cx="450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Ink 69">
                  <a:extLst>
                    <a:ext uri="{FF2B5EF4-FFF2-40B4-BE49-F238E27FC236}">
                      <a16:creationId xmlns:a16="http://schemas.microsoft.com/office/drawing/2014/main" id="{51DBA2A0-E732-4831-9BB4-4095404F96C0}"/>
                    </a:ext>
                  </a:extLst>
                </p14:cNvPr>
                <p14:cNvContentPartPr/>
                <p14:nvPr/>
              </p14:nvContentPartPr>
              <p14:xfrm>
                <a:off x="4044332" y="1687588"/>
                <a:ext cx="8640" cy="10440"/>
              </p14:xfrm>
            </p:contentPart>
          </mc:Choice>
          <mc:Fallback xmlns="">
            <p:pic>
              <p:nvPicPr>
                <p:cNvPr id="70" name="Ink 69">
                  <a:extLst>
                    <a:ext uri="{FF2B5EF4-FFF2-40B4-BE49-F238E27FC236}">
                      <a16:creationId xmlns:a16="http://schemas.microsoft.com/office/drawing/2014/main" id="{51DBA2A0-E732-4831-9BB4-4095404F96C0}"/>
                    </a:ext>
                  </a:extLst>
                </p:cNvPr>
                <p:cNvPicPr/>
                <p:nvPr/>
              </p:nvPicPr>
              <p:blipFill>
                <a:blip r:embed="rId116"/>
                <a:stretch>
                  <a:fillRect/>
                </a:stretch>
              </p:blipFill>
              <p:spPr>
                <a:xfrm>
                  <a:off x="4035332" y="1678588"/>
                  <a:ext cx="26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Ink 70">
                  <a:extLst>
                    <a:ext uri="{FF2B5EF4-FFF2-40B4-BE49-F238E27FC236}">
                      <a16:creationId xmlns:a16="http://schemas.microsoft.com/office/drawing/2014/main" id="{5D2F6014-6A36-48C9-8693-B7C33DA1F005}"/>
                    </a:ext>
                  </a:extLst>
                </p14:cNvPr>
                <p14:cNvContentPartPr/>
                <p14:nvPr/>
              </p14:nvContentPartPr>
              <p14:xfrm>
                <a:off x="3904292" y="1530268"/>
                <a:ext cx="45720" cy="14400"/>
              </p14:xfrm>
            </p:contentPart>
          </mc:Choice>
          <mc:Fallback xmlns="">
            <p:pic>
              <p:nvPicPr>
                <p:cNvPr id="71" name="Ink 70">
                  <a:extLst>
                    <a:ext uri="{FF2B5EF4-FFF2-40B4-BE49-F238E27FC236}">
                      <a16:creationId xmlns:a16="http://schemas.microsoft.com/office/drawing/2014/main" id="{5D2F6014-6A36-48C9-8693-B7C33DA1F005}"/>
                    </a:ext>
                  </a:extLst>
                </p:cNvPr>
                <p:cNvPicPr/>
                <p:nvPr/>
              </p:nvPicPr>
              <p:blipFill>
                <a:blip r:embed="rId118"/>
                <a:stretch>
                  <a:fillRect/>
                </a:stretch>
              </p:blipFill>
              <p:spPr>
                <a:xfrm>
                  <a:off x="3895652" y="1521268"/>
                  <a:ext cx="63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 name="Ink 71">
                  <a:extLst>
                    <a:ext uri="{FF2B5EF4-FFF2-40B4-BE49-F238E27FC236}">
                      <a16:creationId xmlns:a16="http://schemas.microsoft.com/office/drawing/2014/main" id="{D2B055EF-6AC7-49CE-9CE5-26F55EE98E8D}"/>
                    </a:ext>
                  </a:extLst>
                </p14:cNvPr>
                <p14:cNvContentPartPr/>
                <p14:nvPr/>
              </p14:nvContentPartPr>
              <p14:xfrm>
                <a:off x="3898892" y="1470868"/>
                <a:ext cx="17640" cy="3240"/>
              </p14:xfrm>
            </p:contentPart>
          </mc:Choice>
          <mc:Fallback xmlns="">
            <p:pic>
              <p:nvPicPr>
                <p:cNvPr id="72" name="Ink 71">
                  <a:extLst>
                    <a:ext uri="{FF2B5EF4-FFF2-40B4-BE49-F238E27FC236}">
                      <a16:creationId xmlns:a16="http://schemas.microsoft.com/office/drawing/2014/main" id="{D2B055EF-6AC7-49CE-9CE5-26F55EE98E8D}"/>
                    </a:ext>
                  </a:extLst>
                </p:cNvPr>
                <p:cNvPicPr/>
                <p:nvPr/>
              </p:nvPicPr>
              <p:blipFill>
                <a:blip r:embed="rId120"/>
                <a:stretch>
                  <a:fillRect/>
                </a:stretch>
              </p:blipFill>
              <p:spPr>
                <a:xfrm>
                  <a:off x="3889892" y="1462228"/>
                  <a:ext cx="35280" cy="20880"/>
                </a:xfrm>
                <a:prstGeom prst="rect">
                  <a:avLst/>
                </a:prstGeom>
              </p:spPr>
            </p:pic>
          </mc:Fallback>
        </mc:AlternateContent>
      </p:grpSp>
      <p:grpSp>
        <p:nvGrpSpPr>
          <p:cNvPr id="81" name="Group 80">
            <a:extLst>
              <a:ext uri="{FF2B5EF4-FFF2-40B4-BE49-F238E27FC236}">
                <a16:creationId xmlns:a16="http://schemas.microsoft.com/office/drawing/2014/main" id="{BACD4A5A-361B-48FC-B57D-934547BE0F74}"/>
              </a:ext>
            </a:extLst>
          </p:cNvPr>
          <p:cNvGrpSpPr/>
          <p:nvPr/>
        </p:nvGrpSpPr>
        <p:grpSpPr>
          <a:xfrm>
            <a:off x="9813332" y="1316068"/>
            <a:ext cx="590040" cy="370440"/>
            <a:chOff x="9813332" y="1316068"/>
            <a:chExt cx="590040" cy="370440"/>
          </a:xfrm>
        </p:grpSpPr>
        <mc:AlternateContent xmlns:mc="http://schemas.openxmlformats.org/markup-compatibility/2006" xmlns:p14="http://schemas.microsoft.com/office/powerpoint/2010/main">
          <mc:Choice Requires="p14">
            <p:contentPart p14:bwMode="auto" r:id="rId121">
              <p14:nvContentPartPr>
                <p14:cNvPr id="74" name="Ink 73">
                  <a:extLst>
                    <a:ext uri="{FF2B5EF4-FFF2-40B4-BE49-F238E27FC236}">
                      <a16:creationId xmlns:a16="http://schemas.microsoft.com/office/drawing/2014/main" id="{1FF49016-0E17-4DF0-B935-1B831402DE7E}"/>
                    </a:ext>
                  </a:extLst>
                </p14:cNvPr>
                <p14:cNvContentPartPr/>
                <p14:nvPr/>
              </p14:nvContentPartPr>
              <p14:xfrm>
                <a:off x="9813332" y="1469428"/>
                <a:ext cx="590040" cy="217080"/>
              </p14:xfrm>
            </p:contentPart>
          </mc:Choice>
          <mc:Fallback xmlns="">
            <p:pic>
              <p:nvPicPr>
                <p:cNvPr id="74" name="Ink 73">
                  <a:extLst>
                    <a:ext uri="{FF2B5EF4-FFF2-40B4-BE49-F238E27FC236}">
                      <a16:creationId xmlns:a16="http://schemas.microsoft.com/office/drawing/2014/main" id="{1FF49016-0E17-4DF0-B935-1B831402DE7E}"/>
                    </a:ext>
                  </a:extLst>
                </p:cNvPr>
                <p:cNvPicPr/>
                <p:nvPr/>
              </p:nvPicPr>
              <p:blipFill>
                <a:blip r:embed="rId122"/>
                <a:stretch>
                  <a:fillRect/>
                </a:stretch>
              </p:blipFill>
              <p:spPr>
                <a:xfrm>
                  <a:off x="9804692" y="1460788"/>
                  <a:ext cx="6076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Ink 74">
                  <a:extLst>
                    <a:ext uri="{FF2B5EF4-FFF2-40B4-BE49-F238E27FC236}">
                      <a16:creationId xmlns:a16="http://schemas.microsoft.com/office/drawing/2014/main" id="{5B0B31BD-6BDD-4D5D-92E7-59F654AA9672}"/>
                    </a:ext>
                  </a:extLst>
                </p14:cNvPr>
                <p14:cNvContentPartPr/>
                <p14:nvPr/>
              </p14:nvContentPartPr>
              <p14:xfrm>
                <a:off x="10338932" y="1341988"/>
                <a:ext cx="51480" cy="23760"/>
              </p14:xfrm>
            </p:contentPart>
          </mc:Choice>
          <mc:Fallback xmlns="">
            <p:pic>
              <p:nvPicPr>
                <p:cNvPr id="75" name="Ink 74">
                  <a:extLst>
                    <a:ext uri="{FF2B5EF4-FFF2-40B4-BE49-F238E27FC236}">
                      <a16:creationId xmlns:a16="http://schemas.microsoft.com/office/drawing/2014/main" id="{5B0B31BD-6BDD-4D5D-92E7-59F654AA9672}"/>
                    </a:ext>
                  </a:extLst>
                </p:cNvPr>
                <p:cNvPicPr/>
                <p:nvPr/>
              </p:nvPicPr>
              <p:blipFill>
                <a:blip r:embed="rId124"/>
                <a:stretch>
                  <a:fillRect/>
                </a:stretch>
              </p:blipFill>
              <p:spPr>
                <a:xfrm>
                  <a:off x="10330292" y="1332988"/>
                  <a:ext cx="691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Ink 75">
                  <a:extLst>
                    <a:ext uri="{FF2B5EF4-FFF2-40B4-BE49-F238E27FC236}">
                      <a16:creationId xmlns:a16="http://schemas.microsoft.com/office/drawing/2014/main" id="{9D7F6EBC-850B-4476-AD08-66C0F4F11D3A}"/>
                    </a:ext>
                  </a:extLst>
                </p14:cNvPr>
                <p14:cNvContentPartPr/>
                <p14:nvPr/>
              </p14:nvContentPartPr>
              <p14:xfrm>
                <a:off x="10226612" y="1316068"/>
                <a:ext cx="46800" cy="189000"/>
              </p14:xfrm>
            </p:contentPart>
          </mc:Choice>
          <mc:Fallback xmlns="">
            <p:pic>
              <p:nvPicPr>
                <p:cNvPr id="76" name="Ink 75">
                  <a:extLst>
                    <a:ext uri="{FF2B5EF4-FFF2-40B4-BE49-F238E27FC236}">
                      <a16:creationId xmlns:a16="http://schemas.microsoft.com/office/drawing/2014/main" id="{9D7F6EBC-850B-4476-AD08-66C0F4F11D3A}"/>
                    </a:ext>
                  </a:extLst>
                </p:cNvPr>
                <p:cNvPicPr/>
                <p:nvPr/>
              </p:nvPicPr>
              <p:blipFill>
                <a:blip r:embed="rId126"/>
                <a:stretch>
                  <a:fillRect/>
                </a:stretch>
              </p:blipFill>
              <p:spPr>
                <a:xfrm>
                  <a:off x="10217612" y="1307068"/>
                  <a:ext cx="644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Ink 76">
                  <a:extLst>
                    <a:ext uri="{FF2B5EF4-FFF2-40B4-BE49-F238E27FC236}">
                      <a16:creationId xmlns:a16="http://schemas.microsoft.com/office/drawing/2014/main" id="{8AA945E6-A272-40CB-820A-233A19B3D4E3}"/>
                    </a:ext>
                  </a:extLst>
                </p14:cNvPr>
                <p14:cNvContentPartPr/>
                <p14:nvPr/>
              </p14:nvContentPartPr>
              <p14:xfrm>
                <a:off x="10160372" y="1665268"/>
                <a:ext cx="11880" cy="14400"/>
              </p14:xfrm>
            </p:contentPart>
          </mc:Choice>
          <mc:Fallback xmlns="">
            <p:pic>
              <p:nvPicPr>
                <p:cNvPr id="77" name="Ink 76">
                  <a:extLst>
                    <a:ext uri="{FF2B5EF4-FFF2-40B4-BE49-F238E27FC236}">
                      <a16:creationId xmlns:a16="http://schemas.microsoft.com/office/drawing/2014/main" id="{8AA945E6-A272-40CB-820A-233A19B3D4E3}"/>
                    </a:ext>
                  </a:extLst>
                </p:cNvPr>
                <p:cNvPicPr/>
                <p:nvPr/>
              </p:nvPicPr>
              <p:blipFill>
                <a:blip r:embed="rId128"/>
                <a:stretch>
                  <a:fillRect/>
                </a:stretch>
              </p:blipFill>
              <p:spPr>
                <a:xfrm>
                  <a:off x="10151732" y="1656628"/>
                  <a:ext cx="29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Ink 78">
                  <a:extLst>
                    <a:ext uri="{FF2B5EF4-FFF2-40B4-BE49-F238E27FC236}">
                      <a16:creationId xmlns:a16="http://schemas.microsoft.com/office/drawing/2014/main" id="{D86CC298-8E8F-44BC-B08A-F1FD0546C0C8}"/>
                    </a:ext>
                  </a:extLst>
                </p14:cNvPr>
                <p14:cNvContentPartPr/>
                <p14:nvPr/>
              </p14:nvContentPartPr>
              <p14:xfrm>
                <a:off x="10045892" y="1456828"/>
                <a:ext cx="61920" cy="20880"/>
              </p14:xfrm>
            </p:contentPart>
          </mc:Choice>
          <mc:Fallback xmlns="">
            <p:pic>
              <p:nvPicPr>
                <p:cNvPr id="79" name="Ink 78">
                  <a:extLst>
                    <a:ext uri="{FF2B5EF4-FFF2-40B4-BE49-F238E27FC236}">
                      <a16:creationId xmlns:a16="http://schemas.microsoft.com/office/drawing/2014/main" id="{D86CC298-8E8F-44BC-B08A-F1FD0546C0C8}"/>
                    </a:ext>
                  </a:extLst>
                </p:cNvPr>
                <p:cNvPicPr/>
                <p:nvPr/>
              </p:nvPicPr>
              <p:blipFill>
                <a:blip r:embed="rId130"/>
                <a:stretch>
                  <a:fillRect/>
                </a:stretch>
              </p:blipFill>
              <p:spPr>
                <a:xfrm>
                  <a:off x="10037252" y="1447828"/>
                  <a:ext cx="795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Ink 79">
                  <a:extLst>
                    <a:ext uri="{FF2B5EF4-FFF2-40B4-BE49-F238E27FC236}">
                      <a16:creationId xmlns:a16="http://schemas.microsoft.com/office/drawing/2014/main" id="{698147F2-B203-4935-98E7-7B391FFEAF6E}"/>
                    </a:ext>
                  </a:extLst>
                </p14:cNvPr>
                <p14:cNvContentPartPr/>
                <p14:nvPr/>
              </p14:nvContentPartPr>
              <p14:xfrm>
                <a:off x="10034012" y="1412908"/>
                <a:ext cx="5760" cy="10080"/>
              </p14:xfrm>
            </p:contentPart>
          </mc:Choice>
          <mc:Fallback xmlns="">
            <p:pic>
              <p:nvPicPr>
                <p:cNvPr id="80" name="Ink 79">
                  <a:extLst>
                    <a:ext uri="{FF2B5EF4-FFF2-40B4-BE49-F238E27FC236}">
                      <a16:creationId xmlns:a16="http://schemas.microsoft.com/office/drawing/2014/main" id="{698147F2-B203-4935-98E7-7B391FFEAF6E}"/>
                    </a:ext>
                  </a:extLst>
                </p:cNvPr>
                <p:cNvPicPr/>
                <p:nvPr/>
              </p:nvPicPr>
              <p:blipFill>
                <a:blip r:embed="rId132"/>
                <a:stretch>
                  <a:fillRect/>
                </a:stretch>
              </p:blipFill>
              <p:spPr>
                <a:xfrm>
                  <a:off x="10025372" y="1403908"/>
                  <a:ext cx="23400" cy="2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
            <p14:nvContentPartPr>
              <p14:cNvPr id="82" name="Ink 81">
                <a:extLst>
                  <a:ext uri="{FF2B5EF4-FFF2-40B4-BE49-F238E27FC236}">
                    <a16:creationId xmlns:a16="http://schemas.microsoft.com/office/drawing/2014/main" id="{16B855BB-4E75-4A2C-9270-1969C613FFB4}"/>
                  </a:ext>
                </a:extLst>
              </p14:cNvPr>
              <p14:cNvContentPartPr/>
              <p14:nvPr/>
            </p14:nvContentPartPr>
            <p14:xfrm>
              <a:off x="2886212" y="2080348"/>
              <a:ext cx="192240" cy="15840"/>
            </p14:xfrm>
          </p:contentPart>
        </mc:Choice>
        <mc:Fallback xmlns="">
          <p:pic>
            <p:nvPicPr>
              <p:cNvPr id="82" name="Ink 81">
                <a:extLst>
                  <a:ext uri="{FF2B5EF4-FFF2-40B4-BE49-F238E27FC236}">
                    <a16:creationId xmlns:a16="http://schemas.microsoft.com/office/drawing/2014/main" id="{16B855BB-4E75-4A2C-9270-1969C613FFB4}"/>
                  </a:ext>
                </a:extLst>
              </p:cNvPr>
              <p:cNvPicPr/>
              <p:nvPr/>
            </p:nvPicPr>
            <p:blipFill>
              <a:blip r:embed="rId134"/>
              <a:stretch>
                <a:fillRect/>
              </a:stretch>
            </p:blipFill>
            <p:spPr>
              <a:xfrm>
                <a:off x="2877212" y="2071708"/>
                <a:ext cx="209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3" name="Ink 82">
                <a:extLst>
                  <a:ext uri="{FF2B5EF4-FFF2-40B4-BE49-F238E27FC236}">
                    <a16:creationId xmlns:a16="http://schemas.microsoft.com/office/drawing/2014/main" id="{5413B8BD-A612-45C3-B3E8-D0876A7519A8}"/>
                  </a:ext>
                </a:extLst>
              </p14:cNvPr>
              <p14:cNvContentPartPr/>
              <p14:nvPr/>
            </p14:nvContentPartPr>
            <p14:xfrm>
              <a:off x="9164612" y="2020228"/>
              <a:ext cx="47160" cy="7920"/>
            </p14:xfrm>
          </p:contentPart>
        </mc:Choice>
        <mc:Fallback xmlns="">
          <p:pic>
            <p:nvPicPr>
              <p:cNvPr id="83" name="Ink 82">
                <a:extLst>
                  <a:ext uri="{FF2B5EF4-FFF2-40B4-BE49-F238E27FC236}">
                    <a16:creationId xmlns:a16="http://schemas.microsoft.com/office/drawing/2014/main" id="{5413B8BD-A612-45C3-B3E8-D0876A7519A8}"/>
                  </a:ext>
                </a:extLst>
              </p:cNvPr>
              <p:cNvPicPr/>
              <p:nvPr/>
            </p:nvPicPr>
            <p:blipFill>
              <a:blip r:embed="rId136"/>
              <a:stretch>
                <a:fillRect/>
              </a:stretch>
            </p:blipFill>
            <p:spPr>
              <a:xfrm>
                <a:off x="9155612" y="2011588"/>
                <a:ext cx="64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4" name="Ink 83">
                <a:extLst>
                  <a:ext uri="{FF2B5EF4-FFF2-40B4-BE49-F238E27FC236}">
                    <a16:creationId xmlns:a16="http://schemas.microsoft.com/office/drawing/2014/main" id="{780AFF6A-D5DC-4FD4-BE85-17D9AF57E4A8}"/>
                  </a:ext>
                </a:extLst>
              </p14:cNvPr>
              <p14:cNvContentPartPr/>
              <p14:nvPr/>
            </p14:nvContentPartPr>
            <p14:xfrm>
              <a:off x="9098732" y="1995388"/>
              <a:ext cx="191160" cy="16560"/>
            </p14:xfrm>
          </p:contentPart>
        </mc:Choice>
        <mc:Fallback xmlns="">
          <p:pic>
            <p:nvPicPr>
              <p:cNvPr id="84" name="Ink 83">
                <a:extLst>
                  <a:ext uri="{FF2B5EF4-FFF2-40B4-BE49-F238E27FC236}">
                    <a16:creationId xmlns:a16="http://schemas.microsoft.com/office/drawing/2014/main" id="{780AFF6A-D5DC-4FD4-BE85-17D9AF57E4A8}"/>
                  </a:ext>
                </a:extLst>
              </p:cNvPr>
              <p:cNvPicPr/>
              <p:nvPr/>
            </p:nvPicPr>
            <p:blipFill>
              <a:blip r:embed="rId138"/>
              <a:stretch>
                <a:fillRect/>
              </a:stretch>
            </p:blipFill>
            <p:spPr>
              <a:xfrm>
                <a:off x="9089732" y="1986748"/>
                <a:ext cx="208800" cy="34200"/>
              </a:xfrm>
              <a:prstGeom prst="rect">
                <a:avLst/>
              </a:prstGeom>
            </p:spPr>
          </p:pic>
        </mc:Fallback>
      </mc:AlternateContent>
      <p:sp>
        <p:nvSpPr>
          <p:cNvPr id="13" name="Slide Number Placeholder 12">
            <a:extLst>
              <a:ext uri="{FF2B5EF4-FFF2-40B4-BE49-F238E27FC236}">
                <a16:creationId xmlns:a16="http://schemas.microsoft.com/office/drawing/2014/main" id="{87F3EF05-50E4-42FD-82C3-9E1D0A2BB738}"/>
              </a:ext>
            </a:extLst>
          </p:cNvPr>
          <p:cNvSpPr>
            <a:spLocks noGrp="1"/>
          </p:cNvSpPr>
          <p:nvPr>
            <p:ph type="sldNum" sz="quarter" idx="12"/>
          </p:nvPr>
        </p:nvSpPr>
        <p:spPr/>
        <p:txBody>
          <a:bodyPr/>
          <a:lstStyle/>
          <a:p>
            <a:r>
              <a:rPr lang="en-US"/>
              <a:t>             </a:t>
            </a:r>
            <a:fld id="{8AC7B609-6235-4DF7-8376-3B4225D7EDEF}" type="slidenum">
              <a:rPr lang="en-US" smtClean="0"/>
              <a:pPr/>
              <a:t>73</a:t>
            </a:fld>
            <a:endParaRPr lang="en-US" dirty="0"/>
          </a:p>
        </p:txBody>
      </p:sp>
    </p:spTree>
    <p:extLst>
      <p:ext uri="{BB962C8B-B14F-4D97-AF65-F5344CB8AC3E}">
        <p14:creationId xmlns:p14="http://schemas.microsoft.com/office/powerpoint/2010/main" val="27915245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6C810A-B703-4B25-BD00-60820DAC59CC}"/>
              </a:ext>
            </a:extLst>
          </p:cNvPr>
          <p:cNvPicPr>
            <a:picLocks noChangeAspect="1"/>
          </p:cNvPicPr>
          <p:nvPr/>
        </p:nvPicPr>
        <p:blipFill>
          <a:blip r:embed="rId2"/>
          <a:stretch>
            <a:fillRect/>
          </a:stretch>
        </p:blipFill>
        <p:spPr>
          <a:xfrm>
            <a:off x="471371" y="437028"/>
            <a:ext cx="3213123" cy="1469111"/>
          </a:xfrm>
          <a:prstGeom prst="rect">
            <a:avLst/>
          </a:prstGeom>
        </p:spPr>
      </p:pic>
      <p:pic>
        <p:nvPicPr>
          <p:cNvPr id="4" name="Picture 3">
            <a:extLst>
              <a:ext uri="{FF2B5EF4-FFF2-40B4-BE49-F238E27FC236}">
                <a16:creationId xmlns:a16="http://schemas.microsoft.com/office/drawing/2014/main" id="{CA9FA3E2-61B9-4ECF-87CC-086C50A83535}"/>
              </a:ext>
            </a:extLst>
          </p:cNvPr>
          <p:cNvPicPr>
            <a:picLocks noChangeAspect="1"/>
          </p:cNvPicPr>
          <p:nvPr/>
        </p:nvPicPr>
        <p:blipFill>
          <a:blip r:embed="rId3"/>
          <a:stretch>
            <a:fillRect/>
          </a:stretch>
        </p:blipFill>
        <p:spPr>
          <a:xfrm>
            <a:off x="744071" y="2802757"/>
            <a:ext cx="2841812" cy="1550691"/>
          </a:xfrm>
          <a:prstGeom prst="rect">
            <a:avLst/>
          </a:prstGeom>
        </p:spPr>
      </p:pic>
      <p:sp>
        <p:nvSpPr>
          <p:cNvPr id="9" name="TextBox 8">
            <a:extLst>
              <a:ext uri="{FF2B5EF4-FFF2-40B4-BE49-F238E27FC236}">
                <a16:creationId xmlns:a16="http://schemas.microsoft.com/office/drawing/2014/main" id="{E3D8A2DF-F2A4-4E22-9187-5B4C558BC0BF}"/>
              </a:ext>
            </a:extLst>
          </p:cNvPr>
          <p:cNvSpPr txBox="1"/>
          <p:nvPr/>
        </p:nvSpPr>
        <p:spPr>
          <a:xfrm>
            <a:off x="4831976" y="681391"/>
            <a:ext cx="6096000" cy="1883657"/>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ضرایب بازتاب و عبور </a:t>
            </a:r>
            <a:r>
              <a:rPr lang="fa-IR" sz="2000" dirty="0" err="1">
                <a:latin typeface="Times New Roman" panose="02020603050405020304" pitchFamily="18" charset="0"/>
                <a:cs typeface="Times New Roman" panose="02020603050405020304" pitchFamily="18" charset="0"/>
              </a:rPr>
              <a:t>فرنل</a:t>
            </a:r>
            <a:r>
              <a:rPr lang="fa-IR" sz="2000" dirty="0">
                <a:latin typeface="Times New Roman" panose="02020603050405020304" pitchFamily="18" charset="0"/>
                <a:cs typeface="Times New Roman" panose="02020603050405020304" pitchFamily="18" charset="0"/>
              </a:rPr>
              <a:t> برای دو قطبش نوع </a:t>
            </a:r>
            <a:r>
              <a:rPr lang="en-US" sz="2000" dirty="0">
                <a:latin typeface="Times New Roman" panose="02020603050405020304" pitchFamily="18" charset="0"/>
                <a:cs typeface="Times New Roman" panose="02020603050405020304" pitchFamily="18" charset="0"/>
              </a:rPr>
              <a:t>(TE==S)</a:t>
            </a:r>
            <a:r>
              <a:rPr lang="fa-IR" sz="2000" dirty="0">
                <a:latin typeface="Times New Roman" panose="02020603050405020304" pitchFamily="18" charset="0"/>
                <a:cs typeface="Times New Roman" panose="02020603050405020304" pitchFamily="18" charset="0"/>
              </a:rPr>
              <a:t> و </a:t>
            </a:r>
            <a:r>
              <a:rPr lang="en-US" sz="2000" dirty="0">
                <a:latin typeface="Times New Roman" panose="02020603050405020304" pitchFamily="18" charset="0"/>
                <a:cs typeface="Times New Roman" panose="02020603050405020304" pitchFamily="18" charset="0"/>
              </a:rPr>
              <a:t>(TM==P)</a:t>
            </a:r>
            <a:r>
              <a:rPr lang="fa-IR" sz="2000" dirty="0">
                <a:latin typeface="Times New Roman" panose="02020603050405020304" pitchFamily="18" charset="0"/>
                <a:cs typeface="Times New Roman" panose="02020603050405020304" pitchFamily="18" charset="0"/>
              </a:rPr>
              <a:t> به صورت زیر تعریف می‌شود:</a:t>
            </a:r>
          </a:p>
          <a:p>
            <a:pPr algn="just" rtl="1">
              <a:lnSpc>
                <a:spcPct val="150000"/>
              </a:lnSpc>
            </a:pPr>
            <a:r>
              <a:rPr lang="fa-IR" sz="2000" b="1" dirty="0">
                <a:solidFill>
                  <a:srgbClr val="2B09F7"/>
                </a:solidFill>
                <a:latin typeface="Times New Roman" panose="02020603050405020304" pitchFamily="18" charset="0"/>
                <a:cs typeface="Times New Roman" panose="02020603050405020304" pitchFamily="18" charset="0"/>
              </a:rPr>
              <a:t>نسبت دامنه میدان بازتابی/عبوری به دامنه میدان فرودی</a:t>
            </a:r>
          </a:p>
          <a:p>
            <a:pPr algn="just" rtl="1">
              <a:lnSpc>
                <a:spcPct val="150000"/>
              </a:lnSpc>
            </a:pPr>
            <a:endParaRPr lang="fa-IR" sz="2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22BBF6A-82DB-4BE6-B40D-833C93A9A488}"/>
              </a:ext>
            </a:extLst>
          </p:cNvPr>
          <p:cNvSpPr txBox="1"/>
          <p:nvPr/>
        </p:nvSpPr>
        <p:spPr>
          <a:xfrm>
            <a:off x="5549153" y="2931456"/>
            <a:ext cx="6391835"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اعمال شرایط مرزی منجر به محاسبه ضرایب بازتاب برای هر دو نوع قطبش بر حسب زاویه تابش، زاویه شکست و ضریب شکست نسبی می‌شود. </a:t>
            </a:r>
          </a:p>
        </p:txBody>
      </p:sp>
      <p:grpSp>
        <p:nvGrpSpPr>
          <p:cNvPr id="13" name="Group 12">
            <a:extLst>
              <a:ext uri="{FF2B5EF4-FFF2-40B4-BE49-F238E27FC236}">
                <a16:creationId xmlns:a16="http://schemas.microsoft.com/office/drawing/2014/main" id="{D4B36824-ED40-451C-8BF2-B959A31361B4}"/>
              </a:ext>
            </a:extLst>
          </p:cNvPr>
          <p:cNvGrpSpPr/>
          <p:nvPr/>
        </p:nvGrpSpPr>
        <p:grpSpPr>
          <a:xfrm>
            <a:off x="4849009" y="4817583"/>
            <a:ext cx="3117926" cy="707875"/>
            <a:chOff x="3890593" y="4576698"/>
            <a:chExt cx="3117926" cy="707875"/>
          </a:xfrm>
        </p:grpSpPr>
        <p:pic>
          <p:nvPicPr>
            <p:cNvPr id="5" name="Picture 4">
              <a:extLst>
                <a:ext uri="{FF2B5EF4-FFF2-40B4-BE49-F238E27FC236}">
                  <a16:creationId xmlns:a16="http://schemas.microsoft.com/office/drawing/2014/main" id="{5E4F3E0A-FE93-4930-A9A9-AF20C3BFBBD2}"/>
                </a:ext>
              </a:extLst>
            </p:cNvPr>
            <p:cNvPicPr>
              <a:picLocks noChangeAspect="1"/>
            </p:cNvPicPr>
            <p:nvPr/>
          </p:nvPicPr>
          <p:blipFill>
            <a:blip r:embed="rId4"/>
            <a:stretch>
              <a:fillRect/>
            </a:stretch>
          </p:blipFill>
          <p:spPr>
            <a:xfrm>
              <a:off x="3890593" y="4640137"/>
              <a:ext cx="975361" cy="644436"/>
            </a:xfrm>
            <a:prstGeom prst="rect">
              <a:avLst/>
            </a:prstGeom>
          </p:spPr>
        </p:pic>
        <p:sp>
          <p:nvSpPr>
            <p:cNvPr id="12" name="TextBox 11">
              <a:extLst>
                <a:ext uri="{FF2B5EF4-FFF2-40B4-BE49-F238E27FC236}">
                  <a16:creationId xmlns:a16="http://schemas.microsoft.com/office/drawing/2014/main" id="{4EB4BC35-8316-4627-8461-FDA86CA10173}"/>
                </a:ext>
              </a:extLst>
            </p:cNvPr>
            <p:cNvSpPr txBox="1"/>
            <p:nvPr/>
          </p:nvSpPr>
          <p:spPr>
            <a:xfrm>
              <a:off x="4865954" y="4576698"/>
              <a:ext cx="2142565"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ضریب شکست نسبی</a:t>
              </a:r>
            </a:p>
          </p:txBody>
        </p:sp>
      </p:grpSp>
      <p:sp>
        <p:nvSpPr>
          <p:cNvPr id="6" name="Slide Number Placeholder 5">
            <a:extLst>
              <a:ext uri="{FF2B5EF4-FFF2-40B4-BE49-F238E27FC236}">
                <a16:creationId xmlns:a16="http://schemas.microsoft.com/office/drawing/2014/main" id="{FDF1817A-EB8D-4D34-9960-6EA963591BCC}"/>
              </a:ext>
            </a:extLst>
          </p:cNvPr>
          <p:cNvSpPr>
            <a:spLocks noGrp="1"/>
          </p:cNvSpPr>
          <p:nvPr>
            <p:ph type="sldNum" sz="quarter" idx="12"/>
          </p:nvPr>
        </p:nvSpPr>
        <p:spPr/>
        <p:txBody>
          <a:bodyPr/>
          <a:lstStyle/>
          <a:p>
            <a:r>
              <a:rPr lang="en-US"/>
              <a:t>             </a:t>
            </a:r>
            <a:fld id="{8AC7B609-6235-4DF7-8376-3B4225D7EDEF}" type="slidenum">
              <a:rPr lang="en-US" smtClean="0"/>
              <a:pPr/>
              <a:t>74</a:t>
            </a:fld>
            <a:endParaRPr lang="en-US" dirty="0"/>
          </a:p>
        </p:txBody>
      </p:sp>
    </p:spTree>
    <p:extLst>
      <p:ext uri="{BB962C8B-B14F-4D97-AF65-F5344CB8AC3E}">
        <p14:creationId xmlns:p14="http://schemas.microsoft.com/office/powerpoint/2010/main" val="19103434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7164ED-2C4A-49ED-98A6-7C83182C164F}"/>
              </a:ext>
            </a:extLst>
          </p:cNvPr>
          <p:cNvPicPr>
            <a:picLocks noChangeAspect="1"/>
          </p:cNvPicPr>
          <p:nvPr/>
        </p:nvPicPr>
        <p:blipFill rotWithShape="1">
          <a:blip r:embed="rId2"/>
          <a:srcRect r="29661" b="74476"/>
          <a:stretch/>
        </p:blipFill>
        <p:spPr>
          <a:xfrm>
            <a:off x="596877" y="2841813"/>
            <a:ext cx="2686587" cy="824752"/>
          </a:xfrm>
          <a:prstGeom prst="rect">
            <a:avLst/>
          </a:prstGeom>
        </p:spPr>
      </p:pic>
      <p:pic>
        <p:nvPicPr>
          <p:cNvPr id="7" name="Picture 6">
            <a:extLst>
              <a:ext uri="{FF2B5EF4-FFF2-40B4-BE49-F238E27FC236}">
                <a16:creationId xmlns:a16="http://schemas.microsoft.com/office/drawing/2014/main" id="{0F57F073-A789-43D1-9FB8-CF07249F7AEF}"/>
              </a:ext>
            </a:extLst>
          </p:cNvPr>
          <p:cNvPicPr>
            <a:picLocks noChangeAspect="1"/>
          </p:cNvPicPr>
          <p:nvPr/>
        </p:nvPicPr>
        <p:blipFill>
          <a:blip r:embed="rId3"/>
          <a:stretch>
            <a:fillRect/>
          </a:stretch>
        </p:blipFill>
        <p:spPr>
          <a:xfrm>
            <a:off x="596877" y="428115"/>
            <a:ext cx="3559689" cy="1551009"/>
          </a:xfrm>
          <a:prstGeom prst="rect">
            <a:avLst/>
          </a:prstGeom>
        </p:spPr>
      </p:pic>
      <p:sp>
        <p:nvSpPr>
          <p:cNvPr id="9" name="TextBox 8">
            <a:extLst>
              <a:ext uri="{FF2B5EF4-FFF2-40B4-BE49-F238E27FC236}">
                <a16:creationId xmlns:a16="http://schemas.microsoft.com/office/drawing/2014/main" id="{EA1035A9-36E9-4173-A6ED-E39C6B04B25C}"/>
              </a:ext>
            </a:extLst>
          </p:cNvPr>
          <p:cNvSpPr txBox="1"/>
          <p:nvPr/>
        </p:nvSpPr>
        <p:spPr>
          <a:xfrm>
            <a:off x="4527177" y="690282"/>
            <a:ext cx="6768352"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استفاده از قانون اسنل-دکارت می توان ضرایب بازتاب را بر حسب زاویه تابش و ضریب شکست نسبی محاسبه کرد. </a:t>
            </a:r>
          </a:p>
        </p:txBody>
      </p:sp>
      <p:pic>
        <p:nvPicPr>
          <p:cNvPr id="10" name="Picture 9">
            <a:extLst>
              <a:ext uri="{FF2B5EF4-FFF2-40B4-BE49-F238E27FC236}">
                <a16:creationId xmlns:a16="http://schemas.microsoft.com/office/drawing/2014/main" id="{38FF43D6-B734-4AE5-9C5A-7FBAD68564DB}"/>
              </a:ext>
            </a:extLst>
          </p:cNvPr>
          <p:cNvPicPr>
            <a:picLocks noChangeAspect="1"/>
          </p:cNvPicPr>
          <p:nvPr/>
        </p:nvPicPr>
        <p:blipFill rotWithShape="1">
          <a:blip r:embed="rId2"/>
          <a:srcRect t="51930" r="30926" b="26015"/>
          <a:stretch/>
        </p:blipFill>
        <p:spPr>
          <a:xfrm>
            <a:off x="629265" y="3831859"/>
            <a:ext cx="2621809" cy="708212"/>
          </a:xfrm>
          <a:prstGeom prst="rect">
            <a:avLst/>
          </a:prstGeom>
        </p:spPr>
      </p:pic>
      <p:sp>
        <p:nvSpPr>
          <p:cNvPr id="11" name="TextBox 10">
            <a:extLst>
              <a:ext uri="{FF2B5EF4-FFF2-40B4-BE49-F238E27FC236}">
                <a16:creationId xmlns:a16="http://schemas.microsoft.com/office/drawing/2014/main" id="{B3ABEA09-4734-4E10-AA31-E0C100E3AC38}"/>
              </a:ext>
            </a:extLst>
          </p:cNvPr>
          <p:cNvSpPr txBox="1"/>
          <p:nvPr/>
        </p:nvSpPr>
        <p:spPr>
          <a:xfrm>
            <a:off x="4527177" y="3356731"/>
            <a:ext cx="6907306"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استفاده از قانون اسنل-دکارت همچنین می توان ضرایب بازتاب را بر حسب زاویه تابش و زاویه شکست محاسبه کرد. </a:t>
            </a:r>
          </a:p>
        </p:txBody>
      </p:sp>
      <p:sp>
        <p:nvSpPr>
          <p:cNvPr id="12" name="TextBox 11">
            <a:extLst>
              <a:ext uri="{FF2B5EF4-FFF2-40B4-BE49-F238E27FC236}">
                <a16:creationId xmlns:a16="http://schemas.microsoft.com/office/drawing/2014/main" id="{C74A30F8-8474-4A8D-8795-D3A0C43AB7F9}"/>
              </a:ext>
            </a:extLst>
          </p:cNvPr>
          <p:cNvSpPr txBox="1"/>
          <p:nvPr/>
        </p:nvSpPr>
        <p:spPr>
          <a:xfrm>
            <a:off x="259976" y="5190565"/>
            <a:ext cx="11313459" cy="960328"/>
          </a:xfrm>
          <a:prstGeom prst="rect">
            <a:avLst/>
          </a:prstGeom>
          <a:noFill/>
        </p:spPr>
        <p:txBody>
          <a:bodyPr wrap="square" rtlCol="1">
            <a:spAutoFit/>
          </a:bodyPr>
          <a:lstStyle/>
          <a:p>
            <a:pPr algn="just" rtl="1">
              <a:lnSpc>
                <a:spcPct val="150000"/>
              </a:lnSpc>
            </a:pPr>
            <a:r>
              <a:rPr lang="fa-IR" sz="2000" b="1" dirty="0">
                <a:solidFill>
                  <a:srgbClr val="2B09F7"/>
                </a:solidFill>
                <a:latin typeface="Times New Roman" panose="02020603050405020304" pitchFamily="18" charset="0"/>
                <a:cs typeface="Times New Roman" panose="02020603050405020304" pitchFamily="18" charset="0"/>
              </a:rPr>
              <a:t>قرارداد</a:t>
            </a:r>
            <a:r>
              <a:rPr lang="fa-IR" sz="2000" dirty="0">
                <a:latin typeface="Times New Roman" panose="02020603050405020304" pitchFamily="18" charset="0"/>
                <a:cs typeface="Times New Roman" panose="02020603050405020304" pitchFamily="18" charset="0"/>
              </a:rPr>
              <a:t>: هرگاه در عبور از یک مرز، ضریب شکست نسبی بیشتر از 1 باشد بازتاب را </a:t>
            </a:r>
            <a:r>
              <a:rPr lang="fa-IR" sz="2000" dirty="0">
                <a:solidFill>
                  <a:srgbClr val="FF0000"/>
                </a:solidFill>
                <a:latin typeface="Times New Roman" panose="02020603050405020304" pitchFamily="18" charset="0"/>
                <a:cs typeface="Times New Roman" panose="02020603050405020304" pitchFamily="18" charset="0"/>
              </a:rPr>
              <a:t>خارجی</a:t>
            </a:r>
            <a:r>
              <a:rPr lang="fa-IR" sz="2000" dirty="0">
                <a:latin typeface="Times New Roman" panose="02020603050405020304" pitchFamily="18" charset="0"/>
                <a:cs typeface="Times New Roman" panose="02020603050405020304" pitchFamily="18" charset="0"/>
              </a:rPr>
              <a:t> گویند و</a:t>
            </a:r>
          </a:p>
          <a:p>
            <a:pPr algn="just" rtl="1">
              <a:lnSpc>
                <a:spcPct val="150000"/>
              </a:lnSpc>
            </a:pPr>
            <a:r>
              <a:rPr lang="fa-IR" sz="2000" dirty="0">
                <a:latin typeface="Times New Roman" panose="02020603050405020304" pitchFamily="18" charset="0"/>
                <a:cs typeface="Times New Roman" panose="02020603050405020304" pitchFamily="18" charset="0"/>
              </a:rPr>
              <a:t>           هرگاه در عبور از یک مرز، ضریب شکست نسبی کمتر از 1 باشد بازتاب را </a:t>
            </a:r>
            <a:r>
              <a:rPr lang="fa-IR" sz="2000" dirty="0">
                <a:solidFill>
                  <a:srgbClr val="FF0000"/>
                </a:solidFill>
                <a:latin typeface="Times New Roman" panose="02020603050405020304" pitchFamily="18" charset="0"/>
                <a:cs typeface="Times New Roman" panose="02020603050405020304" pitchFamily="18" charset="0"/>
              </a:rPr>
              <a:t>داخلی</a:t>
            </a:r>
            <a:r>
              <a:rPr lang="fa-IR" sz="2000" dirty="0">
                <a:latin typeface="Times New Roman" panose="02020603050405020304" pitchFamily="18" charset="0"/>
                <a:cs typeface="Times New Roman" panose="02020603050405020304" pitchFamily="18" charset="0"/>
              </a:rPr>
              <a:t> گویند </a:t>
            </a:r>
          </a:p>
        </p:txBody>
      </p:sp>
      <p:sp>
        <p:nvSpPr>
          <p:cNvPr id="3" name="Slide Number Placeholder 2">
            <a:extLst>
              <a:ext uri="{FF2B5EF4-FFF2-40B4-BE49-F238E27FC236}">
                <a16:creationId xmlns:a16="http://schemas.microsoft.com/office/drawing/2014/main" id="{AB2B962A-C55E-4A5F-901C-4EF2321F009C}"/>
              </a:ext>
            </a:extLst>
          </p:cNvPr>
          <p:cNvSpPr>
            <a:spLocks noGrp="1"/>
          </p:cNvSpPr>
          <p:nvPr>
            <p:ph type="sldNum" sz="quarter" idx="12"/>
          </p:nvPr>
        </p:nvSpPr>
        <p:spPr/>
        <p:txBody>
          <a:bodyPr/>
          <a:lstStyle/>
          <a:p>
            <a:r>
              <a:rPr lang="en-US"/>
              <a:t>             </a:t>
            </a:r>
            <a:fld id="{8AC7B609-6235-4DF7-8376-3B4225D7EDEF}" type="slidenum">
              <a:rPr lang="en-US" smtClean="0"/>
              <a:pPr/>
              <a:t>75</a:t>
            </a:fld>
            <a:endParaRPr lang="en-US" dirty="0"/>
          </a:p>
        </p:txBody>
      </p:sp>
    </p:spTree>
    <p:extLst>
      <p:ext uri="{BB962C8B-B14F-4D97-AF65-F5344CB8AC3E}">
        <p14:creationId xmlns:p14="http://schemas.microsoft.com/office/powerpoint/2010/main" val="28420282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49D884CB-C26C-42D5-B439-4A731F24CB89}"/>
              </a:ext>
            </a:extLst>
          </p:cNvPr>
          <p:cNvGraphicFramePr>
            <a:graphicFrameLocks noChangeAspect="1"/>
          </p:cNvGraphicFramePr>
          <p:nvPr>
            <p:extLst>
              <p:ext uri="{D42A27DB-BD31-4B8C-83A1-F6EECF244321}">
                <p14:modId xmlns:p14="http://schemas.microsoft.com/office/powerpoint/2010/main" val="2074326579"/>
              </p:ext>
            </p:extLst>
          </p:nvPr>
        </p:nvGraphicFramePr>
        <p:xfrm>
          <a:off x="603249" y="608574"/>
          <a:ext cx="3771900" cy="1308100"/>
        </p:xfrm>
        <a:graphic>
          <a:graphicData uri="http://schemas.openxmlformats.org/presentationml/2006/ole">
            <mc:AlternateContent xmlns:mc="http://schemas.openxmlformats.org/markup-compatibility/2006">
              <mc:Choice xmlns:v="urn:schemas-microsoft-com:vml" Requires="v">
                <p:oleObj name="Equation" r:id="rId2" imgW="3771720" imgH="1307880" progId="Equation.DSMT4">
                  <p:embed/>
                </p:oleObj>
              </mc:Choice>
              <mc:Fallback>
                <p:oleObj name="Equation" r:id="rId2" imgW="3771720" imgH="1307880" progId="Equation.DSMT4">
                  <p:embed/>
                  <p:pic>
                    <p:nvPicPr>
                      <p:cNvPr id="0" name=""/>
                      <p:cNvPicPr/>
                      <p:nvPr/>
                    </p:nvPicPr>
                    <p:blipFill>
                      <a:blip r:embed="rId3"/>
                      <a:stretch>
                        <a:fillRect/>
                      </a:stretch>
                    </p:blipFill>
                    <p:spPr>
                      <a:xfrm>
                        <a:off x="603249" y="608574"/>
                        <a:ext cx="3771900" cy="13081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4690D060-681B-477A-B5FB-F4CA0E047B6C}"/>
              </a:ext>
            </a:extLst>
          </p:cNvPr>
          <p:cNvSpPr txBox="1"/>
          <p:nvPr/>
        </p:nvSpPr>
        <p:spPr>
          <a:xfrm>
            <a:off x="5118847" y="779929"/>
            <a:ext cx="6692153" cy="960328"/>
          </a:xfrm>
          <a:prstGeom prst="rect">
            <a:avLst/>
          </a:prstGeom>
          <a:noFill/>
        </p:spPr>
        <p:txBody>
          <a:bodyPr wrap="square" rtlCol="1">
            <a:spAutoFit/>
          </a:bodyPr>
          <a:lstStyle/>
          <a:p>
            <a:pPr algn="just" rtl="1">
              <a:lnSpc>
                <a:spcPct val="150000"/>
              </a:lnSpc>
            </a:pPr>
            <a:r>
              <a:rPr lang="fa-IR" sz="2000" b="1" dirty="0">
                <a:solidFill>
                  <a:srgbClr val="2B09F7"/>
                </a:solidFill>
                <a:latin typeface="Times New Roman" panose="02020603050405020304" pitchFamily="18" charset="0"/>
                <a:cs typeface="Times New Roman" panose="02020603050405020304" pitchFamily="18" charset="0"/>
              </a:rPr>
              <a:t>زاویه حد</a:t>
            </a:r>
            <a:r>
              <a:rPr lang="fa-IR" sz="2000" dirty="0">
                <a:latin typeface="Times New Roman" panose="02020603050405020304" pitchFamily="18" charset="0"/>
                <a:cs typeface="Times New Roman" panose="02020603050405020304" pitchFamily="18" charset="0"/>
              </a:rPr>
              <a:t>: زاویه تابشی که زاویه شکست متناظر با آن 90 درجه باشد. </a:t>
            </a:r>
          </a:p>
          <a:p>
            <a:pPr algn="just" rtl="1">
              <a:lnSpc>
                <a:spcPct val="150000"/>
              </a:lnSpc>
            </a:pPr>
            <a:r>
              <a:rPr lang="fa-IR" sz="2000" dirty="0">
                <a:latin typeface="Times New Roman" panose="02020603050405020304" pitchFamily="18" charset="0"/>
                <a:cs typeface="Times New Roman" panose="02020603050405020304" pitchFamily="18" charset="0"/>
              </a:rPr>
              <a:t>این پدیده در بارتابش داخلی رخ می دهد. </a:t>
            </a:r>
          </a:p>
        </p:txBody>
      </p:sp>
      <p:sp>
        <p:nvSpPr>
          <p:cNvPr id="9" name="TextBox 8">
            <a:extLst>
              <a:ext uri="{FF2B5EF4-FFF2-40B4-BE49-F238E27FC236}">
                <a16:creationId xmlns:a16="http://schemas.microsoft.com/office/drawing/2014/main" id="{79CD0F28-168A-4E11-954A-BC7675F3C9DD}"/>
              </a:ext>
            </a:extLst>
          </p:cNvPr>
          <p:cNvSpPr txBox="1"/>
          <p:nvPr/>
        </p:nvSpPr>
        <p:spPr>
          <a:xfrm>
            <a:off x="603249" y="3058948"/>
            <a:ext cx="11207751"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بازتاب داخلی چنانچه زاویه تابش بیش از زاویه حد گردد آنگاه ضرایب بازتاب میدان مختلط خواهند شد:</a:t>
            </a:r>
          </a:p>
        </p:txBody>
      </p:sp>
      <p:graphicFrame>
        <p:nvGraphicFramePr>
          <p:cNvPr id="10" name="Object 9">
            <a:extLst>
              <a:ext uri="{FF2B5EF4-FFF2-40B4-BE49-F238E27FC236}">
                <a16:creationId xmlns:a16="http://schemas.microsoft.com/office/drawing/2014/main" id="{D4545A26-FAF7-4553-ABB0-DE056F810CB7}"/>
              </a:ext>
            </a:extLst>
          </p:cNvPr>
          <p:cNvGraphicFramePr>
            <a:graphicFrameLocks noChangeAspect="1"/>
          </p:cNvGraphicFramePr>
          <p:nvPr>
            <p:extLst>
              <p:ext uri="{D42A27DB-BD31-4B8C-83A1-F6EECF244321}">
                <p14:modId xmlns:p14="http://schemas.microsoft.com/office/powerpoint/2010/main" val="3950406117"/>
              </p:ext>
            </p:extLst>
          </p:nvPr>
        </p:nvGraphicFramePr>
        <p:xfrm>
          <a:off x="796737" y="4030264"/>
          <a:ext cx="8051800" cy="495300"/>
        </p:xfrm>
        <a:graphic>
          <a:graphicData uri="http://schemas.openxmlformats.org/presentationml/2006/ole">
            <mc:AlternateContent xmlns:mc="http://schemas.openxmlformats.org/markup-compatibility/2006">
              <mc:Choice xmlns:v="urn:schemas-microsoft-com:vml" Requires="v">
                <p:oleObj name="Equation" r:id="rId4" imgW="8051760" imgH="495000" progId="Equation.DSMT4">
                  <p:embed/>
                </p:oleObj>
              </mc:Choice>
              <mc:Fallback>
                <p:oleObj name="Equation" r:id="rId4" imgW="8051760" imgH="495000" progId="Equation.DSMT4">
                  <p:embed/>
                  <p:pic>
                    <p:nvPicPr>
                      <p:cNvPr id="0" name=""/>
                      <p:cNvPicPr/>
                      <p:nvPr/>
                    </p:nvPicPr>
                    <p:blipFill>
                      <a:blip r:embed="rId5"/>
                      <a:stretch>
                        <a:fillRect/>
                      </a:stretch>
                    </p:blipFill>
                    <p:spPr>
                      <a:xfrm>
                        <a:off x="796737" y="4030264"/>
                        <a:ext cx="8051800" cy="495300"/>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AA59D78E-98B4-4B0F-BAA8-E5D93D496ACA}"/>
              </a:ext>
            </a:extLst>
          </p:cNvPr>
          <p:cNvPicPr>
            <a:picLocks noChangeAspect="1"/>
          </p:cNvPicPr>
          <p:nvPr/>
        </p:nvPicPr>
        <p:blipFill>
          <a:blip r:embed="rId6"/>
          <a:stretch>
            <a:fillRect/>
          </a:stretch>
        </p:blipFill>
        <p:spPr>
          <a:xfrm>
            <a:off x="3207048" y="4699885"/>
            <a:ext cx="4171549" cy="1757735"/>
          </a:xfrm>
          <a:prstGeom prst="rect">
            <a:avLst/>
          </a:prstGeom>
        </p:spPr>
      </p:pic>
      <p:sp>
        <p:nvSpPr>
          <p:cNvPr id="12" name="Rectangle 11">
            <a:extLst>
              <a:ext uri="{FF2B5EF4-FFF2-40B4-BE49-F238E27FC236}">
                <a16:creationId xmlns:a16="http://schemas.microsoft.com/office/drawing/2014/main" id="{61C27A9D-710D-4C8C-81D8-E2FE8F4B7A71}"/>
              </a:ext>
            </a:extLst>
          </p:cNvPr>
          <p:cNvSpPr/>
          <p:nvPr/>
        </p:nvSpPr>
        <p:spPr>
          <a:xfrm>
            <a:off x="361201" y="2580611"/>
            <a:ext cx="3026341" cy="430887"/>
          </a:xfrm>
          <a:prstGeom prst="rect">
            <a:avLst/>
          </a:prstGeom>
        </p:spPr>
        <p:txBody>
          <a:bodyPr wrap="none">
            <a:spAutoFit/>
          </a:bodyPr>
          <a:lstStyle/>
          <a:p>
            <a:r>
              <a:rPr lang="fa-IR" sz="2200" dirty="0">
                <a:solidFill>
                  <a:srgbClr val="2B09F7"/>
                </a:solidFill>
                <a:latin typeface="Times New Roman" panose="02020603050405020304" pitchFamily="18" charset="0"/>
                <a:cs typeface="Times New Roman" panose="02020603050405020304" pitchFamily="18" charset="0"/>
              </a:rPr>
              <a:t>Total Internal Reflection </a:t>
            </a:r>
          </a:p>
        </p:txBody>
      </p:sp>
      <p:sp>
        <p:nvSpPr>
          <p:cNvPr id="5" name="Slide Number Placeholder 4">
            <a:extLst>
              <a:ext uri="{FF2B5EF4-FFF2-40B4-BE49-F238E27FC236}">
                <a16:creationId xmlns:a16="http://schemas.microsoft.com/office/drawing/2014/main" id="{267C4014-C857-4397-B16A-4A699FEC26F0}"/>
              </a:ext>
            </a:extLst>
          </p:cNvPr>
          <p:cNvSpPr>
            <a:spLocks noGrp="1"/>
          </p:cNvSpPr>
          <p:nvPr>
            <p:ph type="sldNum" sz="quarter" idx="12"/>
          </p:nvPr>
        </p:nvSpPr>
        <p:spPr/>
        <p:txBody>
          <a:bodyPr/>
          <a:lstStyle/>
          <a:p>
            <a:r>
              <a:rPr lang="en-US"/>
              <a:t>             </a:t>
            </a:r>
            <a:fld id="{8AC7B609-6235-4DF7-8376-3B4225D7EDEF}" type="slidenum">
              <a:rPr lang="en-US" smtClean="0"/>
              <a:pPr/>
              <a:t>76</a:t>
            </a:fld>
            <a:endParaRPr lang="en-US" dirty="0"/>
          </a:p>
        </p:txBody>
      </p:sp>
    </p:spTree>
    <p:extLst>
      <p:ext uri="{BB962C8B-B14F-4D97-AF65-F5344CB8AC3E}">
        <p14:creationId xmlns:p14="http://schemas.microsoft.com/office/powerpoint/2010/main" val="36322026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A92230-DA74-4939-9DFC-FA6279675DD0}"/>
              </a:ext>
            </a:extLst>
          </p:cNvPr>
          <p:cNvPicPr>
            <a:picLocks noChangeAspect="1"/>
          </p:cNvPicPr>
          <p:nvPr/>
        </p:nvPicPr>
        <p:blipFill>
          <a:blip r:embed="rId2"/>
          <a:stretch>
            <a:fillRect/>
          </a:stretch>
        </p:blipFill>
        <p:spPr>
          <a:xfrm>
            <a:off x="1100235" y="763584"/>
            <a:ext cx="2327030" cy="1397536"/>
          </a:xfrm>
          <a:prstGeom prst="rect">
            <a:avLst/>
          </a:prstGeom>
        </p:spPr>
      </p:pic>
      <p:sp>
        <p:nvSpPr>
          <p:cNvPr id="10" name="TextBox 9">
            <a:extLst>
              <a:ext uri="{FF2B5EF4-FFF2-40B4-BE49-F238E27FC236}">
                <a16:creationId xmlns:a16="http://schemas.microsoft.com/office/drawing/2014/main" id="{852258D0-5A1E-4505-A9A5-8B27EB258DE3}"/>
              </a:ext>
            </a:extLst>
          </p:cNvPr>
          <p:cNvSpPr txBox="1"/>
          <p:nvPr/>
        </p:nvSpPr>
        <p:spPr>
          <a:xfrm>
            <a:off x="5031434" y="502024"/>
            <a:ext cx="6649577"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ضریب بازتاب/عبور به صورت نسبت توان بازتابی-عبوری به توان فرودی تعریف می گردد.</a:t>
            </a:r>
          </a:p>
        </p:txBody>
      </p:sp>
      <p:graphicFrame>
        <p:nvGraphicFramePr>
          <p:cNvPr id="11" name="Object 10">
            <a:extLst>
              <a:ext uri="{FF2B5EF4-FFF2-40B4-BE49-F238E27FC236}">
                <a16:creationId xmlns:a16="http://schemas.microsoft.com/office/drawing/2014/main" id="{AE22EA1D-02DC-4508-A034-EFE7F208B328}"/>
              </a:ext>
            </a:extLst>
          </p:cNvPr>
          <p:cNvGraphicFramePr>
            <a:graphicFrameLocks noChangeAspect="1"/>
          </p:cNvGraphicFramePr>
          <p:nvPr>
            <p:extLst>
              <p:ext uri="{D42A27DB-BD31-4B8C-83A1-F6EECF244321}">
                <p14:modId xmlns:p14="http://schemas.microsoft.com/office/powerpoint/2010/main" val="2205876238"/>
              </p:ext>
            </p:extLst>
          </p:nvPr>
        </p:nvGraphicFramePr>
        <p:xfrm>
          <a:off x="6884894" y="1197037"/>
          <a:ext cx="1016000" cy="406400"/>
        </p:xfrm>
        <a:graphic>
          <a:graphicData uri="http://schemas.openxmlformats.org/presentationml/2006/ole">
            <mc:AlternateContent xmlns:mc="http://schemas.openxmlformats.org/markup-compatibility/2006">
              <mc:Choice xmlns:v="urn:schemas-microsoft-com:vml" Requires="v">
                <p:oleObj name="Equation" r:id="rId3" imgW="1015920" imgH="406080" progId="Equation.DSMT4">
                  <p:embed/>
                </p:oleObj>
              </mc:Choice>
              <mc:Fallback>
                <p:oleObj name="Equation" r:id="rId3" imgW="1015920" imgH="406080" progId="Equation.DSMT4">
                  <p:embed/>
                  <p:pic>
                    <p:nvPicPr>
                      <p:cNvPr id="0" name=""/>
                      <p:cNvPicPr/>
                      <p:nvPr/>
                    </p:nvPicPr>
                    <p:blipFill>
                      <a:blip r:embed="rId4"/>
                      <a:stretch>
                        <a:fillRect/>
                      </a:stretch>
                    </p:blipFill>
                    <p:spPr>
                      <a:xfrm>
                        <a:off x="6884894" y="1197037"/>
                        <a:ext cx="1016000" cy="4064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911B59A6-4FE9-468C-9B89-2FB67AA5C660}"/>
              </a:ext>
            </a:extLst>
          </p:cNvPr>
          <p:cNvGraphicFramePr>
            <a:graphicFrameLocks noChangeAspect="1"/>
          </p:cNvGraphicFramePr>
          <p:nvPr>
            <p:extLst>
              <p:ext uri="{D42A27DB-BD31-4B8C-83A1-F6EECF244321}">
                <p14:modId xmlns:p14="http://schemas.microsoft.com/office/powerpoint/2010/main" val="4062412679"/>
              </p:ext>
            </p:extLst>
          </p:nvPr>
        </p:nvGraphicFramePr>
        <p:xfrm>
          <a:off x="1872129" y="3247963"/>
          <a:ext cx="7567613" cy="2413000"/>
        </p:xfrm>
        <a:graphic>
          <a:graphicData uri="http://schemas.openxmlformats.org/presentationml/2006/ole">
            <mc:AlternateContent xmlns:mc="http://schemas.openxmlformats.org/markup-compatibility/2006">
              <mc:Choice xmlns:v="urn:schemas-microsoft-com:vml" Requires="v">
                <p:oleObj name="Equation" r:id="rId5" imgW="7568374" imgH="2412574" progId="Equation.DSMT4">
                  <p:embed/>
                </p:oleObj>
              </mc:Choice>
              <mc:Fallback>
                <p:oleObj name="Equation" r:id="rId5" imgW="7568374" imgH="2412574" progId="Equation.DSMT4">
                  <p:embed/>
                  <p:pic>
                    <p:nvPicPr>
                      <p:cNvPr id="0" name=""/>
                      <p:cNvPicPr/>
                      <p:nvPr/>
                    </p:nvPicPr>
                    <p:blipFill>
                      <a:blip r:embed="rId6"/>
                      <a:stretch>
                        <a:fillRect/>
                      </a:stretch>
                    </p:blipFill>
                    <p:spPr>
                      <a:xfrm>
                        <a:off x="1872129" y="3247963"/>
                        <a:ext cx="7567613" cy="2413000"/>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A8EA109-1165-4012-AA6F-FCE16B5F8ADD}"/>
              </a:ext>
            </a:extLst>
          </p:cNvPr>
          <p:cNvSpPr>
            <a:spLocks noGrp="1"/>
          </p:cNvSpPr>
          <p:nvPr>
            <p:ph type="sldNum" sz="quarter" idx="12"/>
          </p:nvPr>
        </p:nvSpPr>
        <p:spPr/>
        <p:txBody>
          <a:bodyPr/>
          <a:lstStyle/>
          <a:p>
            <a:r>
              <a:rPr lang="en-US"/>
              <a:t>             </a:t>
            </a:r>
            <a:fld id="{8AC7B609-6235-4DF7-8376-3B4225D7EDEF}" type="slidenum">
              <a:rPr lang="en-US" smtClean="0"/>
              <a:pPr/>
              <a:t>77</a:t>
            </a:fld>
            <a:endParaRPr lang="en-US" dirty="0"/>
          </a:p>
        </p:txBody>
      </p:sp>
    </p:spTree>
    <p:extLst>
      <p:ext uri="{BB962C8B-B14F-4D97-AF65-F5344CB8AC3E}">
        <p14:creationId xmlns:p14="http://schemas.microsoft.com/office/powerpoint/2010/main" val="30451307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0CB52-687E-4AB4-ACE3-D7C27CB6C389}"/>
              </a:ext>
            </a:extLst>
          </p:cNvPr>
          <p:cNvPicPr>
            <a:picLocks noChangeAspect="1"/>
          </p:cNvPicPr>
          <p:nvPr/>
        </p:nvPicPr>
        <p:blipFill>
          <a:blip r:embed="rId2"/>
          <a:stretch>
            <a:fillRect/>
          </a:stretch>
        </p:blipFill>
        <p:spPr>
          <a:xfrm>
            <a:off x="2934206" y="3513894"/>
            <a:ext cx="2097229" cy="636764"/>
          </a:xfrm>
          <a:prstGeom prst="rect">
            <a:avLst/>
          </a:prstGeom>
        </p:spPr>
      </p:pic>
      <p:graphicFrame>
        <p:nvGraphicFramePr>
          <p:cNvPr id="12" name="Object 11">
            <a:extLst>
              <a:ext uri="{FF2B5EF4-FFF2-40B4-BE49-F238E27FC236}">
                <a16:creationId xmlns:a16="http://schemas.microsoft.com/office/drawing/2014/main" id="{9435D882-23B2-4AA2-9CC4-014A1B7CEF05}"/>
              </a:ext>
            </a:extLst>
          </p:cNvPr>
          <p:cNvGraphicFramePr>
            <a:graphicFrameLocks noChangeAspect="1"/>
          </p:cNvGraphicFramePr>
          <p:nvPr>
            <p:extLst>
              <p:ext uri="{D42A27DB-BD31-4B8C-83A1-F6EECF244321}">
                <p14:modId xmlns:p14="http://schemas.microsoft.com/office/powerpoint/2010/main" val="1858402816"/>
              </p:ext>
            </p:extLst>
          </p:nvPr>
        </p:nvGraphicFramePr>
        <p:xfrm>
          <a:off x="607176" y="659014"/>
          <a:ext cx="5041900" cy="1320800"/>
        </p:xfrm>
        <a:graphic>
          <a:graphicData uri="http://schemas.openxmlformats.org/presentationml/2006/ole">
            <mc:AlternateContent xmlns:mc="http://schemas.openxmlformats.org/markup-compatibility/2006">
              <mc:Choice xmlns:v="urn:schemas-microsoft-com:vml" Requires="v">
                <p:oleObj name="Equation" r:id="rId3" imgW="5041800" imgH="1320480" progId="Equation.DSMT4">
                  <p:embed/>
                </p:oleObj>
              </mc:Choice>
              <mc:Fallback>
                <p:oleObj name="Equation" r:id="rId3" imgW="5041800" imgH="1320480" progId="Equation.DSMT4">
                  <p:embed/>
                  <p:pic>
                    <p:nvPicPr>
                      <p:cNvPr id="12" name="Object 11">
                        <a:extLst>
                          <a:ext uri="{FF2B5EF4-FFF2-40B4-BE49-F238E27FC236}">
                            <a16:creationId xmlns:a16="http://schemas.microsoft.com/office/drawing/2014/main" id="{9435D882-23B2-4AA2-9CC4-014A1B7CEF05}"/>
                          </a:ext>
                        </a:extLst>
                      </p:cNvPr>
                      <p:cNvPicPr/>
                      <p:nvPr/>
                    </p:nvPicPr>
                    <p:blipFill>
                      <a:blip r:embed="rId4"/>
                      <a:stretch>
                        <a:fillRect/>
                      </a:stretch>
                    </p:blipFill>
                    <p:spPr>
                      <a:xfrm>
                        <a:off x="607176" y="659014"/>
                        <a:ext cx="5041900" cy="13208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483DD720-C69C-4D42-92F1-4E2D47FF8359}"/>
              </a:ext>
            </a:extLst>
          </p:cNvPr>
          <p:cNvSpPr txBox="1"/>
          <p:nvPr/>
        </p:nvSpPr>
        <p:spPr>
          <a:xfrm>
            <a:off x="6212541" y="512686"/>
            <a:ext cx="5715000" cy="1421992"/>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بازتابش داخلی هرگاه زاویه تابش بیش از زاویه حد باشد کل انرژی تابش از مرز بازتابیده خواهد شد و به محیط اولیه بازمی گردد. به این پدیده بازتابش کلی داخلی گویند. </a:t>
            </a:r>
          </a:p>
        </p:txBody>
      </p:sp>
      <p:sp>
        <p:nvSpPr>
          <p:cNvPr id="14" name="TextBox 13">
            <a:extLst>
              <a:ext uri="{FF2B5EF4-FFF2-40B4-BE49-F238E27FC236}">
                <a16:creationId xmlns:a16="http://schemas.microsoft.com/office/drawing/2014/main" id="{BD058E5C-03AC-4560-884B-DF8AF41B7C0A}"/>
              </a:ext>
            </a:extLst>
          </p:cNvPr>
          <p:cNvSpPr txBox="1"/>
          <p:nvPr/>
        </p:nvSpPr>
        <p:spPr>
          <a:xfrm>
            <a:off x="726141" y="2528047"/>
            <a:ext cx="11084859"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حالت خاص تابش عمود: در این حالت ضریب بازتاب برای هر دو نوع قطبش یکسان می باشد و البته کمترین مقدار بازتابش نیز در این حالا رخ می دهد. </a:t>
            </a:r>
          </a:p>
        </p:txBody>
      </p:sp>
      <p:sp>
        <p:nvSpPr>
          <p:cNvPr id="4" name="Slide Number Placeholder 3">
            <a:extLst>
              <a:ext uri="{FF2B5EF4-FFF2-40B4-BE49-F238E27FC236}">
                <a16:creationId xmlns:a16="http://schemas.microsoft.com/office/drawing/2014/main" id="{5FAEDB05-F286-4CEA-99B1-DE250574F45F}"/>
              </a:ext>
            </a:extLst>
          </p:cNvPr>
          <p:cNvSpPr>
            <a:spLocks noGrp="1"/>
          </p:cNvSpPr>
          <p:nvPr>
            <p:ph type="sldNum" sz="quarter" idx="12"/>
          </p:nvPr>
        </p:nvSpPr>
        <p:spPr/>
        <p:txBody>
          <a:bodyPr/>
          <a:lstStyle/>
          <a:p>
            <a:r>
              <a:rPr lang="en-US"/>
              <a:t>             </a:t>
            </a:r>
            <a:fld id="{8AC7B609-6235-4DF7-8376-3B4225D7EDEF}" type="slidenum">
              <a:rPr lang="en-US" smtClean="0"/>
              <a:pPr/>
              <a:t>78</a:t>
            </a:fld>
            <a:endParaRPr lang="en-US" dirty="0"/>
          </a:p>
        </p:txBody>
      </p:sp>
    </p:spTree>
    <p:extLst>
      <p:ext uri="{BB962C8B-B14F-4D97-AF65-F5344CB8AC3E}">
        <p14:creationId xmlns:p14="http://schemas.microsoft.com/office/powerpoint/2010/main" val="34624629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CD009C-54AC-47D6-802F-BDC62993D7BB}"/>
              </a:ext>
            </a:extLst>
          </p:cNvPr>
          <p:cNvSpPr txBox="1"/>
          <p:nvPr/>
        </p:nvSpPr>
        <p:spPr>
          <a:xfrm>
            <a:off x="510988" y="421342"/>
            <a:ext cx="11300012"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مثال: در عبور نور از شیشه به ضریب شکست 1.5 چند درصد انرژی تابشی عبور می کند هرگاه پرتو عمود بر سطح شیشه بتابد. </a:t>
            </a:r>
          </a:p>
        </p:txBody>
      </p:sp>
      <p:graphicFrame>
        <p:nvGraphicFramePr>
          <p:cNvPr id="4" name="Object 3">
            <a:extLst>
              <a:ext uri="{FF2B5EF4-FFF2-40B4-BE49-F238E27FC236}">
                <a16:creationId xmlns:a16="http://schemas.microsoft.com/office/drawing/2014/main" id="{74C0EEF2-3217-434B-B2E1-09D66887BE9F}"/>
              </a:ext>
            </a:extLst>
          </p:cNvPr>
          <p:cNvGraphicFramePr>
            <a:graphicFrameLocks noChangeAspect="1"/>
          </p:cNvGraphicFramePr>
          <p:nvPr>
            <p:extLst>
              <p:ext uri="{D42A27DB-BD31-4B8C-83A1-F6EECF244321}">
                <p14:modId xmlns:p14="http://schemas.microsoft.com/office/powerpoint/2010/main" val="1725804395"/>
              </p:ext>
            </p:extLst>
          </p:nvPr>
        </p:nvGraphicFramePr>
        <p:xfrm>
          <a:off x="1232239" y="1240024"/>
          <a:ext cx="5791200" cy="4241800"/>
        </p:xfrm>
        <a:graphic>
          <a:graphicData uri="http://schemas.openxmlformats.org/presentationml/2006/ole">
            <mc:AlternateContent xmlns:mc="http://schemas.openxmlformats.org/markup-compatibility/2006">
              <mc:Choice xmlns:v="urn:schemas-microsoft-com:vml" Requires="v">
                <p:oleObj name="Equation" r:id="rId2" imgW="5790960" imgH="4241520" progId="Equation.DSMT4">
                  <p:embed/>
                </p:oleObj>
              </mc:Choice>
              <mc:Fallback>
                <p:oleObj name="Equation" r:id="rId2" imgW="5790960" imgH="4241520" progId="Equation.DSMT4">
                  <p:embed/>
                  <p:pic>
                    <p:nvPicPr>
                      <p:cNvPr id="0" name=""/>
                      <p:cNvPicPr/>
                      <p:nvPr/>
                    </p:nvPicPr>
                    <p:blipFill>
                      <a:blip r:embed="rId3"/>
                      <a:stretch>
                        <a:fillRect/>
                      </a:stretch>
                    </p:blipFill>
                    <p:spPr>
                      <a:xfrm>
                        <a:off x="1232239" y="1240024"/>
                        <a:ext cx="5791200" cy="4241800"/>
                      </a:xfrm>
                      <a:prstGeom prst="rect">
                        <a:avLst/>
                      </a:prstGeom>
                    </p:spPr>
                  </p:pic>
                </p:oleObj>
              </mc:Fallback>
            </mc:AlternateContent>
          </a:graphicData>
        </a:graphic>
      </p:graphicFrame>
      <p:cxnSp>
        <p:nvCxnSpPr>
          <p:cNvPr id="9" name="Straight Arrow Connector 8">
            <a:extLst>
              <a:ext uri="{FF2B5EF4-FFF2-40B4-BE49-F238E27FC236}">
                <a16:creationId xmlns:a16="http://schemas.microsoft.com/office/drawing/2014/main" id="{95E7EF87-1FD3-4A2A-9F05-81B8899A0DFF}"/>
              </a:ext>
            </a:extLst>
          </p:cNvPr>
          <p:cNvCxnSpPr>
            <a:cxnSpLocks/>
          </p:cNvCxnSpPr>
          <p:nvPr/>
        </p:nvCxnSpPr>
        <p:spPr>
          <a:xfrm flipV="1">
            <a:off x="14370428" y="7162800"/>
            <a:ext cx="1296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5E7EF87-1FD3-4A2A-9F05-81B8899A0DFF}"/>
              </a:ext>
            </a:extLst>
          </p:cNvPr>
          <p:cNvCxnSpPr>
            <a:cxnSpLocks/>
          </p:cNvCxnSpPr>
          <p:nvPr/>
        </p:nvCxnSpPr>
        <p:spPr>
          <a:xfrm flipV="1">
            <a:off x="14522828" y="7315200"/>
            <a:ext cx="1296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271919-5A3B-444D-A2EC-275BE80CFE49}"/>
              </a:ext>
            </a:extLst>
          </p:cNvPr>
          <p:cNvSpPr txBox="1"/>
          <p:nvPr/>
        </p:nvSpPr>
        <p:spPr>
          <a:xfrm>
            <a:off x="1963271" y="5782235"/>
            <a:ext cx="8520858"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البته در این محاسبه از بازتابهای تکراری بین دو مرز صرف نظر شده است. </a:t>
            </a:r>
          </a:p>
        </p:txBody>
      </p:sp>
      <p:grpSp>
        <p:nvGrpSpPr>
          <p:cNvPr id="22" name="Group 21">
            <a:extLst>
              <a:ext uri="{FF2B5EF4-FFF2-40B4-BE49-F238E27FC236}">
                <a16:creationId xmlns:a16="http://schemas.microsoft.com/office/drawing/2014/main" id="{249134A8-A2BE-4A13-92BC-16F1B35777F0}"/>
              </a:ext>
            </a:extLst>
          </p:cNvPr>
          <p:cNvGrpSpPr/>
          <p:nvPr/>
        </p:nvGrpSpPr>
        <p:grpSpPr>
          <a:xfrm>
            <a:off x="8255008" y="2528047"/>
            <a:ext cx="3372777" cy="2411506"/>
            <a:chOff x="8255008" y="2528047"/>
            <a:chExt cx="3372777" cy="2411506"/>
          </a:xfrm>
        </p:grpSpPr>
        <p:grpSp>
          <p:nvGrpSpPr>
            <p:cNvPr id="18" name="Group 17">
              <a:extLst>
                <a:ext uri="{FF2B5EF4-FFF2-40B4-BE49-F238E27FC236}">
                  <a16:creationId xmlns:a16="http://schemas.microsoft.com/office/drawing/2014/main" id="{A8DD6317-159A-487E-977A-FB76A38CEE65}"/>
                </a:ext>
              </a:extLst>
            </p:cNvPr>
            <p:cNvGrpSpPr/>
            <p:nvPr/>
          </p:nvGrpSpPr>
          <p:grpSpPr>
            <a:xfrm>
              <a:off x="8274428" y="2528047"/>
              <a:ext cx="3248207" cy="2411506"/>
              <a:chOff x="8274428" y="2528047"/>
              <a:chExt cx="3248207" cy="2411506"/>
            </a:xfrm>
          </p:grpSpPr>
          <p:cxnSp>
            <p:nvCxnSpPr>
              <p:cNvPr id="17" name="Straight Arrow Connector 16">
                <a:extLst>
                  <a:ext uri="{FF2B5EF4-FFF2-40B4-BE49-F238E27FC236}">
                    <a16:creationId xmlns:a16="http://schemas.microsoft.com/office/drawing/2014/main" id="{ABEBDCF5-B6BB-41D1-A0B4-77F4C927E96E}"/>
                  </a:ext>
                </a:extLst>
              </p:cNvPr>
              <p:cNvCxnSpPr>
                <a:cxnSpLocks/>
              </p:cNvCxnSpPr>
              <p:nvPr/>
            </p:nvCxnSpPr>
            <p:spPr>
              <a:xfrm flipV="1">
                <a:off x="9950835" y="3742755"/>
                <a:ext cx="1296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C065176-40E5-4E6D-97DD-E623B8261C36}"/>
                  </a:ext>
                </a:extLst>
              </p:cNvPr>
              <p:cNvGrpSpPr/>
              <p:nvPr/>
            </p:nvGrpSpPr>
            <p:grpSpPr>
              <a:xfrm>
                <a:off x="8274428" y="2528047"/>
                <a:ext cx="3248207" cy="2411506"/>
                <a:chOff x="8274428" y="2528047"/>
                <a:chExt cx="3248207" cy="2411506"/>
              </a:xfrm>
            </p:grpSpPr>
            <p:sp>
              <p:nvSpPr>
                <p:cNvPr id="5" name="Rectangle 4">
                  <a:extLst>
                    <a:ext uri="{FF2B5EF4-FFF2-40B4-BE49-F238E27FC236}">
                      <a16:creationId xmlns:a16="http://schemas.microsoft.com/office/drawing/2014/main" id="{8A4EEF21-CD03-4793-95B2-D67C5DD08CD6}"/>
                    </a:ext>
                  </a:extLst>
                </p:cNvPr>
                <p:cNvSpPr/>
                <p:nvPr/>
              </p:nvSpPr>
              <p:spPr>
                <a:xfrm>
                  <a:off x="9547412" y="2528047"/>
                  <a:ext cx="1013012" cy="2411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cxnSp>
              <p:nvCxnSpPr>
                <p:cNvPr id="7" name="Straight Arrow Connector 6">
                  <a:extLst>
                    <a:ext uri="{FF2B5EF4-FFF2-40B4-BE49-F238E27FC236}">
                      <a16:creationId xmlns:a16="http://schemas.microsoft.com/office/drawing/2014/main" id="{95E7EF87-1FD3-4A2A-9F05-81B8899A0DFF}"/>
                    </a:ext>
                  </a:extLst>
                </p:cNvPr>
                <p:cNvCxnSpPr>
                  <a:cxnSpLocks/>
                </p:cNvCxnSpPr>
                <p:nvPr/>
              </p:nvCxnSpPr>
              <p:spPr>
                <a:xfrm flipV="1">
                  <a:off x="8274428" y="3733800"/>
                  <a:ext cx="1296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41F7582-1455-48BA-B2DD-01424CE809EB}"/>
                    </a:ext>
                  </a:extLst>
                </p:cNvPr>
                <p:cNvCxnSpPr>
                  <a:cxnSpLocks/>
                </p:cNvCxnSpPr>
                <p:nvPr/>
              </p:nvCxnSpPr>
              <p:spPr>
                <a:xfrm flipV="1">
                  <a:off x="9278481" y="3742760"/>
                  <a:ext cx="1296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2ED278A-0695-466D-BB66-8A2184B3FFBA}"/>
                    </a:ext>
                  </a:extLst>
                </p:cNvPr>
                <p:cNvCxnSpPr>
                  <a:cxnSpLocks/>
                </p:cNvCxnSpPr>
                <p:nvPr/>
              </p:nvCxnSpPr>
              <p:spPr>
                <a:xfrm flipH="1" flipV="1">
                  <a:off x="8534408" y="3733800"/>
                  <a:ext cx="1008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0F0243C-850C-43ED-ACDF-42D2906D0A8D}"/>
                    </a:ext>
                  </a:extLst>
                </p:cNvPr>
                <p:cNvCxnSpPr>
                  <a:cxnSpLocks/>
                </p:cNvCxnSpPr>
                <p:nvPr/>
              </p:nvCxnSpPr>
              <p:spPr>
                <a:xfrm flipH="1" flipV="1">
                  <a:off x="9865138" y="3742760"/>
                  <a:ext cx="648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Object 12">
                  <a:extLst>
                    <a:ext uri="{FF2B5EF4-FFF2-40B4-BE49-F238E27FC236}">
                      <a16:creationId xmlns:a16="http://schemas.microsoft.com/office/drawing/2014/main" id="{813DC2E8-8B95-4F29-B09F-EED7860540D4}"/>
                    </a:ext>
                  </a:extLst>
                </p:cNvPr>
                <p:cNvGraphicFramePr>
                  <a:graphicFrameLocks noChangeAspect="1"/>
                </p:cNvGraphicFramePr>
                <p:nvPr>
                  <p:extLst>
                    <p:ext uri="{D42A27DB-BD31-4B8C-83A1-F6EECF244321}">
                      <p14:modId xmlns:p14="http://schemas.microsoft.com/office/powerpoint/2010/main" val="959095012"/>
                    </p:ext>
                  </p:extLst>
                </p:nvPr>
              </p:nvGraphicFramePr>
              <p:xfrm>
                <a:off x="8790647" y="4525309"/>
                <a:ext cx="622300" cy="266700"/>
              </p:xfrm>
              <a:graphic>
                <a:graphicData uri="http://schemas.openxmlformats.org/presentationml/2006/ole">
                  <mc:AlternateContent xmlns:mc="http://schemas.openxmlformats.org/markup-compatibility/2006">
                    <mc:Choice xmlns:v="urn:schemas-microsoft-com:vml" Requires="v">
                      <p:oleObj name="Equation" r:id="rId4" imgW="622080" imgH="266400" progId="Equation.DSMT4">
                        <p:embed/>
                      </p:oleObj>
                    </mc:Choice>
                    <mc:Fallback>
                      <p:oleObj name="Equation" r:id="rId4" imgW="622080" imgH="266400" progId="Equation.DSMT4">
                        <p:embed/>
                        <p:pic>
                          <p:nvPicPr>
                            <p:cNvPr id="0" name=""/>
                            <p:cNvPicPr/>
                            <p:nvPr/>
                          </p:nvPicPr>
                          <p:blipFill>
                            <a:blip r:embed="rId5"/>
                            <a:stretch>
                              <a:fillRect/>
                            </a:stretch>
                          </p:blipFill>
                          <p:spPr>
                            <a:xfrm>
                              <a:off x="8790647" y="4525309"/>
                              <a:ext cx="622300" cy="2667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CE5812C9-2783-46E3-B26F-786E48C8977F}"/>
                    </a:ext>
                  </a:extLst>
                </p:cNvPr>
                <p:cNvGraphicFramePr>
                  <a:graphicFrameLocks noChangeAspect="1"/>
                </p:cNvGraphicFramePr>
                <p:nvPr>
                  <p:extLst>
                    <p:ext uri="{D42A27DB-BD31-4B8C-83A1-F6EECF244321}">
                      <p14:modId xmlns:p14="http://schemas.microsoft.com/office/powerpoint/2010/main" val="1747575890"/>
                    </p:ext>
                  </p:extLst>
                </p:nvPr>
              </p:nvGraphicFramePr>
              <p:xfrm>
                <a:off x="10913035" y="4547721"/>
                <a:ext cx="609600" cy="257175"/>
              </p:xfrm>
              <a:graphic>
                <a:graphicData uri="http://schemas.openxmlformats.org/presentationml/2006/ole">
                  <mc:AlternateContent xmlns:mc="http://schemas.openxmlformats.org/markup-compatibility/2006">
                    <mc:Choice xmlns:v="urn:schemas-microsoft-com:vml" Requires="v">
                      <p:oleObj name="Equation" r:id="rId4" imgW="609587" imgH="257059" progId="Equation.DSMT4">
                        <p:embed/>
                      </p:oleObj>
                    </mc:Choice>
                    <mc:Fallback>
                      <p:oleObj name="Equation" r:id="rId4" imgW="609587" imgH="257059" progId="Equation.DSMT4">
                        <p:embed/>
                        <p:pic>
                          <p:nvPicPr>
                            <p:cNvPr id="0" name=""/>
                            <p:cNvPicPr/>
                            <p:nvPr/>
                          </p:nvPicPr>
                          <p:blipFill>
                            <a:blip r:embed="rId6"/>
                            <a:stretch>
                              <a:fillRect/>
                            </a:stretch>
                          </p:blipFill>
                          <p:spPr>
                            <a:xfrm>
                              <a:off x="10913035" y="4547721"/>
                              <a:ext cx="609600" cy="25717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FA74DF8-5EB9-4AAD-8080-E91F09643319}"/>
                    </a:ext>
                  </a:extLst>
                </p:cNvPr>
                <p:cNvGraphicFramePr>
                  <a:graphicFrameLocks noChangeAspect="1"/>
                </p:cNvGraphicFramePr>
                <p:nvPr>
                  <p:extLst>
                    <p:ext uri="{D42A27DB-BD31-4B8C-83A1-F6EECF244321}">
                      <p14:modId xmlns:p14="http://schemas.microsoft.com/office/powerpoint/2010/main" val="1622089792"/>
                    </p:ext>
                  </p:extLst>
                </p:nvPr>
              </p:nvGraphicFramePr>
              <p:xfrm>
                <a:off x="9607829" y="2692400"/>
                <a:ext cx="876300" cy="279400"/>
              </p:xfrm>
              <a:graphic>
                <a:graphicData uri="http://schemas.openxmlformats.org/presentationml/2006/ole">
                  <mc:AlternateContent xmlns:mc="http://schemas.openxmlformats.org/markup-compatibility/2006">
                    <mc:Choice xmlns:v="urn:schemas-microsoft-com:vml" Requires="v">
                      <p:oleObj name="Equation" r:id="rId7" imgW="876240" imgH="279360" progId="Equation.DSMT4">
                        <p:embed/>
                      </p:oleObj>
                    </mc:Choice>
                    <mc:Fallback>
                      <p:oleObj name="Equation" r:id="rId7" imgW="876240" imgH="279360" progId="Equation.DSMT4">
                        <p:embed/>
                        <p:pic>
                          <p:nvPicPr>
                            <p:cNvPr id="0" name=""/>
                            <p:cNvPicPr/>
                            <p:nvPr/>
                          </p:nvPicPr>
                          <p:blipFill>
                            <a:blip r:embed="rId8"/>
                            <a:stretch>
                              <a:fillRect/>
                            </a:stretch>
                          </p:blipFill>
                          <p:spPr>
                            <a:xfrm>
                              <a:off x="9607829" y="2692400"/>
                              <a:ext cx="876300" cy="279400"/>
                            </a:xfrm>
                            <a:prstGeom prst="rect">
                              <a:avLst/>
                            </a:prstGeom>
                          </p:spPr>
                        </p:pic>
                      </p:oleObj>
                    </mc:Fallback>
                  </mc:AlternateContent>
                </a:graphicData>
              </a:graphic>
            </p:graphicFrame>
          </p:grpSp>
        </p:grpSp>
        <p:graphicFrame>
          <p:nvGraphicFramePr>
            <p:cNvPr id="20" name="Object 19">
              <a:extLst>
                <a:ext uri="{FF2B5EF4-FFF2-40B4-BE49-F238E27FC236}">
                  <a16:creationId xmlns:a16="http://schemas.microsoft.com/office/drawing/2014/main" id="{93BCD01B-A882-4F31-8F9B-9D6D1373E3D5}"/>
                </a:ext>
              </a:extLst>
            </p:cNvPr>
            <p:cNvGraphicFramePr>
              <a:graphicFrameLocks noChangeAspect="1"/>
            </p:cNvGraphicFramePr>
            <p:nvPr>
              <p:extLst>
                <p:ext uri="{D42A27DB-BD31-4B8C-83A1-F6EECF244321}">
                  <p14:modId xmlns:p14="http://schemas.microsoft.com/office/powerpoint/2010/main" val="2398743729"/>
                </p:ext>
              </p:extLst>
            </p:nvPr>
          </p:nvGraphicFramePr>
          <p:xfrm>
            <a:off x="8255008" y="3314354"/>
            <a:ext cx="279400" cy="381000"/>
          </p:xfrm>
          <a:graphic>
            <a:graphicData uri="http://schemas.openxmlformats.org/presentationml/2006/ole">
              <mc:AlternateContent xmlns:mc="http://schemas.openxmlformats.org/markup-compatibility/2006">
                <mc:Choice xmlns:v="urn:schemas-microsoft-com:vml" Requires="v">
                  <p:oleObj name="Equation" r:id="rId9" imgW="279360" imgH="380880" progId="Equation.DSMT4">
                    <p:embed/>
                  </p:oleObj>
                </mc:Choice>
                <mc:Fallback>
                  <p:oleObj name="Equation" r:id="rId9" imgW="279360" imgH="380880" progId="Equation.DSMT4">
                    <p:embed/>
                    <p:pic>
                      <p:nvPicPr>
                        <p:cNvPr id="0" name=""/>
                        <p:cNvPicPr/>
                        <p:nvPr/>
                      </p:nvPicPr>
                      <p:blipFill>
                        <a:blip r:embed="rId10"/>
                        <a:stretch>
                          <a:fillRect/>
                        </a:stretch>
                      </p:blipFill>
                      <p:spPr>
                        <a:xfrm>
                          <a:off x="8255008" y="3314354"/>
                          <a:ext cx="279400" cy="3810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6FD06086-DF2F-41EB-8642-3F5833B108AF}"/>
                </a:ext>
              </a:extLst>
            </p:cNvPr>
            <p:cNvGraphicFramePr>
              <a:graphicFrameLocks noChangeAspect="1"/>
            </p:cNvGraphicFramePr>
            <p:nvPr>
              <p:extLst>
                <p:ext uri="{D42A27DB-BD31-4B8C-83A1-F6EECF244321}">
                  <p14:modId xmlns:p14="http://schemas.microsoft.com/office/powerpoint/2010/main" val="3276836415"/>
                </p:ext>
              </p:extLst>
            </p:nvPr>
          </p:nvGraphicFramePr>
          <p:xfrm>
            <a:off x="10700685" y="3208245"/>
            <a:ext cx="927100" cy="381000"/>
          </p:xfrm>
          <a:graphic>
            <a:graphicData uri="http://schemas.openxmlformats.org/presentationml/2006/ole">
              <mc:AlternateContent xmlns:mc="http://schemas.openxmlformats.org/markup-compatibility/2006">
                <mc:Choice xmlns:v="urn:schemas-microsoft-com:vml" Requires="v">
                  <p:oleObj name="Equation" r:id="rId11" imgW="927000" imgH="380880" progId="Equation.DSMT4">
                    <p:embed/>
                  </p:oleObj>
                </mc:Choice>
                <mc:Fallback>
                  <p:oleObj name="Equation" r:id="rId11" imgW="927000" imgH="380880" progId="Equation.DSMT4">
                    <p:embed/>
                    <p:pic>
                      <p:nvPicPr>
                        <p:cNvPr id="0" name=""/>
                        <p:cNvPicPr/>
                        <p:nvPr/>
                      </p:nvPicPr>
                      <p:blipFill>
                        <a:blip r:embed="rId12"/>
                        <a:stretch>
                          <a:fillRect/>
                        </a:stretch>
                      </p:blipFill>
                      <p:spPr>
                        <a:xfrm>
                          <a:off x="10700685" y="3208245"/>
                          <a:ext cx="927100" cy="381000"/>
                        </a:xfrm>
                        <a:prstGeom prst="rect">
                          <a:avLst/>
                        </a:prstGeom>
                      </p:spPr>
                    </p:pic>
                  </p:oleObj>
                </mc:Fallback>
              </mc:AlternateContent>
            </a:graphicData>
          </a:graphic>
        </p:graphicFrame>
      </p:grpSp>
      <p:sp>
        <p:nvSpPr>
          <p:cNvPr id="6" name="Slide Number Placeholder 5">
            <a:extLst>
              <a:ext uri="{FF2B5EF4-FFF2-40B4-BE49-F238E27FC236}">
                <a16:creationId xmlns:a16="http://schemas.microsoft.com/office/drawing/2014/main" id="{4F040776-5C8A-4BB1-8B89-80F26C7F47DC}"/>
              </a:ext>
            </a:extLst>
          </p:cNvPr>
          <p:cNvSpPr>
            <a:spLocks noGrp="1"/>
          </p:cNvSpPr>
          <p:nvPr>
            <p:ph type="sldNum" sz="quarter" idx="12"/>
          </p:nvPr>
        </p:nvSpPr>
        <p:spPr/>
        <p:txBody>
          <a:bodyPr/>
          <a:lstStyle/>
          <a:p>
            <a:r>
              <a:rPr lang="en-US"/>
              <a:t>             </a:t>
            </a:r>
            <a:fld id="{8AC7B609-6235-4DF7-8376-3B4225D7EDEF}" type="slidenum">
              <a:rPr lang="en-US" smtClean="0"/>
              <a:pPr/>
              <a:t>79</a:t>
            </a:fld>
            <a:endParaRPr lang="en-US" dirty="0"/>
          </a:p>
        </p:txBody>
      </p:sp>
    </p:spTree>
    <p:extLst>
      <p:ext uri="{BB962C8B-B14F-4D97-AF65-F5344CB8AC3E}">
        <p14:creationId xmlns:p14="http://schemas.microsoft.com/office/powerpoint/2010/main" val="257627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2301348" y="621766"/>
            <a:ext cx="6737549" cy="470778"/>
            <a:chOff x="939948" y="2542704"/>
            <a:chExt cx="10703225" cy="858191"/>
          </a:xfrm>
        </p:grpSpPr>
        <p:pic>
          <p:nvPicPr>
            <p:cNvPr id="2" name="Picture 1"/>
            <p:cNvPicPr>
              <a:picLocks noChangeAspect="1"/>
            </p:cNvPicPr>
            <p:nvPr/>
          </p:nvPicPr>
          <p:blipFill>
            <a:blip r:embed="rId2" cstate="print"/>
            <a:stretch>
              <a:fillRect/>
            </a:stretch>
          </p:blipFill>
          <p:spPr>
            <a:xfrm>
              <a:off x="939948" y="2542704"/>
              <a:ext cx="3669086" cy="858191"/>
            </a:xfrm>
            <a:prstGeom prst="rect">
              <a:avLst/>
            </a:prstGeom>
          </p:spPr>
        </p:pic>
        <p:pic>
          <p:nvPicPr>
            <p:cNvPr id="3" name="Picture 2"/>
            <p:cNvPicPr>
              <a:picLocks noChangeAspect="1"/>
            </p:cNvPicPr>
            <p:nvPr/>
          </p:nvPicPr>
          <p:blipFill>
            <a:blip r:embed="rId3" cstate="print"/>
            <a:stretch>
              <a:fillRect/>
            </a:stretch>
          </p:blipFill>
          <p:spPr>
            <a:xfrm>
              <a:off x="4859497" y="2636833"/>
              <a:ext cx="6783676" cy="539496"/>
            </a:xfrm>
            <a:prstGeom prst="rect">
              <a:avLst/>
            </a:prstGeom>
          </p:spPr>
        </p:pic>
      </p:grpSp>
      <p:grpSp>
        <p:nvGrpSpPr>
          <p:cNvPr id="9" name="Group 10"/>
          <p:cNvGrpSpPr>
            <a:grpSpLocks noChangeAspect="1"/>
          </p:cNvGrpSpPr>
          <p:nvPr/>
        </p:nvGrpSpPr>
        <p:grpSpPr>
          <a:xfrm>
            <a:off x="6912711" y="3429000"/>
            <a:ext cx="4830480" cy="2317151"/>
            <a:chOff x="3186951" y="835921"/>
            <a:chExt cx="5965587" cy="3077175"/>
          </a:xfrm>
        </p:grpSpPr>
        <p:sp>
          <p:nvSpPr>
            <p:cNvPr id="7" name="TextBox 6"/>
            <p:cNvSpPr txBox="1"/>
            <p:nvPr/>
          </p:nvSpPr>
          <p:spPr>
            <a:xfrm>
              <a:off x="5200249" y="835921"/>
              <a:ext cx="1814920" cy="579967"/>
            </a:xfrm>
            <a:prstGeom prst="rect">
              <a:avLst/>
            </a:prstGeom>
            <a:noFill/>
          </p:spPr>
          <p:txBody>
            <a:bodyPr wrap="none" rtlCol="0">
              <a:spAutoFit/>
            </a:bodyPr>
            <a:lstStyle/>
            <a:p>
              <a:pPr algn="just" rtl="1">
                <a:lnSpc>
                  <a:spcPct val="150000"/>
                </a:lnSpc>
              </a:pPr>
              <a:r>
                <a:rPr lang="en-US" sz="2400" dirty="0">
                  <a:latin typeface="Times New Roman" panose="02020603050405020304" pitchFamily="18" charset="0"/>
                  <a:cs typeface="Times New Roman" panose="02020603050405020304" pitchFamily="18" charset="0"/>
                </a:rPr>
                <a:t>For example:</a:t>
              </a:r>
            </a:p>
          </p:txBody>
        </p:sp>
        <p:grpSp>
          <p:nvGrpSpPr>
            <p:cNvPr id="11" name="Group 8"/>
            <p:cNvGrpSpPr/>
            <p:nvPr/>
          </p:nvGrpSpPr>
          <p:grpSpPr>
            <a:xfrm>
              <a:off x="3186951" y="1906077"/>
              <a:ext cx="5965587" cy="2007019"/>
              <a:chOff x="3294527" y="2390169"/>
              <a:chExt cx="5965587" cy="2007019"/>
            </a:xfrm>
          </p:grpSpPr>
          <p:pic>
            <p:nvPicPr>
              <p:cNvPr id="6" name="Picture 5"/>
              <p:cNvPicPr>
                <a:picLocks noChangeAspect="1"/>
              </p:cNvPicPr>
              <p:nvPr/>
            </p:nvPicPr>
            <p:blipFill>
              <a:blip r:embed="rId4" cstate="print"/>
              <a:stretch>
                <a:fillRect/>
              </a:stretch>
            </p:blipFill>
            <p:spPr>
              <a:xfrm>
                <a:off x="3294527" y="2390169"/>
                <a:ext cx="3554488" cy="2007019"/>
              </a:xfrm>
              <a:prstGeom prst="rect">
                <a:avLst/>
              </a:prstGeom>
            </p:spPr>
          </p:pic>
          <p:pic>
            <p:nvPicPr>
              <p:cNvPr id="8" name="Picture 7"/>
              <p:cNvPicPr>
                <a:picLocks noChangeAspect="1"/>
              </p:cNvPicPr>
              <p:nvPr/>
            </p:nvPicPr>
            <p:blipFill>
              <a:blip r:embed="rId5" cstate="print"/>
              <a:stretch>
                <a:fillRect/>
              </a:stretch>
            </p:blipFill>
            <p:spPr>
              <a:xfrm>
                <a:off x="6883138" y="2430510"/>
                <a:ext cx="2376976" cy="416680"/>
              </a:xfrm>
              <a:prstGeom prst="rect">
                <a:avLst/>
              </a:prstGeom>
              <a:ln>
                <a:solidFill>
                  <a:srgbClr val="FF0000"/>
                </a:solidFill>
              </a:ln>
            </p:spPr>
          </p:pic>
        </p:grpSp>
      </p:grpSp>
      <p:graphicFrame>
        <p:nvGraphicFramePr>
          <p:cNvPr id="10" name="Object 9"/>
          <p:cNvGraphicFramePr>
            <a:graphicFrameLocks noChangeAspect="1"/>
          </p:cNvGraphicFramePr>
          <p:nvPr>
            <p:extLst>
              <p:ext uri="{D42A27DB-BD31-4B8C-83A1-F6EECF244321}">
                <p14:modId xmlns:p14="http://schemas.microsoft.com/office/powerpoint/2010/main" val="1253005619"/>
              </p:ext>
            </p:extLst>
          </p:nvPr>
        </p:nvGraphicFramePr>
        <p:xfrm>
          <a:off x="654795" y="3780410"/>
          <a:ext cx="4864100" cy="2476500"/>
        </p:xfrm>
        <a:graphic>
          <a:graphicData uri="http://schemas.openxmlformats.org/presentationml/2006/ole">
            <mc:AlternateContent xmlns:mc="http://schemas.openxmlformats.org/markup-compatibility/2006">
              <mc:Choice xmlns:v="urn:schemas-microsoft-com:vml" Requires="v">
                <p:oleObj name="Equation" r:id="rId6" imgW="4863960" imgH="2476440" progId="Equation.DSMT4">
                  <p:embed/>
                </p:oleObj>
              </mc:Choice>
              <mc:Fallback>
                <p:oleObj name="Equation" r:id="rId6" imgW="4863960" imgH="2476440" progId="Equation.DSMT4">
                  <p:embed/>
                  <p:pic>
                    <p:nvPicPr>
                      <p:cNvPr id="10" name="Object 9"/>
                      <p:cNvPicPr>
                        <a:picLocks noChangeAspect="1" noChangeArrowheads="1"/>
                      </p:cNvPicPr>
                      <p:nvPr/>
                    </p:nvPicPr>
                    <p:blipFill>
                      <a:blip r:embed="rId7"/>
                      <a:srcRect/>
                      <a:stretch>
                        <a:fillRect/>
                      </a:stretch>
                    </p:blipFill>
                    <p:spPr bwMode="auto">
                      <a:xfrm>
                        <a:off x="654795" y="3780410"/>
                        <a:ext cx="4864100" cy="247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Group 27"/>
          <p:cNvGrpSpPr/>
          <p:nvPr/>
        </p:nvGrpSpPr>
        <p:grpSpPr>
          <a:xfrm>
            <a:off x="908525" y="1477327"/>
            <a:ext cx="9848217" cy="1518736"/>
            <a:chOff x="630619" y="1450432"/>
            <a:chExt cx="9848217" cy="1518736"/>
          </a:xfrm>
        </p:grpSpPr>
        <p:grpSp>
          <p:nvGrpSpPr>
            <p:cNvPr id="26" name="Group 25"/>
            <p:cNvGrpSpPr/>
            <p:nvPr/>
          </p:nvGrpSpPr>
          <p:grpSpPr>
            <a:xfrm>
              <a:off x="630619" y="1450432"/>
              <a:ext cx="7982590" cy="1518736"/>
              <a:chOff x="630619" y="1450432"/>
              <a:chExt cx="7982590" cy="1518736"/>
            </a:xfrm>
          </p:grpSpPr>
          <p:grpSp>
            <p:nvGrpSpPr>
              <p:cNvPr id="23" name="Group 22"/>
              <p:cNvGrpSpPr/>
              <p:nvPr/>
            </p:nvGrpSpPr>
            <p:grpSpPr>
              <a:xfrm>
                <a:off x="840809" y="1597568"/>
                <a:ext cx="7772400" cy="1371600"/>
                <a:chOff x="315309" y="1492468"/>
                <a:chExt cx="7772400" cy="1371600"/>
              </a:xfrm>
            </p:grpSpPr>
            <p:cxnSp>
              <p:nvCxnSpPr>
                <p:cNvPr id="15" name="Straight Arrow Connector 14"/>
                <p:cNvCxnSpPr/>
                <p:nvPr/>
              </p:nvCxnSpPr>
              <p:spPr>
                <a:xfrm flipV="1">
                  <a:off x="620110" y="1492468"/>
                  <a:ext cx="0" cy="1371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15309" y="2249214"/>
                  <a:ext cx="7772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nvGraphicFramePr>
              <p:xfrm>
                <a:off x="1946394" y="2268760"/>
                <a:ext cx="241300" cy="381000"/>
              </p:xfrm>
              <a:graphic>
                <a:graphicData uri="http://schemas.openxmlformats.org/presentationml/2006/ole">
                  <mc:AlternateContent xmlns:mc="http://schemas.openxmlformats.org/markup-compatibility/2006">
                    <mc:Choice xmlns:v="urn:schemas-microsoft-com:vml" Requires="v">
                      <p:oleObj name="Equation" r:id="rId8" imgW="241200" imgH="380880" progId="Equation.DSMT4">
                        <p:embed/>
                      </p:oleObj>
                    </mc:Choice>
                    <mc:Fallback>
                      <p:oleObj name="Equation" r:id="rId8" imgW="241200" imgH="380880" progId="Equation.DSMT4">
                        <p:embed/>
                        <p:pic>
                          <p:nvPicPr>
                            <p:cNvPr id="2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6394" y="2268760"/>
                              <a:ext cx="241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647" name="Object 23"/>
                <p:cNvGraphicFramePr>
                  <a:graphicFrameLocks noChangeAspect="1"/>
                </p:cNvGraphicFramePr>
                <p:nvPr/>
              </p:nvGraphicFramePr>
              <p:xfrm>
                <a:off x="5451838" y="2301713"/>
                <a:ext cx="279400" cy="381000"/>
              </p:xfrm>
              <a:graphic>
                <a:graphicData uri="http://schemas.openxmlformats.org/presentationml/2006/ole">
                  <mc:AlternateContent xmlns:mc="http://schemas.openxmlformats.org/markup-compatibility/2006">
                    <mc:Choice xmlns:v="urn:schemas-microsoft-com:vml" Requires="v">
                      <p:oleObj name="Equation" r:id="rId10" imgW="279360" imgH="380880" progId="Equation.DSMT4">
                        <p:embed/>
                      </p:oleObj>
                    </mc:Choice>
                    <mc:Fallback>
                      <p:oleObj name="Equation" r:id="rId10" imgW="279360" imgH="380880" progId="Equation.DSMT4">
                        <p:embed/>
                        <p:pic>
                          <p:nvPicPr>
                            <p:cNvPr id="410647"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1838" y="2301713"/>
                              <a:ext cx="279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21"/>
                <p:cNvGraphicFramePr>
                  <a:graphicFrameLocks noChangeAspect="1"/>
                </p:cNvGraphicFramePr>
                <p:nvPr/>
              </p:nvGraphicFramePr>
              <p:xfrm>
                <a:off x="2117688" y="1498275"/>
                <a:ext cx="3429000" cy="723900"/>
              </p:xfrm>
              <a:graphic>
                <a:graphicData uri="http://schemas.openxmlformats.org/presentationml/2006/ole">
                  <mc:AlternateContent xmlns:mc="http://schemas.openxmlformats.org/markup-compatibility/2006">
                    <mc:Choice xmlns:v="urn:schemas-microsoft-com:vml" Requires="v">
                      <p:oleObj name="Equation" r:id="rId12" imgW="3429000" imgH="723600" progId="Equation.DSMT4">
                        <p:embed/>
                      </p:oleObj>
                    </mc:Choice>
                    <mc:Fallback>
                      <p:oleObj name="Equation" r:id="rId12" imgW="3429000" imgH="723600" progId="Equation.DSMT4">
                        <p:embed/>
                        <p:pic>
                          <p:nvPicPr>
                            <p:cNvPr id="22" name="Object 21"/>
                            <p:cNvPicPr>
                              <a:picLocks noChangeAspect="1" noChangeArrowheads="1"/>
                            </p:cNvPicPr>
                            <p:nvPr/>
                          </p:nvPicPr>
                          <p:blipFill>
                            <a:blip r:embed="rId13"/>
                            <a:srcRect/>
                            <a:stretch>
                              <a:fillRect/>
                            </a:stretch>
                          </p:blipFill>
                          <p:spPr bwMode="auto">
                            <a:xfrm>
                              <a:off x="2117688" y="1498275"/>
                              <a:ext cx="3429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TextBox 23"/>
              <p:cNvSpPr txBox="1"/>
              <p:nvPr/>
            </p:nvSpPr>
            <p:spPr>
              <a:xfrm>
                <a:off x="630619" y="1450432"/>
                <a:ext cx="493987" cy="579967"/>
              </a:xfrm>
              <a:prstGeom prst="rect">
                <a:avLst/>
              </a:prstGeom>
              <a:noFill/>
            </p:spPr>
            <p:txBody>
              <a:bodyPr wrap="square" rtlCol="0">
                <a:spAutoFit/>
              </a:bodyPr>
              <a:lstStyle/>
              <a:p>
                <a:pPr algn="just" rtl="1">
                  <a:lnSpc>
                    <a:spcPct val="150000"/>
                  </a:lnSpc>
                </a:pPr>
                <a:r>
                  <a:rPr lang="en-US" sz="2400" dirty="0">
                    <a:latin typeface="Times New Roman" panose="02020603050405020304" pitchFamily="18" charset="0"/>
                    <a:cs typeface="Times New Roman" panose="02020603050405020304" pitchFamily="18" charset="0"/>
                  </a:rPr>
                  <a:t>y</a:t>
                </a:r>
              </a:p>
            </p:txBody>
          </p:sp>
          <p:sp>
            <p:nvSpPr>
              <p:cNvPr id="25" name="TextBox 24"/>
              <p:cNvSpPr txBox="1"/>
              <p:nvPr/>
            </p:nvSpPr>
            <p:spPr>
              <a:xfrm>
                <a:off x="7630499" y="1807780"/>
                <a:ext cx="714704" cy="579967"/>
              </a:xfrm>
              <a:prstGeom prst="rect">
                <a:avLst/>
              </a:prstGeom>
              <a:noFill/>
            </p:spPr>
            <p:txBody>
              <a:bodyPr wrap="square" rtlCol="0">
                <a:spAutoFit/>
              </a:bodyPr>
              <a:lstStyle/>
              <a:p>
                <a:pPr algn="just" rtl="1">
                  <a:lnSpc>
                    <a:spcPct val="150000"/>
                  </a:lnSpc>
                </a:pPr>
                <a:r>
                  <a:rPr lang="en-US" sz="2400" dirty="0">
                    <a:latin typeface="Times New Roman" panose="02020603050405020304" pitchFamily="18" charset="0"/>
                    <a:cs typeface="Times New Roman" panose="02020603050405020304" pitchFamily="18" charset="0"/>
                  </a:rPr>
                  <a:t>x</a:t>
                </a:r>
              </a:p>
            </p:txBody>
          </p:sp>
        </p:grpSp>
        <p:sp>
          <p:nvSpPr>
            <p:cNvPr id="27" name="TextBox 26"/>
            <p:cNvSpPr txBox="1"/>
            <p:nvPr/>
          </p:nvSpPr>
          <p:spPr>
            <a:xfrm>
              <a:off x="8029926" y="1755225"/>
              <a:ext cx="2448910" cy="646331"/>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امواج رونده</a:t>
              </a:r>
              <a:endParaRPr lang="en-US" sz="2400" dirty="0">
                <a:latin typeface="Times New Roman" panose="02020603050405020304" pitchFamily="18" charset="0"/>
                <a:cs typeface="Times New Roman" panose="02020603050405020304" pitchFamily="18" charset="0"/>
              </a:endParaRPr>
            </a:p>
          </p:txBody>
        </p:sp>
      </p:grpSp>
      <p:sp>
        <p:nvSpPr>
          <p:cNvPr id="14" name="Slide Number Placeholder 13">
            <a:extLst>
              <a:ext uri="{FF2B5EF4-FFF2-40B4-BE49-F238E27FC236}">
                <a16:creationId xmlns:a16="http://schemas.microsoft.com/office/drawing/2014/main" id="{2AA59B9B-85A5-410F-A595-C1AE9A9611F5}"/>
              </a:ext>
            </a:extLst>
          </p:cNvPr>
          <p:cNvSpPr>
            <a:spLocks noGrp="1"/>
          </p:cNvSpPr>
          <p:nvPr>
            <p:ph type="sldNum" sz="quarter" idx="12"/>
          </p:nvPr>
        </p:nvSpPr>
        <p:spPr/>
        <p:txBody>
          <a:bodyPr/>
          <a:lstStyle/>
          <a:p>
            <a:r>
              <a:rPr lang="en-US"/>
              <a:t>             </a:t>
            </a:r>
            <a:fld id="{8AC7B609-6235-4DF7-8376-3B4225D7EDEF}" type="slidenum">
              <a:rPr lang="en-US" smtClean="0"/>
              <a:pPr/>
              <a:t>8</a:t>
            </a:fld>
            <a:endParaRPr lang="en-US" dirty="0"/>
          </a:p>
        </p:txBody>
      </p:sp>
    </p:spTree>
    <p:extLst>
      <p:ext uri="{BB962C8B-B14F-4D97-AF65-F5344CB8AC3E}">
        <p14:creationId xmlns:p14="http://schemas.microsoft.com/office/powerpoint/2010/main" val="57427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238" y="89847"/>
            <a:ext cx="1944763" cy="40011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000" b="1" dirty="0">
                <a:solidFill>
                  <a:srgbClr val="FF0000"/>
                </a:solidFill>
              </a:rPr>
              <a:t>Brewster's angle</a:t>
            </a:r>
          </a:p>
        </p:txBody>
      </p:sp>
      <p:sp>
        <p:nvSpPr>
          <p:cNvPr id="3" name="TextBox 2"/>
          <p:cNvSpPr txBox="1"/>
          <p:nvPr/>
        </p:nvSpPr>
        <p:spPr>
          <a:xfrm>
            <a:off x="283779" y="641138"/>
            <a:ext cx="11487807" cy="1154162"/>
          </a:xfrm>
          <a:prstGeom prst="rect">
            <a:avLst/>
          </a:prstGeom>
          <a:noFill/>
        </p:spPr>
        <p:txBody>
          <a:bodyPr wrap="square" rtlCol="0">
            <a:spAutoFit/>
          </a:bodyPr>
          <a:lstStyle/>
          <a:p>
            <a:pPr algn="just" rtl="1">
              <a:lnSpc>
                <a:spcPct val="150000"/>
              </a:lnSpc>
            </a:pPr>
            <a:r>
              <a:rPr lang="fa-IR" sz="2400" dirty="0">
                <a:latin typeface="Times New Roman" pitchFamily="18" charset="0"/>
                <a:cs typeface="B Nazanin" panose="00000400000000000000" pitchFamily="2" charset="-78"/>
              </a:rPr>
              <a:t>هرگاه موج الکترومغناطیس بخواهد از یک محیط شفاف وارد محیط شفاف دیگر شود در مرز بین دو محیط درصدی از آن بازتاب شده و بقیه عبور </a:t>
            </a:r>
            <a:r>
              <a:rPr lang="fa-IR" sz="2400" dirty="0" err="1">
                <a:latin typeface="Times New Roman" pitchFamily="18" charset="0"/>
                <a:cs typeface="B Nazanin" panose="00000400000000000000" pitchFamily="2" charset="-78"/>
              </a:rPr>
              <a:t>می‌کند</a:t>
            </a:r>
            <a:r>
              <a:rPr lang="fa-IR" sz="2400" dirty="0">
                <a:latin typeface="Times New Roman" pitchFamily="18" charset="0"/>
                <a:cs typeface="B Nazanin" panose="00000400000000000000" pitchFamily="2" charset="-78"/>
              </a:rPr>
              <a:t>. </a:t>
            </a:r>
            <a:r>
              <a:rPr lang="fa-IR" sz="2400" dirty="0" err="1">
                <a:latin typeface="Times New Roman" pitchFamily="18" charset="0"/>
                <a:cs typeface="B Nazanin" panose="00000400000000000000" pitchFamily="2" charset="-78"/>
              </a:rPr>
              <a:t>ضرائب</a:t>
            </a:r>
            <a:r>
              <a:rPr lang="fa-IR" sz="2400" dirty="0">
                <a:latin typeface="Times New Roman" pitchFamily="18" charset="0"/>
                <a:cs typeface="B Nazanin" panose="00000400000000000000" pitchFamily="2" charset="-78"/>
              </a:rPr>
              <a:t> بازتاب و عبور به ضریب شکست دو محیط، زاویه تابش و نوع قبطش بستگی دارند.  </a:t>
            </a:r>
            <a:endParaRPr lang="en-US" sz="2400" dirty="0">
              <a:latin typeface="Times New Roman" pitchFamily="18" charset="0"/>
              <a:cs typeface="B Nazanin" panose="00000400000000000000" pitchFamily="2" charset="-78"/>
            </a:endParaRPr>
          </a:p>
        </p:txBody>
      </p:sp>
      <p:sp>
        <p:nvSpPr>
          <p:cNvPr id="326658" name="AutoShape 2" descr="{\displaystyle r_{\text{s}}=-{\frac {\sin(\theta _{\text{i}}-\theta _{\text{t}})}{\sin(\theta _{\text{i}}+\theta _{\text{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000" dirty="0"/>
          </a:p>
        </p:txBody>
      </p:sp>
      <p:sp>
        <p:nvSpPr>
          <p:cNvPr id="326661" name="AutoShape 5" descr="{\displaystyle r_{\text{p}}={\frac {\tan(\theta _{\text{i}}-\theta _{\text{t}})}{\tan(\theta _{\text{i}}+\theta _{\text{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000" dirty="0"/>
          </a:p>
        </p:txBody>
      </p:sp>
      <p:sp>
        <p:nvSpPr>
          <p:cNvPr id="326664" name="AutoShape 8" descr="{\displaystyle r_{\text{p}}={\frac {\tan(\theta _{\text{i}}-\theta _{\text{t}})}{\tan(\theta _{\text{i}}+\theta _{\text{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000" dirty="0"/>
          </a:p>
        </p:txBody>
      </p:sp>
      <p:sp>
        <p:nvSpPr>
          <p:cNvPr id="326666" name="AutoShape 10" descr="{\displaystyle r_{\text{p}}={\frac {\tan(\theta _{\text{i}}-\theta _{\text{t}})}{\tan(\theta _{\text{i}}+\theta _{\text{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000" dirty="0"/>
          </a:p>
        </p:txBody>
      </p:sp>
      <p:sp>
        <p:nvSpPr>
          <p:cNvPr id="326668" name="AutoShape 12" descr="{\displaystyle r_{\text{p}}={\frac {\tan(\theta _{\text{i}}-\theta _{\text{t}})}{\tan(\theta _{\text{i}}+\theta _{\text{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000" dirty="0"/>
          </a:p>
        </p:txBody>
      </p:sp>
      <p:sp>
        <p:nvSpPr>
          <p:cNvPr id="326670" name="AutoShape 14" descr="{\displaystyle r_{\text{s}}=-{\frac {\sin(\theta _{\text{i}}-\theta _{\text{t}})}{\sin(\theta _{\text{i}}+\theta _{\text{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000" dirty="0"/>
          </a:p>
        </p:txBody>
      </p:sp>
      <p:sp>
        <p:nvSpPr>
          <p:cNvPr id="326672" name="AutoShape 16" descr="{\displaystyle r_{\text{s}}=-{\frac {\sin(\theta _{\text{i}}-\theta _{\text{t}})}{\sin(\theta _{\text{i}}+\theta _{\text{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000" dirty="0"/>
          </a:p>
        </p:txBody>
      </p:sp>
      <p:graphicFrame>
        <p:nvGraphicFramePr>
          <p:cNvPr id="13" name="Object 12"/>
          <p:cNvGraphicFramePr>
            <a:graphicFrameLocks noChangeAspect="1"/>
          </p:cNvGraphicFramePr>
          <p:nvPr>
            <p:extLst>
              <p:ext uri="{D42A27DB-BD31-4B8C-83A1-F6EECF244321}">
                <p14:modId xmlns:p14="http://schemas.microsoft.com/office/powerpoint/2010/main" val="1186371675"/>
              </p:ext>
            </p:extLst>
          </p:nvPr>
        </p:nvGraphicFramePr>
        <p:xfrm>
          <a:off x="2704447" y="2740526"/>
          <a:ext cx="6007100" cy="927100"/>
        </p:xfrm>
        <a:graphic>
          <a:graphicData uri="http://schemas.openxmlformats.org/presentationml/2006/ole">
            <mc:AlternateContent xmlns:mc="http://schemas.openxmlformats.org/markup-compatibility/2006">
              <mc:Choice xmlns:v="urn:schemas-microsoft-com:vml" Requires="v">
                <p:oleObj name="Equation" r:id="rId2" imgW="6006960" imgH="927000" progId="Equation.DSMT4">
                  <p:embed/>
                </p:oleObj>
              </mc:Choice>
              <mc:Fallback>
                <p:oleObj name="Equation" r:id="rId2" imgW="6006960" imgH="927000" progId="Equation.DSMT4">
                  <p:embed/>
                  <p:pic>
                    <p:nvPicPr>
                      <p:cNvPr id="0" name="Picture 29"/>
                      <p:cNvPicPr>
                        <a:picLocks noChangeAspect="1" noChangeArrowheads="1"/>
                      </p:cNvPicPr>
                      <p:nvPr/>
                    </p:nvPicPr>
                    <p:blipFill>
                      <a:blip r:embed="rId3"/>
                      <a:srcRect/>
                      <a:stretch>
                        <a:fillRect/>
                      </a:stretch>
                    </p:blipFill>
                    <p:spPr bwMode="auto">
                      <a:xfrm>
                        <a:off x="2704447" y="2740526"/>
                        <a:ext cx="60071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459216380"/>
              </p:ext>
            </p:extLst>
          </p:nvPr>
        </p:nvGraphicFramePr>
        <p:xfrm>
          <a:off x="9266376" y="4227973"/>
          <a:ext cx="1325562" cy="330200"/>
        </p:xfrm>
        <a:graphic>
          <a:graphicData uri="http://schemas.openxmlformats.org/presentationml/2006/ole">
            <mc:AlternateContent xmlns:mc="http://schemas.openxmlformats.org/markup-compatibility/2006">
              <mc:Choice xmlns:v="urn:schemas-microsoft-com:vml" Requires="v">
                <p:oleObj name="Equation" r:id="rId4" imgW="1257120" imgH="330120" progId="Equation.DSMT4">
                  <p:embed/>
                </p:oleObj>
              </mc:Choice>
              <mc:Fallback>
                <p:oleObj name="Equation" r:id="rId4" imgW="1257120" imgH="330120" progId="Equation.DSMT4">
                  <p:embed/>
                  <p:pic>
                    <p:nvPicPr>
                      <p:cNvPr id="0" name="Picture 30"/>
                      <p:cNvPicPr>
                        <a:picLocks noChangeAspect="1" noChangeArrowheads="1"/>
                      </p:cNvPicPr>
                      <p:nvPr/>
                    </p:nvPicPr>
                    <p:blipFill>
                      <a:blip r:embed="rId5"/>
                      <a:srcRect/>
                      <a:stretch>
                        <a:fillRect/>
                      </a:stretch>
                    </p:blipFill>
                    <p:spPr bwMode="auto">
                      <a:xfrm>
                        <a:off x="9266376" y="4227973"/>
                        <a:ext cx="1325562"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1200454" y="4078009"/>
            <a:ext cx="10571132" cy="960328"/>
          </a:xfrm>
          <a:prstGeom prst="rect">
            <a:avLst/>
          </a:prstGeom>
          <a:noFill/>
        </p:spPr>
        <p:txBody>
          <a:bodyPr wrap="square" rtlCol="0">
            <a:spAutoFit/>
          </a:bodyPr>
          <a:lstStyle/>
          <a:p>
            <a:pPr algn="just" rtl="1">
              <a:lnSpc>
                <a:spcPct val="150000"/>
              </a:lnSpc>
            </a:pPr>
            <a:r>
              <a:rPr lang="fa-IR" sz="2000" dirty="0">
                <a:latin typeface="Times New Roman" pitchFamily="18" charset="0"/>
                <a:cs typeface="Times New Roman" pitchFamily="18" charset="0"/>
              </a:rPr>
              <a:t>در حالتی که                         ضریب بازتاب قطبش نوع </a:t>
            </a:r>
            <a:r>
              <a:rPr lang="en-US" sz="2000" dirty="0">
                <a:latin typeface="Times New Roman" pitchFamily="18" charset="0"/>
                <a:cs typeface="Times New Roman" pitchFamily="18" charset="0"/>
              </a:rPr>
              <a:t> P</a:t>
            </a:r>
            <a:r>
              <a:rPr lang="fa-IR" sz="2000" dirty="0">
                <a:latin typeface="Times New Roman" pitchFamily="18" charset="0"/>
                <a:cs typeface="Times New Roman" pitchFamily="18" charset="0"/>
              </a:rPr>
              <a:t>صفر می شود. یعنی موج بازتابیده قطبیده کامل از نوع   </a:t>
            </a:r>
            <a:r>
              <a:rPr lang="en-US" sz="2000" dirty="0">
                <a:latin typeface="Times New Roman" pitchFamily="18" charset="0"/>
                <a:cs typeface="Times New Roman" pitchFamily="18" charset="0"/>
              </a:rPr>
              <a:t> S</a:t>
            </a:r>
            <a:r>
              <a:rPr lang="fa-IR" sz="2000" dirty="0">
                <a:latin typeface="Times New Roman" pitchFamily="18" charset="0"/>
                <a:cs typeface="Times New Roman" pitchFamily="18" charset="0"/>
              </a:rPr>
              <a:t>است و موج عبوری قطبیده جزئی از نوع </a:t>
            </a:r>
            <a:r>
              <a:rPr lang="en-US" sz="2000" dirty="0">
                <a:latin typeface="Times New Roman" pitchFamily="18" charset="0"/>
                <a:cs typeface="Times New Roman" pitchFamily="18" charset="0"/>
              </a:rPr>
              <a:t> P</a:t>
            </a:r>
            <a:r>
              <a:rPr lang="fa-IR" sz="2000" dirty="0">
                <a:latin typeface="Times New Roman" pitchFamily="18" charset="0"/>
                <a:cs typeface="Times New Roman" pitchFamily="18" charset="0"/>
              </a:rPr>
              <a:t>است. زاویه تابشی که این پدیده رخ می دهد به زاویه بروستر معروف است. </a:t>
            </a:r>
            <a:endParaRPr lang="en-US" sz="2000" dirty="0">
              <a:latin typeface="Times New Roman" pitchFamily="18" charset="0"/>
              <a:cs typeface="Times New Roman"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985855327"/>
              </p:ext>
            </p:extLst>
          </p:nvPr>
        </p:nvGraphicFramePr>
        <p:xfrm>
          <a:off x="460375" y="5324712"/>
          <a:ext cx="9359900" cy="1270000"/>
        </p:xfrm>
        <a:graphic>
          <a:graphicData uri="http://schemas.openxmlformats.org/presentationml/2006/ole">
            <mc:AlternateContent xmlns:mc="http://schemas.openxmlformats.org/markup-compatibility/2006">
              <mc:Choice xmlns:v="urn:schemas-microsoft-com:vml" Requires="v">
                <p:oleObj name="Equation" r:id="rId6" imgW="9359640" imgH="1269720" progId="Equation.DSMT4">
                  <p:embed/>
                </p:oleObj>
              </mc:Choice>
              <mc:Fallback>
                <p:oleObj name="Equation" r:id="rId6" imgW="9359640" imgH="1269720" progId="Equation.DSMT4">
                  <p:embed/>
                  <p:pic>
                    <p:nvPicPr>
                      <p:cNvPr id="0" name="Picture 31"/>
                      <p:cNvPicPr>
                        <a:picLocks noChangeAspect="1" noChangeArrowheads="1"/>
                      </p:cNvPicPr>
                      <p:nvPr/>
                    </p:nvPicPr>
                    <p:blipFill>
                      <a:blip r:embed="rId7"/>
                      <a:srcRect/>
                      <a:stretch>
                        <a:fillRect/>
                      </a:stretch>
                    </p:blipFill>
                    <p:spPr bwMode="auto">
                      <a:xfrm>
                        <a:off x="460375" y="5324712"/>
                        <a:ext cx="9359900"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a:extLst>
              <a:ext uri="{FF2B5EF4-FFF2-40B4-BE49-F238E27FC236}">
                <a16:creationId xmlns:a16="http://schemas.microsoft.com/office/drawing/2014/main" id="{9684CAFE-C65D-46D7-9656-6E710F4154A2}"/>
              </a:ext>
            </a:extLst>
          </p:cNvPr>
          <p:cNvSpPr>
            <a:spLocks noGrp="1"/>
          </p:cNvSpPr>
          <p:nvPr>
            <p:ph type="sldNum" sz="quarter" idx="12"/>
          </p:nvPr>
        </p:nvSpPr>
        <p:spPr/>
        <p:txBody>
          <a:bodyPr/>
          <a:lstStyle/>
          <a:p>
            <a:r>
              <a:rPr lang="en-US"/>
              <a:t>             </a:t>
            </a:r>
            <a:fld id="{8AC7B609-6235-4DF7-8376-3B4225D7EDEF}" type="slidenum">
              <a:rPr lang="en-US" smtClean="0"/>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C1E71B-2089-4475-8203-6F38270512C1}"/>
              </a:ext>
            </a:extLst>
          </p:cNvPr>
          <p:cNvSpPr txBox="1"/>
          <p:nvPr/>
        </p:nvSpPr>
        <p:spPr>
          <a:xfrm>
            <a:off x="3048000" y="3262263"/>
            <a:ext cx="6096000" cy="369332"/>
          </a:xfrm>
          <a:prstGeom prst="rect">
            <a:avLst/>
          </a:prstGeom>
          <a:noFill/>
        </p:spPr>
        <p:txBody>
          <a:bodyPr wrap="square">
            <a:spAutoFit/>
          </a:bodyPr>
          <a:lstStyle/>
          <a:p>
            <a:r>
              <a:rPr lang="en-US" sz="1800" b="0" i="0" u="none" strike="noStrike" dirty="0">
                <a:latin typeface="Inherited"/>
              </a:rPr>
              <a:t> </a:t>
            </a:r>
            <a:endParaRPr lang="en-US" dirty="0"/>
          </a:p>
        </p:txBody>
      </p:sp>
      <p:sp>
        <p:nvSpPr>
          <p:cNvPr id="8" name="TextBox 7">
            <a:extLst>
              <a:ext uri="{FF2B5EF4-FFF2-40B4-BE49-F238E27FC236}">
                <a16:creationId xmlns:a16="http://schemas.microsoft.com/office/drawing/2014/main" id="{F26D9F2C-2F6C-4F1C-9772-38B7727B4CC9}"/>
              </a:ext>
            </a:extLst>
          </p:cNvPr>
          <p:cNvSpPr txBox="1"/>
          <p:nvPr/>
        </p:nvSpPr>
        <p:spPr>
          <a:xfrm>
            <a:off x="3048000" y="3262263"/>
            <a:ext cx="6096000" cy="369332"/>
          </a:xfrm>
          <a:prstGeom prst="rect">
            <a:avLst/>
          </a:prstGeom>
          <a:noFill/>
        </p:spPr>
        <p:txBody>
          <a:bodyPr wrap="square">
            <a:spAutoFit/>
          </a:bodyPr>
          <a:lstStyle/>
          <a:p>
            <a:r>
              <a:rPr lang="en-US" sz="1800" b="0" i="0" u="none" strike="noStrike" dirty="0">
                <a:latin typeface="Inherited"/>
              </a:rPr>
              <a:t> </a:t>
            </a:r>
            <a:endParaRPr lang="en-US" dirty="0"/>
          </a:p>
        </p:txBody>
      </p:sp>
      <p:graphicFrame>
        <p:nvGraphicFramePr>
          <p:cNvPr id="17" name="Object 16">
            <a:extLst>
              <a:ext uri="{FF2B5EF4-FFF2-40B4-BE49-F238E27FC236}">
                <a16:creationId xmlns:a16="http://schemas.microsoft.com/office/drawing/2014/main" id="{894EF5FC-6AEB-4A41-B078-926AF9FC3059}"/>
              </a:ext>
            </a:extLst>
          </p:cNvPr>
          <p:cNvGraphicFramePr>
            <a:graphicFrameLocks noChangeAspect="1"/>
          </p:cNvGraphicFramePr>
          <p:nvPr>
            <p:extLst>
              <p:ext uri="{D42A27DB-BD31-4B8C-83A1-F6EECF244321}">
                <p14:modId xmlns:p14="http://schemas.microsoft.com/office/powerpoint/2010/main" val="16429701"/>
              </p:ext>
            </p:extLst>
          </p:nvPr>
        </p:nvGraphicFramePr>
        <p:xfrm>
          <a:off x="4960376" y="3016250"/>
          <a:ext cx="838200" cy="825500"/>
        </p:xfrm>
        <a:graphic>
          <a:graphicData uri="http://schemas.openxmlformats.org/presentationml/2006/ole">
            <mc:AlternateContent xmlns:mc="http://schemas.openxmlformats.org/markup-compatibility/2006">
              <mc:Choice xmlns:v="urn:schemas-microsoft-com:vml" Requires="v">
                <p:oleObj name="Equation" r:id="rId2" imgW="838080" imgH="825480" progId="Equation.DSMT4">
                  <p:embed/>
                </p:oleObj>
              </mc:Choice>
              <mc:Fallback>
                <p:oleObj name="Equation" r:id="rId2" imgW="838080" imgH="825480" progId="Equation.DSMT4">
                  <p:embed/>
                  <p:pic>
                    <p:nvPicPr>
                      <p:cNvPr id="0" name=""/>
                      <p:cNvPicPr/>
                      <p:nvPr/>
                    </p:nvPicPr>
                    <p:blipFill>
                      <a:blip r:embed="rId3"/>
                      <a:stretch>
                        <a:fillRect/>
                      </a:stretch>
                    </p:blipFill>
                    <p:spPr>
                      <a:xfrm>
                        <a:off x="4960376" y="3016250"/>
                        <a:ext cx="838200" cy="825500"/>
                      </a:xfrm>
                      <a:prstGeom prst="rect">
                        <a:avLst/>
                      </a:prstGeom>
                    </p:spPr>
                  </p:pic>
                </p:oleObj>
              </mc:Fallback>
            </mc:AlternateContent>
          </a:graphicData>
        </a:graphic>
      </p:graphicFrame>
      <p:pic>
        <p:nvPicPr>
          <p:cNvPr id="21" name="Picture 20">
            <a:extLst>
              <a:ext uri="{FF2B5EF4-FFF2-40B4-BE49-F238E27FC236}">
                <a16:creationId xmlns:a16="http://schemas.microsoft.com/office/drawing/2014/main" id="{3FE8E9C1-5F00-450E-9521-2624C3A54B83}"/>
              </a:ext>
            </a:extLst>
          </p:cNvPr>
          <p:cNvPicPr>
            <a:picLocks noChangeAspect="1"/>
          </p:cNvPicPr>
          <p:nvPr/>
        </p:nvPicPr>
        <p:blipFill>
          <a:blip r:embed="rId4"/>
          <a:stretch>
            <a:fillRect/>
          </a:stretch>
        </p:blipFill>
        <p:spPr>
          <a:xfrm>
            <a:off x="279494" y="151521"/>
            <a:ext cx="4680000" cy="2818400"/>
          </a:xfrm>
          <a:prstGeom prst="rect">
            <a:avLst/>
          </a:prstGeom>
        </p:spPr>
      </p:pic>
      <p:pic>
        <p:nvPicPr>
          <p:cNvPr id="23" name="Picture 22">
            <a:extLst>
              <a:ext uri="{FF2B5EF4-FFF2-40B4-BE49-F238E27FC236}">
                <a16:creationId xmlns:a16="http://schemas.microsoft.com/office/drawing/2014/main" id="{B9A6B1BC-2A77-412B-9E70-171A887E6ADD}"/>
              </a:ext>
            </a:extLst>
          </p:cNvPr>
          <p:cNvPicPr>
            <a:picLocks noChangeAspect="1"/>
          </p:cNvPicPr>
          <p:nvPr/>
        </p:nvPicPr>
        <p:blipFill>
          <a:blip r:embed="rId5"/>
          <a:stretch>
            <a:fillRect/>
          </a:stretch>
        </p:blipFill>
        <p:spPr>
          <a:xfrm>
            <a:off x="6393425" y="151521"/>
            <a:ext cx="4680000" cy="3088801"/>
          </a:xfrm>
          <a:prstGeom prst="rect">
            <a:avLst/>
          </a:prstGeom>
        </p:spPr>
      </p:pic>
      <p:pic>
        <p:nvPicPr>
          <p:cNvPr id="25" name="Picture 24">
            <a:extLst>
              <a:ext uri="{FF2B5EF4-FFF2-40B4-BE49-F238E27FC236}">
                <a16:creationId xmlns:a16="http://schemas.microsoft.com/office/drawing/2014/main" id="{68441A9E-705B-47A8-864B-5B355C8D1D08}"/>
              </a:ext>
            </a:extLst>
          </p:cNvPr>
          <p:cNvPicPr>
            <a:picLocks noChangeAspect="1"/>
          </p:cNvPicPr>
          <p:nvPr/>
        </p:nvPicPr>
        <p:blipFill>
          <a:blip r:embed="rId6"/>
          <a:stretch>
            <a:fillRect/>
          </a:stretch>
        </p:blipFill>
        <p:spPr>
          <a:xfrm>
            <a:off x="279494" y="3776524"/>
            <a:ext cx="4680000" cy="2860000"/>
          </a:xfrm>
          <a:prstGeom prst="rect">
            <a:avLst/>
          </a:prstGeom>
        </p:spPr>
      </p:pic>
      <p:pic>
        <p:nvPicPr>
          <p:cNvPr id="27" name="Picture 26">
            <a:extLst>
              <a:ext uri="{FF2B5EF4-FFF2-40B4-BE49-F238E27FC236}">
                <a16:creationId xmlns:a16="http://schemas.microsoft.com/office/drawing/2014/main" id="{EFAD21B4-72D0-4631-9F38-BD15C16AAB81}"/>
              </a:ext>
            </a:extLst>
          </p:cNvPr>
          <p:cNvPicPr>
            <a:picLocks noChangeAspect="1"/>
          </p:cNvPicPr>
          <p:nvPr/>
        </p:nvPicPr>
        <p:blipFill>
          <a:blip r:embed="rId7"/>
          <a:stretch>
            <a:fillRect/>
          </a:stretch>
        </p:blipFill>
        <p:spPr>
          <a:xfrm>
            <a:off x="6393425" y="3500720"/>
            <a:ext cx="4680000" cy="3130400"/>
          </a:xfrm>
          <a:prstGeom prst="rect">
            <a:avLst/>
          </a:prstGeom>
        </p:spPr>
      </p:pic>
      <p:sp>
        <p:nvSpPr>
          <p:cNvPr id="3" name="Slide Number Placeholder 2">
            <a:extLst>
              <a:ext uri="{FF2B5EF4-FFF2-40B4-BE49-F238E27FC236}">
                <a16:creationId xmlns:a16="http://schemas.microsoft.com/office/drawing/2014/main" id="{BDEEDB01-8AB2-4850-9A79-DC6C90A7525E}"/>
              </a:ext>
            </a:extLst>
          </p:cNvPr>
          <p:cNvSpPr>
            <a:spLocks noGrp="1"/>
          </p:cNvSpPr>
          <p:nvPr>
            <p:ph type="sldNum" sz="quarter" idx="12"/>
          </p:nvPr>
        </p:nvSpPr>
        <p:spPr/>
        <p:txBody>
          <a:bodyPr/>
          <a:lstStyle/>
          <a:p>
            <a:r>
              <a:rPr lang="en-US"/>
              <a:t>             </a:t>
            </a:r>
            <a:fld id="{8AC7B609-6235-4DF7-8376-3B4225D7EDEF}" type="slidenum">
              <a:rPr lang="en-US" smtClean="0"/>
              <a:pPr/>
              <a:t>81</a:t>
            </a:fld>
            <a:endParaRPr lang="en-US" dirty="0"/>
          </a:p>
        </p:txBody>
      </p:sp>
    </p:spTree>
    <p:extLst>
      <p:ext uri="{BB962C8B-B14F-4D97-AF65-F5344CB8AC3E}">
        <p14:creationId xmlns:p14="http://schemas.microsoft.com/office/powerpoint/2010/main" val="40451323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047941-3E30-4BB2-A52B-4A6D77420FBC}"/>
              </a:ext>
            </a:extLst>
          </p:cNvPr>
          <p:cNvSpPr txBox="1"/>
          <p:nvPr/>
        </p:nvSpPr>
        <p:spPr>
          <a:xfrm>
            <a:off x="3048000" y="3262263"/>
            <a:ext cx="6096000" cy="369332"/>
          </a:xfrm>
          <a:prstGeom prst="rect">
            <a:avLst/>
          </a:prstGeom>
          <a:noFill/>
        </p:spPr>
        <p:txBody>
          <a:bodyPr wrap="square">
            <a:spAutoFit/>
          </a:bodyPr>
          <a:lstStyle/>
          <a:p>
            <a:r>
              <a:rPr lang="en-US" sz="1800" b="0" i="0" u="none" strike="noStrike" dirty="0">
                <a:latin typeface="Inherited"/>
              </a:rPr>
              <a:t> </a:t>
            </a:r>
            <a:endParaRPr lang="en-US" dirty="0"/>
          </a:p>
        </p:txBody>
      </p:sp>
      <p:pic>
        <p:nvPicPr>
          <p:cNvPr id="14" name="Picture 13">
            <a:extLst>
              <a:ext uri="{FF2B5EF4-FFF2-40B4-BE49-F238E27FC236}">
                <a16:creationId xmlns:a16="http://schemas.microsoft.com/office/drawing/2014/main" id="{75C5D461-FF38-4C6E-AF33-09A85C5EAFDD}"/>
              </a:ext>
            </a:extLst>
          </p:cNvPr>
          <p:cNvPicPr>
            <a:picLocks noChangeAspect="1"/>
          </p:cNvPicPr>
          <p:nvPr/>
        </p:nvPicPr>
        <p:blipFill>
          <a:blip r:embed="rId2"/>
          <a:stretch>
            <a:fillRect/>
          </a:stretch>
        </p:blipFill>
        <p:spPr>
          <a:xfrm>
            <a:off x="207779" y="112853"/>
            <a:ext cx="4680000" cy="3088801"/>
          </a:xfrm>
          <a:prstGeom prst="rect">
            <a:avLst/>
          </a:prstGeom>
        </p:spPr>
      </p:pic>
      <p:pic>
        <p:nvPicPr>
          <p:cNvPr id="16" name="Picture 15">
            <a:extLst>
              <a:ext uri="{FF2B5EF4-FFF2-40B4-BE49-F238E27FC236}">
                <a16:creationId xmlns:a16="http://schemas.microsoft.com/office/drawing/2014/main" id="{F2E1261F-B989-4F7C-8FC5-B1C91F5BE74C}"/>
              </a:ext>
            </a:extLst>
          </p:cNvPr>
          <p:cNvPicPr>
            <a:picLocks noChangeAspect="1"/>
          </p:cNvPicPr>
          <p:nvPr/>
        </p:nvPicPr>
        <p:blipFill>
          <a:blip r:embed="rId3"/>
          <a:stretch>
            <a:fillRect/>
          </a:stretch>
        </p:blipFill>
        <p:spPr>
          <a:xfrm>
            <a:off x="6804000" y="173462"/>
            <a:ext cx="4680000" cy="3088801"/>
          </a:xfrm>
          <a:prstGeom prst="rect">
            <a:avLst/>
          </a:prstGeom>
        </p:spPr>
      </p:pic>
      <p:pic>
        <p:nvPicPr>
          <p:cNvPr id="20" name="Picture 19">
            <a:extLst>
              <a:ext uri="{FF2B5EF4-FFF2-40B4-BE49-F238E27FC236}">
                <a16:creationId xmlns:a16="http://schemas.microsoft.com/office/drawing/2014/main" id="{900B9954-8662-4C25-B495-39CA0025A394}"/>
              </a:ext>
            </a:extLst>
          </p:cNvPr>
          <p:cNvPicPr>
            <a:picLocks noChangeAspect="1"/>
          </p:cNvPicPr>
          <p:nvPr/>
        </p:nvPicPr>
        <p:blipFill>
          <a:blip r:embed="rId4"/>
          <a:stretch>
            <a:fillRect/>
          </a:stretch>
        </p:blipFill>
        <p:spPr>
          <a:xfrm>
            <a:off x="207779" y="3606779"/>
            <a:ext cx="4680000" cy="2901600"/>
          </a:xfrm>
          <a:prstGeom prst="rect">
            <a:avLst/>
          </a:prstGeom>
        </p:spPr>
      </p:pic>
      <p:pic>
        <p:nvPicPr>
          <p:cNvPr id="22" name="Picture 21">
            <a:extLst>
              <a:ext uri="{FF2B5EF4-FFF2-40B4-BE49-F238E27FC236}">
                <a16:creationId xmlns:a16="http://schemas.microsoft.com/office/drawing/2014/main" id="{6A177391-1E18-4DAE-8249-A2F9B03B9286}"/>
              </a:ext>
            </a:extLst>
          </p:cNvPr>
          <p:cNvPicPr>
            <a:picLocks noChangeAspect="1"/>
          </p:cNvPicPr>
          <p:nvPr/>
        </p:nvPicPr>
        <p:blipFill>
          <a:blip r:embed="rId5"/>
          <a:stretch>
            <a:fillRect/>
          </a:stretch>
        </p:blipFill>
        <p:spPr>
          <a:xfrm>
            <a:off x="6804000" y="3566694"/>
            <a:ext cx="4680000" cy="3130400"/>
          </a:xfrm>
          <a:prstGeom prst="rect">
            <a:avLst/>
          </a:prstGeom>
        </p:spPr>
      </p:pic>
      <p:graphicFrame>
        <p:nvGraphicFramePr>
          <p:cNvPr id="23" name="Object 22">
            <a:extLst>
              <a:ext uri="{FF2B5EF4-FFF2-40B4-BE49-F238E27FC236}">
                <a16:creationId xmlns:a16="http://schemas.microsoft.com/office/drawing/2014/main" id="{6406EF65-259C-467E-A352-44AE2B895EA0}"/>
              </a:ext>
            </a:extLst>
          </p:cNvPr>
          <p:cNvGraphicFramePr>
            <a:graphicFrameLocks noChangeAspect="1"/>
          </p:cNvGraphicFramePr>
          <p:nvPr>
            <p:extLst>
              <p:ext uri="{D42A27DB-BD31-4B8C-83A1-F6EECF244321}">
                <p14:modId xmlns:p14="http://schemas.microsoft.com/office/powerpoint/2010/main" val="2181561176"/>
              </p:ext>
            </p:extLst>
          </p:nvPr>
        </p:nvGraphicFramePr>
        <p:xfrm>
          <a:off x="5175250" y="3114675"/>
          <a:ext cx="838200" cy="838200"/>
        </p:xfrm>
        <a:graphic>
          <a:graphicData uri="http://schemas.openxmlformats.org/presentationml/2006/ole">
            <mc:AlternateContent xmlns:mc="http://schemas.openxmlformats.org/markup-compatibility/2006">
              <mc:Choice xmlns:v="urn:schemas-microsoft-com:vml" Requires="v">
                <p:oleObj name="Equation" r:id="rId6" imgW="838080" imgH="838080" progId="Equation.DSMT4">
                  <p:embed/>
                </p:oleObj>
              </mc:Choice>
              <mc:Fallback>
                <p:oleObj name="Equation" r:id="rId6" imgW="838080" imgH="838080" progId="Equation.DSMT4">
                  <p:embed/>
                  <p:pic>
                    <p:nvPicPr>
                      <p:cNvPr id="0" name=""/>
                      <p:cNvPicPr/>
                      <p:nvPr/>
                    </p:nvPicPr>
                    <p:blipFill>
                      <a:blip r:embed="rId7"/>
                      <a:stretch>
                        <a:fillRect/>
                      </a:stretch>
                    </p:blipFill>
                    <p:spPr>
                      <a:xfrm>
                        <a:off x="5175250" y="3114675"/>
                        <a:ext cx="838200" cy="838200"/>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DE9FD99-7339-4324-9E94-FCD40378425A}"/>
              </a:ext>
            </a:extLst>
          </p:cNvPr>
          <p:cNvSpPr>
            <a:spLocks noGrp="1"/>
          </p:cNvSpPr>
          <p:nvPr>
            <p:ph type="sldNum" sz="quarter" idx="12"/>
          </p:nvPr>
        </p:nvSpPr>
        <p:spPr/>
        <p:txBody>
          <a:bodyPr/>
          <a:lstStyle/>
          <a:p>
            <a:r>
              <a:rPr lang="en-US"/>
              <a:t>             </a:t>
            </a:r>
            <a:fld id="{8AC7B609-6235-4DF7-8376-3B4225D7EDEF}" type="slidenum">
              <a:rPr lang="en-US" smtClean="0"/>
              <a:pPr/>
              <a:t>82</a:t>
            </a:fld>
            <a:endParaRPr lang="en-US" dirty="0"/>
          </a:p>
        </p:txBody>
      </p:sp>
    </p:spTree>
    <p:extLst>
      <p:ext uri="{BB962C8B-B14F-4D97-AF65-F5344CB8AC3E}">
        <p14:creationId xmlns:p14="http://schemas.microsoft.com/office/powerpoint/2010/main" val="30993086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B864B5-DB65-40A9-BC0C-9FE1A1571784}"/>
              </a:ext>
            </a:extLst>
          </p:cNvPr>
          <p:cNvSpPr txBox="1"/>
          <p:nvPr/>
        </p:nvSpPr>
        <p:spPr>
          <a:xfrm>
            <a:off x="3899646" y="215451"/>
            <a:ext cx="5540189" cy="539378"/>
          </a:xfrm>
          <a:prstGeom prst="rect">
            <a:avLst/>
          </a:prstGeom>
          <a:noFill/>
        </p:spPr>
        <p:txBody>
          <a:bodyPr wrap="square" rtlCol="1">
            <a:spAutoFit/>
          </a:bodyPr>
          <a:lstStyle/>
          <a:p>
            <a:pPr algn="just" rtl="1">
              <a:lnSpc>
                <a:spcPct val="150000"/>
              </a:lnSpc>
            </a:pPr>
            <a:r>
              <a:rPr lang="fa-IR" sz="2200" dirty="0">
                <a:solidFill>
                  <a:srgbClr val="2B09F7"/>
                </a:solidFill>
                <a:latin typeface="Times New Roman" panose="02020603050405020304" pitchFamily="18" charset="0"/>
                <a:cs typeface="Times New Roman" panose="02020603050405020304" pitchFamily="18" charset="0"/>
              </a:rPr>
              <a:t>تابش تقریبا مماس بر سطح               </a:t>
            </a:r>
            <a:r>
              <a:rPr lang="en-US" sz="2200" dirty="0">
                <a:solidFill>
                  <a:srgbClr val="2B09F7"/>
                </a:solidFill>
                <a:latin typeface="Times New Roman" panose="02020603050405020304" pitchFamily="18" charset="0"/>
                <a:cs typeface="Times New Roman" panose="02020603050405020304" pitchFamily="18" charset="0"/>
              </a:rPr>
              <a:t>Grazing incident</a:t>
            </a:r>
            <a:endParaRPr lang="fa-IR" sz="2200" dirty="0">
              <a:solidFill>
                <a:srgbClr val="2B09F7"/>
              </a:solidFill>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5A8E9724-2BBE-4048-83E7-16BDEAAF4E90}"/>
              </a:ext>
            </a:extLst>
          </p:cNvPr>
          <p:cNvGraphicFramePr>
            <a:graphicFrameLocks noChangeAspect="1"/>
          </p:cNvGraphicFramePr>
          <p:nvPr>
            <p:extLst>
              <p:ext uri="{D42A27DB-BD31-4B8C-83A1-F6EECF244321}">
                <p14:modId xmlns:p14="http://schemas.microsoft.com/office/powerpoint/2010/main" val="705461618"/>
              </p:ext>
            </p:extLst>
          </p:nvPr>
        </p:nvGraphicFramePr>
        <p:xfrm>
          <a:off x="611094" y="1233732"/>
          <a:ext cx="3810000" cy="863600"/>
        </p:xfrm>
        <a:graphic>
          <a:graphicData uri="http://schemas.openxmlformats.org/presentationml/2006/ole">
            <mc:AlternateContent xmlns:mc="http://schemas.openxmlformats.org/markup-compatibility/2006">
              <mc:Choice xmlns:v="urn:schemas-microsoft-com:vml" Requires="v">
                <p:oleObj name="Equation" r:id="rId2" imgW="3809880" imgH="863280" progId="Equation.DSMT4">
                  <p:embed/>
                </p:oleObj>
              </mc:Choice>
              <mc:Fallback>
                <p:oleObj name="Equation" r:id="rId2" imgW="3809880" imgH="863280" progId="Equation.DSMT4">
                  <p:embed/>
                  <p:pic>
                    <p:nvPicPr>
                      <p:cNvPr id="0" name=""/>
                      <p:cNvPicPr/>
                      <p:nvPr/>
                    </p:nvPicPr>
                    <p:blipFill>
                      <a:blip r:embed="rId3"/>
                      <a:stretch>
                        <a:fillRect/>
                      </a:stretch>
                    </p:blipFill>
                    <p:spPr>
                      <a:xfrm>
                        <a:off x="611094" y="1233732"/>
                        <a:ext cx="3810000" cy="863600"/>
                      </a:xfrm>
                      <a:prstGeom prst="rect">
                        <a:avLst/>
                      </a:prstGeom>
                    </p:spPr>
                  </p:pic>
                </p:oleObj>
              </mc:Fallback>
            </mc:AlternateContent>
          </a:graphicData>
        </a:graphic>
      </p:graphicFrame>
      <p:grpSp>
        <p:nvGrpSpPr>
          <p:cNvPr id="18" name="Group 17">
            <a:extLst>
              <a:ext uri="{FF2B5EF4-FFF2-40B4-BE49-F238E27FC236}">
                <a16:creationId xmlns:a16="http://schemas.microsoft.com/office/drawing/2014/main" id="{A9F7D0AF-AFFA-483F-9B31-CB64CC4F4EFB}"/>
              </a:ext>
            </a:extLst>
          </p:cNvPr>
          <p:cNvGrpSpPr/>
          <p:nvPr/>
        </p:nvGrpSpPr>
        <p:grpSpPr>
          <a:xfrm>
            <a:off x="924110" y="4138622"/>
            <a:ext cx="9091385" cy="2584913"/>
            <a:chOff x="924110" y="3358685"/>
            <a:chExt cx="9091385" cy="2584913"/>
          </a:xfrm>
        </p:grpSpPr>
        <p:sp>
          <p:nvSpPr>
            <p:cNvPr id="5" name="Rectangle 4">
              <a:extLst>
                <a:ext uri="{FF2B5EF4-FFF2-40B4-BE49-F238E27FC236}">
                  <a16:creationId xmlns:a16="http://schemas.microsoft.com/office/drawing/2014/main" id="{3B1A8B01-CB1E-4843-9010-0522AFB52AA1}"/>
                </a:ext>
              </a:extLst>
            </p:cNvPr>
            <p:cNvSpPr/>
            <p:nvPr/>
          </p:nvSpPr>
          <p:spPr>
            <a:xfrm>
              <a:off x="2079812" y="3429000"/>
              <a:ext cx="7655859" cy="53937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grpSp>
          <p:nvGrpSpPr>
            <p:cNvPr id="11" name="Group 10">
              <a:extLst>
                <a:ext uri="{FF2B5EF4-FFF2-40B4-BE49-F238E27FC236}">
                  <a16:creationId xmlns:a16="http://schemas.microsoft.com/office/drawing/2014/main" id="{DCA7C770-9C86-4EA1-92B0-2721DEF676CA}"/>
                </a:ext>
              </a:extLst>
            </p:cNvPr>
            <p:cNvGrpSpPr/>
            <p:nvPr/>
          </p:nvGrpSpPr>
          <p:grpSpPr>
            <a:xfrm rot="959870">
              <a:off x="924110" y="3358685"/>
              <a:ext cx="4480860" cy="1380422"/>
              <a:chOff x="378011" y="4368849"/>
              <a:chExt cx="4480860" cy="1380422"/>
            </a:xfrm>
          </p:grpSpPr>
          <p:cxnSp>
            <p:nvCxnSpPr>
              <p:cNvPr id="7" name="Straight Arrow Connector 6">
                <a:extLst>
                  <a:ext uri="{FF2B5EF4-FFF2-40B4-BE49-F238E27FC236}">
                    <a16:creationId xmlns:a16="http://schemas.microsoft.com/office/drawing/2014/main" id="{519FD10F-1516-46C6-BEB8-44EC4ED66584}"/>
                  </a:ext>
                </a:extLst>
              </p:cNvPr>
              <p:cNvCxnSpPr/>
              <p:nvPr/>
            </p:nvCxnSpPr>
            <p:spPr>
              <a:xfrm flipV="1">
                <a:off x="378011" y="4524190"/>
                <a:ext cx="3960906" cy="12250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BC84ADA-3188-4C30-9DA7-4EB6AB8AF2F5}"/>
                  </a:ext>
                </a:extLst>
              </p:cNvPr>
              <p:cNvCxnSpPr/>
              <p:nvPr/>
            </p:nvCxnSpPr>
            <p:spPr>
              <a:xfrm flipV="1">
                <a:off x="897965" y="4368849"/>
                <a:ext cx="3960906" cy="1225081"/>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821286BD-2BCD-4194-B1B1-8F3B2A00CF35}"/>
                </a:ext>
              </a:extLst>
            </p:cNvPr>
            <p:cNvGrpSpPr/>
            <p:nvPr/>
          </p:nvGrpSpPr>
          <p:grpSpPr>
            <a:xfrm rot="1069351">
              <a:off x="5597042" y="3395782"/>
              <a:ext cx="4418453" cy="1311441"/>
              <a:chOff x="378011" y="4368849"/>
              <a:chExt cx="4480860" cy="1380422"/>
            </a:xfrm>
          </p:grpSpPr>
          <p:cxnSp>
            <p:nvCxnSpPr>
              <p:cNvPr id="13" name="Straight Arrow Connector 12">
                <a:extLst>
                  <a:ext uri="{FF2B5EF4-FFF2-40B4-BE49-F238E27FC236}">
                    <a16:creationId xmlns:a16="http://schemas.microsoft.com/office/drawing/2014/main" id="{90FA24C5-9779-4A0F-91D7-FA944F5D51FF}"/>
                  </a:ext>
                </a:extLst>
              </p:cNvPr>
              <p:cNvCxnSpPr/>
              <p:nvPr/>
            </p:nvCxnSpPr>
            <p:spPr>
              <a:xfrm flipV="1">
                <a:off x="378011" y="4524190"/>
                <a:ext cx="3960906" cy="12250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E21AB08-1155-4F98-8FB1-3E15AA7C113D}"/>
                  </a:ext>
                </a:extLst>
              </p:cNvPr>
              <p:cNvCxnSpPr/>
              <p:nvPr/>
            </p:nvCxnSpPr>
            <p:spPr>
              <a:xfrm flipV="1">
                <a:off x="897965" y="4368849"/>
                <a:ext cx="3960906" cy="1225081"/>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9C3474F2-D080-48E1-9770-61CA22FAD7C4}"/>
                </a:ext>
              </a:extLst>
            </p:cNvPr>
            <p:cNvCxnSpPr/>
            <p:nvPr/>
          </p:nvCxnSpPr>
          <p:spPr>
            <a:xfrm>
              <a:off x="5502368" y="3699435"/>
              <a:ext cx="0" cy="2244163"/>
            </a:xfrm>
            <a:prstGeom prst="line">
              <a:avLst/>
            </a:prstGeom>
            <a:ln w="19050">
              <a:solidFill>
                <a:srgbClr val="2B09F7"/>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7" name="Object 16">
              <a:extLst>
                <a:ext uri="{FF2B5EF4-FFF2-40B4-BE49-F238E27FC236}">
                  <a16:creationId xmlns:a16="http://schemas.microsoft.com/office/drawing/2014/main" id="{9D32499E-287A-47D9-B466-5F4582B9F30D}"/>
                </a:ext>
              </a:extLst>
            </p:cNvPr>
            <p:cNvGraphicFramePr>
              <a:graphicFrameLocks noChangeAspect="1"/>
            </p:cNvGraphicFramePr>
            <p:nvPr>
              <p:extLst>
                <p:ext uri="{D42A27DB-BD31-4B8C-83A1-F6EECF244321}">
                  <p14:modId xmlns:p14="http://schemas.microsoft.com/office/powerpoint/2010/main" val="3187164539"/>
                </p:ext>
              </p:extLst>
            </p:nvPr>
          </p:nvGraphicFramePr>
          <p:xfrm>
            <a:off x="4546778" y="4295047"/>
            <a:ext cx="812800" cy="279400"/>
          </p:xfrm>
          <a:graphic>
            <a:graphicData uri="http://schemas.openxmlformats.org/presentationml/2006/ole">
              <mc:AlternateContent xmlns:mc="http://schemas.openxmlformats.org/markup-compatibility/2006">
                <mc:Choice xmlns:v="urn:schemas-microsoft-com:vml" Requires="v">
                  <p:oleObj name="Equation" r:id="rId4" imgW="812520" imgH="279360" progId="Equation.DSMT4">
                    <p:embed/>
                  </p:oleObj>
                </mc:Choice>
                <mc:Fallback>
                  <p:oleObj name="Equation" r:id="rId4" imgW="812520" imgH="279360" progId="Equation.DSMT4">
                    <p:embed/>
                    <p:pic>
                      <p:nvPicPr>
                        <p:cNvPr id="0" name=""/>
                        <p:cNvPicPr/>
                        <p:nvPr/>
                      </p:nvPicPr>
                      <p:blipFill>
                        <a:blip r:embed="rId5"/>
                        <a:stretch>
                          <a:fillRect/>
                        </a:stretch>
                      </p:blipFill>
                      <p:spPr>
                        <a:xfrm>
                          <a:off x="4546778" y="4295047"/>
                          <a:ext cx="812800" cy="279400"/>
                        </a:xfrm>
                        <a:prstGeom prst="rect">
                          <a:avLst/>
                        </a:prstGeom>
                      </p:spPr>
                    </p:pic>
                  </p:oleObj>
                </mc:Fallback>
              </mc:AlternateContent>
            </a:graphicData>
          </a:graphic>
        </p:graphicFrame>
      </p:grpSp>
      <p:sp>
        <p:nvSpPr>
          <p:cNvPr id="20" name="TextBox 19">
            <a:extLst>
              <a:ext uri="{FF2B5EF4-FFF2-40B4-BE49-F238E27FC236}">
                <a16:creationId xmlns:a16="http://schemas.microsoft.com/office/drawing/2014/main" id="{6E4196CB-DAE6-412A-9994-0A332965C696}"/>
              </a:ext>
            </a:extLst>
          </p:cNvPr>
          <p:cNvSpPr txBox="1"/>
          <p:nvPr/>
        </p:nvSpPr>
        <p:spPr>
          <a:xfrm>
            <a:off x="611094" y="2357716"/>
            <a:ext cx="11374718" cy="1708160"/>
          </a:xfrm>
          <a:prstGeom prst="rect">
            <a:avLst/>
          </a:prstGeom>
          <a:noFill/>
        </p:spPr>
        <p:txBody>
          <a:bodyPr wrap="square" rtlCol="1">
            <a:spAutoFit/>
          </a:bodyPr>
          <a:lstStyle/>
          <a:p>
            <a:pPr algn="just" rtl="1">
              <a:lnSpc>
                <a:spcPct val="150000"/>
              </a:lnSpc>
            </a:pPr>
            <a:r>
              <a:rPr lang="fa-IR" sz="2400" dirty="0">
                <a:latin typeface="Times New Roman" panose="02020603050405020304" pitchFamily="18" charset="0"/>
                <a:cs typeface="B Nazanin" panose="00000400000000000000" pitchFamily="2" charset="-78"/>
              </a:rPr>
              <a:t>از این خاصیت برای موجبری دورن فیبرهای توخالی استفاده </a:t>
            </a:r>
            <a:r>
              <a:rPr lang="fa-IR" sz="2400" dirty="0" err="1">
                <a:latin typeface="Times New Roman" panose="02020603050405020304" pitchFamily="18" charset="0"/>
                <a:cs typeface="B Nazanin" panose="00000400000000000000" pitchFamily="2" charset="-78"/>
              </a:rPr>
              <a:t>می‌شود</a:t>
            </a:r>
            <a:r>
              <a:rPr lang="fa-IR" sz="2400" dirty="0">
                <a:latin typeface="Times New Roman" panose="02020603050405020304" pitchFamily="18" charset="0"/>
                <a:cs typeface="B Nazanin" panose="00000400000000000000" pitchFamily="2" charset="-78"/>
              </a:rPr>
              <a:t>. باریکه لیزر توسط یک عدسی با فاصله کانونی بزرگ (بیش از 100 سانتی متر) در دهانه فیبر توخالی کانونی شده و در بازتاب از سطح شیشه درصد بسیار بالایی از آن بازتاب شده و در طول فیبر هدایت </a:t>
            </a:r>
            <a:r>
              <a:rPr lang="fa-IR" sz="2400" dirty="0" err="1">
                <a:latin typeface="Times New Roman" panose="02020603050405020304" pitchFamily="18" charset="0"/>
                <a:cs typeface="B Nazanin" panose="00000400000000000000" pitchFamily="2" charset="-78"/>
              </a:rPr>
              <a:t>می‌شود</a:t>
            </a:r>
            <a:r>
              <a:rPr lang="fa-IR" sz="2400" dirty="0">
                <a:latin typeface="Times New Roman" panose="02020603050405020304" pitchFamily="18" charset="0"/>
                <a:cs typeface="B Nazanin" panose="00000400000000000000" pitchFamily="2" charset="-78"/>
              </a:rPr>
              <a:t>. </a:t>
            </a:r>
          </a:p>
        </p:txBody>
      </p:sp>
      <p:sp>
        <p:nvSpPr>
          <p:cNvPr id="6" name="Slide Number Placeholder 5">
            <a:extLst>
              <a:ext uri="{FF2B5EF4-FFF2-40B4-BE49-F238E27FC236}">
                <a16:creationId xmlns:a16="http://schemas.microsoft.com/office/drawing/2014/main" id="{15D3C555-81EE-4724-8CD4-60BC46132749}"/>
              </a:ext>
            </a:extLst>
          </p:cNvPr>
          <p:cNvSpPr>
            <a:spLocks noGrp="1"/>
          </p:cNvSpPr>
          <p:nvPr>
            <p:ph type="sldNum" sz="quarter" idx="12"/>
          </p:nvPr>
        </p:nvSpPr>
        <p:spPr/>
        <p:txBody>
          <a:bodyPr/>
          <a:lstStyle/>
          <a:p>
            <a:r>
              <a:rPr lang="en-US"/>
              <a:t>             </a:t>
            </a:r>
            <a:fld id="{8AC7B609-6235-4DF7-8376-3B4225D7EDEF}" type="slidenum">
              <a:rPr lang="en-US" smtClean="0"/>
              <a:pPr/>
              <a:t>83</a:t>
            </a:fld>
            <a:endParaRPr lang="en-US" dirty="0"/>
          </a:p>
        </p:txBody>
      </p:sp>
    </p:spTree>
    <p:extLst>
      <p:ext uri="{BB962C8B-B14F-4D97-AF65-F5344CB8AC3E}">
        <p14:creationId xmlns:p14="http://schemas.microsoft.com/office/powerpoint/2010/main" val="6449358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67134" y="1055177"/>
            <a:ext cx="10457731" cy="1421992"/>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پرتو نور تحت زاویه بروستر بر تیغه شفاف فرود آمده است پس نور بازتابیده دارای قطبش خالص </a:t>
            </a:r>
            <a:r>
              <a:rPr lang="en-US" sz="2000" dirty="0">
                <a:latin typeface="Times New Roman" panose="02020603050405020304" pitchFamily="18" charset="0"/>
                <a:cs typeface="Times New Roman" panose="02020603050405020304" pitchFamily="18" charset="0"/>
              </a:rPr>
              <a:t> S</a:t>
            </a:r>
            <a:r>
              <a:rPr lang="fa-IR" sz="2000" dirty="0">
                <a:latin typeface="Times New Roman" panose="02020603050405020304" pitchFamily="18" charset="0"/>
                <a:cs typeface="Times New Roman" panose="02020603050405020304" pitchFamily="18" charset="0"/>
              </a:rPr>
              <a:t>است و نور عبوری به طور جزئی قطبیده از نوع </a:t>
            </a:r>
            <a:r>
              <a:rPr lang="en-US" sz="2000" dirty="0">
                <a:latin typeface="Times New Roman" panose="02020603050405020304" pitchFamily="18" charset="0"/>
                <a:cs typeface="Times New Roman" panose="02020603050405020304" pitchFamily="18" charset="0"/>
              </a:rPr>
              <a:t> P</a:t>
            </a:r>
            <a:r>
              <a:rPr lang="fa-IR" sz="2000" dirty="0">
                <a:latin typeface="Times New Roman" panose="02020603050405020304" pitchFamily="18" charset="0"/>
                <a:cs typeface="Times New Roman" panose="02020603050405020304" pitchFamily="18" charset="0"/>
              </a:rPr>
              <a:t>است. با عبور متوالی از </a:t>
            </a:r>
            <a:r>
              <a:rPr lang="fa-IR" sz="2000" dirty="0" err="1">
                <a:latin typeface="Times New Roman" panose="02020603050405020304" pitchFamily="18" charset="0"/>
                <a:cs typeface="Times New Roman" panose="02020603050405020304" pitchFamily="18" charset="0"/>
              </a:rPr>
              <a:t>تیغه‌های</a:t>
            </a:r>
            <a:r>
              <a:rPr lang="fa-IR" sz="2000" dirty="0">
                <a:latin typeface="Times New Roman" panose="02020603050405020304" pitchFamily="18" charset="0"/>
                <a:cs typeface="Times New Roman" panose="02020603050405020304" pitchFamily="18" charset="0"/>
              </a:rPr>
              <a:t> موازی درصد بیشتری از قطبش </a:t>
            </a:r>
            <a:r>
              <a:rPr lang="en-US" sz="2000" dirty="0">
                <a:latin typeface="Times New Roman" panose="02020603050405020304" pitchFamily="18" charset="0"/>
                <a:cs typeface="Times New Roman" panose="02020603050405020304" pitchFamily="18" charset="0"/>
              </a:rPr>
              <a:t> S</a:t>
            </a:r>
            <a:r>
              <a:rPr lang="fa-IR" sz="2000" dirty="0">
                <a:latin typeface="Times New Roman" panose="02020603050405020304" pitchFamily="18" charset="0"/>
                <a:cs typeface="Times New Roman" panose="02020603050405020304" pitchFamily="18" charset="0"/>
              </a:rPr>
              <a:t>بازتاب شده و نور عبوری دارای قطبش </a:t>
            </a:r>
            <a:r>
              <a:rPr lang="en-US" sz="2000" dirty="0">
                <a:latin typeface="Times New Roman" panose="02020603050405020304" pitchFamily="18" charset="0"/>
                <a:cs typeface="Times New Roman" panose="02020603050405020304" pitchFamily="18" charset="0"/>
              </a:rPr>
              <a:t> P</a:t>
            </a:r>
            <a:r>
              <a:rPr lang="fa-IR" sz="2000" dirty="0">
                <a:latin typeface="Times New Roman" panose="02020603050405020304" pitchFamily="18" charset="0"/>
                <a:cs typeface="Times New Roman" panose="02020603050405020304" pitchFamily="18" charset="0"/>
              </a:rPr>
              <a:t>با خلوص بیشتر </a:t>
            </a:r>
            <a:r>
              <a:rPr lang="fa-IR" sz="2000" dirty="0" err="1">
                <a:latin typeface="Times New Roman" panose="02020603050405020304" pitchFamily="18" charset="0"/>
                <a:cs typeface="Times New Roman" panose="02020603050405020304" pitchFamily="18" charset="0"/>
              </a:rPr>
              <a:t>می‌شود</a:t>
            </a:r>
            <a:r>
              <a:rPr lang="fa-IR"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E9440E74-A9D7-4215-B879-DF4ED47575C6}"/>
              </a:ext>
            </a:extLst>
          </p:cNvPr>
          <p:cNvGrpSpPr/>
          <p:nvPr/>
        </p:nvGrpSpPr>
        <p:grpSpPr>
          <a:xfrm>
            <a:off x="1755624" y="2919279"/>
            <a:ext cx="8122021" cy="3645684"/>
            <a:chOff x="1755624" y="2919279"/>
            <a:chExt cx="8122021" cy="3645684"/>
          </a:xfrm>
        </p:grpSpPr>
        <p:pic>
          <p:nvPicPr>
            <p:cNvPr id="6" name="Picture 5"/>
            <p:cNvPicPr>
              <a:picLocks noChangeAspect="1"/>
            </p:cNvPicPr>
            <p:nvPr/>
          </p:nvPicPr>
          <p:blipFill rotWithShape="1">
            <a:blip r:embed="rId3" cstate="print"/>
            <a:srcRect l="476" t="17914" r="47261" b="40361"/>
            <a:stretch/>
          </p:blipFill>
          <p:spPr>
            <a:xfrm>
              <a:off x="1755624" y="2919279"/>
              <a:ext cx="8122021" cy="3645684"/>
            </a:xfrm>
            <a:prstGeom prst="rect">
              <a:avLst/>
            </a:prstGeom>
          </p:spPr>
        </p:pic>
        <p:cxnSp>
          <p:nvCxnSpPr>
            <p:cNvPr id="10" name="Straight Connector 9"/>
            <p:cNvCxnSpPr/>
            <p:nvPr/>
          </p:nvCxnSpPr>
          <p:spPr>
            <a:xfrm flipH="1" flipV="1">
              <a:off x="2636874" y="3264195"/>
              <a:ext cx="1105786" cy="1743740"/>
            </a:xfrm>
            <a:prstGeom prst="line">
              <a:avLst/>
            </a:prstGeom>
            <a:ln w="19050">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4" name="TextBox 193">
            <a:extLst>
              <a:ext uri="{FF2B5EF4-FFF2-40B4-BE49-F238E27FC236}">
                <a16:creationId xmlns:a16="http://schemas.microsoft.com/office/drawing/2014/main" id="{C38B948F-BEFA-49E3-998E-74D09B527C20}"/>
              </a:ext>
            </a:extLst>
          </p:cNvPr>
          <p:cNvSpPr txBox="1"/>
          <p:nvPr/>
        </p:nvSpPr>
        <p:spPr>
          <a:xfrm>
            <a:off x="173238" y="89847"/>
            <a:ext cx="2641621" cy="5232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b="1" dirty="0">
                <a:solidFill>
                  <a:srgbClr val="FF0000"/>
                </a:solidFill>
              </a:rPr>
              <a:t>Brewster's angle</a:t>
            </a:r>
          </a:p>
        </p:txBody>
      </p:sp>
      <p:sp>
        <p:nvSpPr>
          <p:cNvPr id="2" name="Slide Number Placeholder 1">
            <a:extLst>
              <a:ext uri="{FF2B5EF4-FFF2-40B4-BE49-F238E27FC236}">
                <a16:creationId xmlns:a16="http://schemas.microsoft.com/office/drawing/2014/main" id="{4689618E-A703-4E1D-A02B-8660BE306359}"/>
              </a:ext>
            </a:extLst>
          </p:cNvPr>
          <p:cNvSpPr>
            <a:spLocks noGrp="1"/>
          </p:cNvSpPr>
          <p:nvPr>
            <p:ph type="sldNum" sz="quarter" idx="12"/>
          </p:nvPr>
        </p:nvSpPr>
        <p:spPr/>
        <p:txBody>
          <a:bodyPr/>
          <a:lstStyle/>
          <a:p>
            <a:r>
              <a:rPr lang="en-US"/>
              <a:t>             </a:t>
            </a:r>
            <a:fld id="{8AC7B609-6235-4DF7-8376-3B4225D7EDEF}" type="slidenum">
              <a:rPr lang="en-US" smtClean="0"/>
              <a:pPr/>
              <a:t>84</a:t>
            </a:fld>
            <a:endParaRPr lang="en-US" dirty="0"/>
          </a:p>
        </p:txBody>
      </p:sp>
    </p:spTree>
    <p:extLst>
      <p:ext uri="{BB962C8B-B14F-4D97-AF65-F5344CB8AC3E}">
        <p14:creationId xmlns:p14="http://schemas.microsoft.com/office/powerpoint/2010/main" val="37647947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9055" y="746195"/>
            <a:ext cx="7393371" cy="451406"/>
          </a:xfrm>
          <a:prstGeom prst="rect">
            <a:avLst/>
          </a:prstGeom>
          <a:noFill/>
        </p:spPr>
        <p:txBody>
          <a:bodyPr wrap="none" rtlCol="0">
            <a:spAutoFit/>
          </a:bodyPr>
          <a:lstStyle/>
          <a:p>
            <a:pPr algn="r" rtl="1">
              <a:lnSpc>
                <a:spcPts val="2800"/>
              </a:lnSpc>
            </a:pPr>
            <a:r>
              <a:rPr lang="en-US" sz="2400" dirty="0">
                <a:latin typeface="Times New Roman" panose="02020603050405020304" pitchFamily="18" charset="0"/>
                <a:cs typeface="Times New Roman" panose="02020603050405020304" pitchFamily="18" charset="0"/>
              </a:rPr>
              <a:t>At normal incident (incident angle=0): </a:t>
            </a:r>
            <a:r>
              <a:rPr lang="en-US" sz="2400" i="1" dirty="0"/>
              <a:t>R</a:t>
            </a:r>
            <a:r>
              <a:rPr lang="en-US" sz="2400" dirty="0"/>
              <a:t> = 0.043996=4.4%</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628" y="37297"/>
            <a:ext cx="2641621" cy="5232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b="1" dirty="0">
                <a:solidFill>
                  <a:srgbClr val="FF0000"/>
                </a:solidFill>
              </a:rPr>
              <a:t>Brewster's angle</a:t>
            </a:r>
          </a:p>
        </p:txBody>
      </p:sp>
      <p:grpSp>
        <p:nvGrpSpPr>
          <p:cNvPr id="4" name="Group 7"/>
          <p:cNvGrpSpPr/>
          <p:nvPr/>
        </p:nvGrpSpPr>
        <p:grpSpPr>
          <a:xfrm>
            <a:off x="69168" y="1141878"/>
            <a:ext cx="11952000" cy="5716122"/>
            <a:chOff x="69168" y="1323914"/>
            <a:chExt cx="11952000" cy="5716122"/>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l="3280" t="26012" r="4401" b="9728"/>
            <a:stretch/>
          </p:blipFill>
          <p:spPr>
            <a:xfrm>
              <a:off x="69168" y="1323914"/>
              <a:ext cx="11952000" cy="5716122"/>
            </a:xfrm>
            <a:prstGeom prst="rect">
              <a:avLst/>
            </a:prstGeom>
          </p:spPr>
        </p:pic>
        <p:sp>
          <p:nvSpPr>
            <p:cNvPr id="6" name="TextBox 5"/>
            <p:cNvSpPr txBox="1"/>
            <p:nvPr/>
          </p:nvSpPr>
          <p:spPr>
            <a:xfrm>
              <a:off x="8380405" y="2675549"/>
              <a:ext cx="1459053" cy="451406"/>
            </a:xfrm>
            <a:prstGeom prst="rect">
              <a:avLst/>
            </a:prstGeom>
            <a:noFill/>
          </p:spPr>
          <p:txBody>
            <a:bodyPr wrap="none" rtlCol="0">
              <a:spAutoFit/>
            </a:bodyPr>
            <a:lstStyle/>
            <a:p>
              <a:pPr algn="r" rtl="1">
                <a:lnSpc>
                  <a:spcPts val="2800"/>
                </a:lnSpc>
              </a:pPr>
              <a:r>
                <a:rPr lang="en-US" sz="2400" dirty="0">
                  <a:solidFill>
                    <a:srgbClr val="FF0000"/>
                  </a:solidFill>
                  <a:latin typeface="Times New Roman" panose="02020603050405020304" pitchFamily="18" charset="0"/>
                  <a:cs typeface="Times New Roman" panose="02020603050405020304" pitchFamily="18" charset="0"/>
                </a:rPr>
                <a:t>BK7 glass</a:t>
              </a:r>
            </a:p>
          </p:txBody>
        </p:sp>
        <p:sp>
          <p:nvSpPr>
            <p:cNvPr id="7" name="TextBox 6"/>
            <p:cNvSpPr txBox="1"/>
            <p:nvPr/>
          </p:nvSpPr>
          <p:spPr>
            <a:xfrm>
              <a:off x="2320319" y="1415689"/>
              <a:ext cx="2771721" cy="451406"/>
            </a:xfrm>
            <a:prstGeom prst="rect">
              <a:avLst/>
            </a:prstGeom>
            <a:noFill/>
          </p:spPr>
          <p:txBody>
            <a:bodyPr wrap="none" rtlCol="0">
              <a:spAutoFit/>
            </a:bodyPr>
            <a:lstStyle/>
            <a:p>
              <a:pPr algn="r" rtl="1">
                <a:lnSpc>
                  <a:spcPts val="2800"/>
                </a:lnSpc>
              </a:pPr>
              <a:r>
                <a:rPr lang="en-US" sz="2400" b="1" dirty="0">
                  <a:solidFill>
                    <a:srgbClr val="0070C0"/>
                  </a:solidFill>
                  <a:latin typeface="Times New Roman" panose="02020603050405020304" pitchFamily="18" charset="0"/>
                  <a:cs typeface="Times New Roman" panose="02020603050405020304" pitchFamily="18" charset="0"/>
                </a:rPr>
                <a:t>At Brewster’s angle</a:t>
              </a:r>
            </a:p>
          </p:txBody>
        </p:sp>
      </p:grpSp>
      <p:sp>
        <p:nvSpPr>
          <p:cNvPr id="9" name="TextBox 8"/>
          <p:cNvSpPr txBox="1"/>
          <p:nvPr/>
        </p:nvSpPr>
        <p:spPr>
          <a:xfrm>
            <a:off x="2301767" y="5255190"/>
            <a:ext cx="8923292" cy="1200329"/>
          </a:xfrm>
          <a:prstGeom prst="rect">
            <a:avLst/>
          </a:prstGeom>
          <a:noFill/>
        </p:spPr>
        <p:txBody>
          <a:bodyPr wrap="square" rtlCol="0">
            <a:spAutoFit/>
          </a:bodyPr>
          <a:lstStyle/>
          <a:p>
            <a:pPr algn="just" rtl="1">
              <a:lnSpc>
                <a:spcPct val="150000"/>
              </a:lnSpc>
            </a:pPr>
            <a:r>
              <a:rPr lang="fa-IR" sz="2400" dirty="0">
                <a:solidFill>
                  <a:srgbClr val="0F00D6"/>
                </a:solidFill>
                <a:latin typeface="Times New Roman" pitchFamily="18" charset="0"/>
                <a:cs typeface="Times New Roman" pitchFamily="18" charset="0"/>
              </a:rPr>
              <a:t>در طول موج 400 نانومتر (آبی) حدود 8% نور</a:t>
            </a:r>
            <a:r>
              <a:rPr lang="en-US" sz="2400" dirty="0">
                <a:solidFill>
                  <a:srgbClr val="0F00D6"/>
                </a:solidFill>
                <a:latin typeface="Times New Roman" pitchFamily="18" charset="0"/>
                <a:cs typeface="Times New Roman" pitchFamily="18" charset="0"/>
              </a:rPr>
              <a:t> </a:t>
            </a:r>
            <a:r>
              <a:rPr lang="fa-IR" sz="2400" dirty="0">
                <a:solidFill>
                  <a:srgbClr val="0F00D6"/>
                </a:solidFill>
                <a:latin typeface="Times New Roman" pitchFamily="18" charset="0"/>
                <a:cs typeface="Times New Roman" pitchFamily="18" charset="0"/>
              </a:rPr>
              <a:t>ناقطبیده  تابیده شده تحت زاویه بروستر به این شیشه از سطح آن بازتاب می شود که این نور قطبیده کامل از نوع </a:t>
            </a:r>
            <a:r>
              <a:rPr lang="en-US" sz="2400" dirty="0">
                <a:solidFill>
                  <a:srgbClr val="0F00D6"/>
                </a:solidFill>
                <a:latin typeface="Times New Roman" pitchFamily="18" charset="0"/>
                <a:cs typeface="Times New Roman" pitchFamily="18" charset="0"/>
              </a:rPr>
              <a:t> S</a:t>
            </a:r>
            <a:r>
              <a:rPr lang="fa-IR" sz="2400" dirty="0">
                <a:solidFill>
                  <a:srgbClr val="0F00D6"/>
                </a:solidFill>
                <a:latin typeface="Times New Roman" pitchFamily="18" charset="0"/>
                <a:cs typeface="Times New Roman" pitchFamily="18" charset="0"/>
              </a:rPr>
              <a:t>است. </a:t>
            </a:r>
            <a:endParaRPr lang="en-US" sz="2400" dirty="0">
              <a:solidFill>
                <a:srgbClr val="0F00D6"/>
              </a:solidFill>
              <a:latin typeface="Times New Roman" pitchFamily="18" charset="0"/>
              <a:cs typeface="Times New Roman" pitchFamily="18" charset="0"/>
            </a:endParaRPr>
          </a:p>
        </p:txBody>
      </p:sp>
      <p:sp>
        <p:nvSpPr>
          <p:cNvPr id="8" name="Slide Number Placeholder 7">
            <a:extLst>
              <a:ext uri="{FF2B5EF4-FFF2-40B4-BE49-F238E27FC236}">
                <a16:creationId xmlns:a16="http://schemas.microsoft.com/office/drawing/2014/main" id="{FD650291-7438-4B92-84CD-B05EF1B9B408}"/>
              </a:ext>
            </a:extLst>
          </p:cNvPr>
          <p:cNvSpPr>
            <a:spLocks noGrp="1"/>
          </p:cNvSpPr>
          <p:nvPr>
            <p:ph type="sldNum" sz="quarter" idx="12"/>
          </p:nvPr>
        </p:nvSpPr>
        <p:spPr/>
        <p:txBody>
          <a:bodyPr/>
          <a:lstStyle/>
          <a:p>
            <a:r>
              <a:rPr lang="en-US"/>
              <a:t>             </a:t>
            </a:r>
            <a:fld id="{8AC7B609-6235-4DF7-8376-3B4225D7EDEF}" type="slidenum">
              <a:rPr lang="en-US" smtClean="0"/>
              <a:pPr/>
              <a:t>85</a:t>
            </a:fld>
            <a:endParaRPr lang="en-US" dirty="0"/>
          </a:p>
        </p:txBody>
      </p:sp>
    </p:spTree>
    <p:extLst>
      <p:ext uri="{BB962C8B-B14F-4D97-AF65-F5344CB8AC3E}">
        <p14:creationId xmlns:p14="http://schemas.microsoft.com/office/powerpoint/2010/main" val="10173417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620" y="84948"/>
            <a:ext cx="2641621" cy="5232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b="1" dirty="0">
                <a:solidFill>
                  <a:srgbClr val="FF0000"/>
                </a:solidFill>
              </a:rPr>
              <a:t>Brewster's angle</a:t>
            </a:r>
          </a:p>
        </p:txBody>
      </p:sp>
      <p:sp>
        <p:nvSpPr>
          <p:cNvPr id="4" name="TextBox 3"/>
          <p:cNvSpPr txBox="1"/>
          <p:nvPr/>
        </p:nvSpPr>
        <p:spPr>
          <a:xfrm>
            <a:off x="222040" y="737742"/>
            <a:ext cx="7393371" cy="451406"/>
          </a:xfrm>
          <a:prstGeom prst="rect">
            <a:avLst/>
          </a:prstGeom>
          <a:noFill/>
        </p:spPr>
        <p:txBody>
          <a:bodyPr wrap="none" rtlCol="0">
            <a:spAutoFit/>
          </a:bodyPr>
          <a:lstStyle/>
          <a:p>
            <a:pPr algn="r" rtl="1">
              <a:lnSpc>
                <a:spcPts val="2800"/>
              </a:lnSpc>
            </a:pPr>
            <a:r>
              <a:rPr lang="en-US" sz="2400" dirty="0">
                <a:latin typeface="Times New Roman" panose="02020603050405020304" pitchFamily="18" charset="0"/>
                <a:cs typeface="Times New Roman" panose="02020603050405020304" pitchFamily="18" charset="0"/>
              </a:rPr>
              <a:t>At normal incident (incident angle=0): </a:t>
            </a:r>
            <a:r>
              <a:rPr lang="en-US" sz="2400" i="1" dirty="0"/>
              <a:t>R</a:t>
            </a:r>
            <a:r>
              <a:rPr lang="en-US" sz="2400" dirty="0"/>
              <a:t> = 0.088278=8.8%</a:t>
            </a:r>
            <a:endParaRPr lang="en-US" sz="2400" dirty="0">
              <a:latin typeface="Times New Roman" panose="02020603050405020304" pitchFamily="18" charset="0"/>
              <a:cs typeface="Times New Roman" panose="02020603050405020304" pitchFamily="18" charset="0"/>
            </a:endParaRPr>
          </a:p>
        </p:txBody>
      </p:sp>
      <p:grpSp>
        <p:nvGrpSpPr>
          <p:cNvPr id="2" name="Group 7"/>
          <p:cNvGrpSpPr/>
          <p:nvPr/>
        </p:nvGrpSpPr>
        <p:grpSpPr>
          <a:xfrm>
            <a:off x="117574" y="1222675"/>
            <a:ext cx="11930991" cy="5490046"/>
            <a:chOff x="206062" y="1323911"/>
            <a:chExt cx="12060000" cy="5186008"/>
          </a:xfrm>
        </p:grpSpPr>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l="3279" t="24076" r="4600" b="12592"/>
            <a:stretch/>
          </p:blipFill>
          <p:spPr>
            <a:xfrm>
              <a:off x="206062" y="1323911"/>
              <a:ext cx="12060000" cy="5186008"/>
            </a:xfrm>
            <a:prstGeom prst="rect">
              <a:avLst/>
            </a:prstGeom>
          </p:spPr>
        </p:pic>
        <p:sp>
          <p:nvSpPr>
            <p:cNvPr id="6" name="TextBox 5"/>
            <p:cNvSpPr txBox="1"/>
            <p:nvPr/>
          </p:nvSpPr>
          <p:spPr>
            <a:xfrm>
              <a:off x="2547824" y="1343673"/>
              <a:ext cx="2771721" cy="426407"/>
            </a:xfrm>
            <a:prstGeom prst="rect">
              <a:avLst/>
            </a:prstGeom>
            <a:noFill/>
          </p:spPr>
          <p:txBody>
            <a:bodyPr wrap="none" rtlCol="0">
              <a:spAutoFit/>
            </a:bodyPr>
            <a:lstStyle/>
            <a:p>
              <a:pPr algn="r" rtl="1">
                <a:lnSpc>
                  <a:spcPts val="2800"/>
                </a:lnSpc>
              </a:pPr>
              <a:r>
                <a:rPr lang="en-US" sz="2400" b="1" dirty="0">
                  <a:solidFill>
                    <a:srgbClr val="0070C0"/>
                  </a:solidFill>
                  <a:latin typeface="Times New Roman" panose="02020603050405020304" pitchFamily="18" charset="0"/>
                  <a:cs typeface="Times New Roman" panose="02020603050405020304" pitchFamily="18" charset="0"/>
                </a:rPr>
                <a:t>At Brewster’s angle</a:t>
              </a:r>
            </a:p>
          </p:txBody>
        </p:sp>
        <p:sp>
          <p:nvSpPr>
            <p:cNvPr id="7" name="TextBox 6"/>
            <p:cNvSpPr txBox="1"/>
            <p:nvPr/>
          </p:nvSpPr>
          <p:spPr>
            <a:xfrm>
              <a:off x="8322889" y="2546759"/>
              <a:ext cx="1516569" cy="451406"/>
            </a:xfrm>
            <a:prstGeom prst="rect">
              <a:avLst/>
            </a:prstGeom>
            <a:noFill/>
          </p:spPr>
          <p:txBody>
            <a:bodyPr wrap="none" rtlCol="0">
              <a:spAutoFit/>
            </a:bodyPr>
            <a:lstStyle/>
            <a:p>
              <a:pPr algn="r" rtl="1">
                <a:lnSpc>
                  <a:spcPts val="2800"/>
                </a:lnSpc>
              </a:pPr>
              <a:r>
                <a:rPr lang="en-US" sz="2400" dirty="0">
                  <a:solidFill>
                    <a:srgbClr val="FF0000"/>
                  </a:solidFill>
                  <a:latin typeface="Times New Roman" panose="02020603050405020304" pitchFamily="18" charset="0"/>
                  <a:cs typeface="Times New Roman" panose="02020603050405020304" pitchFamily="18" charset="0"/>
                </a:rPr>
                <a:t>SF11 glass</a:t>
              </a:r>
            </a:p>
          </p:txBody>
        </p:sp>
      </p:grpSp>
      <p:sp>
        <p:nvSpPr>
          <p:cNvPr id="10" name="TextBox 9"/>
          <p:cNvSpPr txBox="1"/>
          <p:nvPr/>
        </p:nvSpPr>
        <p:spPr>
          <a:xfrm>
            <a:off x="2301767" y="5076520"/>
            <a:ext cx="8923292" cy="1200329"/>
          </a:xfrm>
          <a:prstGeom prst="rect">
            <a:avLst/>
          </a:prstGeom>
          <a:noFill/>
        </p:spPr>
        <p:txBody>
          <a:bodyPr wrap="square" rtlCol="0">
            <a:spAutoFit/>
          </a:bodyPr>
          <a:lstStyle/>
          <a:p>
            <a:pPr algn="just" rtl="1">
              <a:lnSpc>
                <a:spcPct val="150000"/>
              </a:lnSpc>
            </a:pPr>
            <a:r>
              <a:rPr lang="fa-IR" sz="2400" dirty="0">
                <a:solidFill>
                  <a:srgbClr val="0F00D6"/>
                </a:solidFill>
                <a:latin typeface="Times New Roman" pitchFamily="18" charset="0"/>
                <a:cs typeface="Times New Roman" pitchFamily="18" charset="0"/>
              </a:rPr>
              <a:t>در طول موج 400 نانومتر (آبی) حدود 15% نور</a:t>
            </a:r>
            <a:r>
              <a:rPr lang="en-US" sz="2400" dirty="0">
                <a:solidFill>
                  <a:srgbClr val="0F00D6"/>
                </a:solidFill>
                <a:latin typeface="Times New Roman" pitchFamily="18" charset="0"/>
                <a:cs typeface="Times New Roman" pitchFamily="18" charset="0"/>
              </a:rPr>
              <a:t> </a:t>
            </a:r>
            <a:r>
              <a:rPr lang="fa-IR" sz="2400" dirty="0">
                <a:solidFill>
                  <a:srgbClr val="0F00D6"/>
                </a:solidFill>
                <a:latin typeface="Times New Roman" pitchFamily="18" charset="0"/>
                <a:cs typeface="Times New Roman" pitchFamily="18" charset="0"/>
              </a:rPr>
              <a:t>ناقطبیده  تابیده شده تحت زاویه بروستر به این شیشه از سطح آن بازتاب می شود که این نور قطبیده کامل از نوع </a:t>
            </a:r>
            <a:r>
              <a:rPr lang="en-US" sz="2400" dirty="0">
                <a:solidFill>
                  <a:srgbClr val="0F00D6"/>
                </a:solidFill>
                <a:latin typeface="Times New Roman" pitchFamily="18" charset="0"/>
                <a:cs typeface="Times New Roman" pitchFamily="18" charset="0"/>
              </a:rPr>
              <a:t> S</a:t>
            </a:r>
            <a:r>
              <a:rPr lang="fa-IR" sz="2400" dirty="0">
                <a:solidFill>
                  <a:srgbClr val="0F00D6"/>
                </a:solidFill>
                <a:latin typeface="Times New Roman" pitchFamily="18" charset="0"/>
                <a:cs typeface="Times New Roman" pitchFamily="18" charset="0"/>
              </a:rPr>
              <a:t>است. </a:t>
            </a:r>
            <a:endParaRPr lang="en-US" sz="2400" dirty="0">
              <a:solidFill>
                <a:srgbClr val="0F00D6"/>
              </a:solidFill>
              <a:latin typeface="Times New Roman" pitchFamily="18" charset="0"/>
              <a:cs typeface="Times New Roman" pitchFamily="18" charset="0"/>
            </a:endParaRPr>
          </a:p>
        </p:txBody>
      </p:sp>
      <p:sp>
        <p:nvSpPr>
          <p:cNvPr id="8" name="Slide Number Placeholder 7">
            <a:extLst>
              <a:ext uri="{FF2B5EF4-FFF2-40B4-BE49-F238E27FC236}">
                <a16:creationId xmlns:a16="http://schemas.microsoft.com/office/drawing/2014/main" id="{781EB01F-6473-4F61-B3AC-59EB2296A299}"/>
              </a:ext>
            </a:extLst>
          </p:cNvPr>
          <p:cNvSpPr>
            <a:spLocks noGrp="1"/>
          </p:cNvSpPr>
          <p:nvPr>
            <p:ph type="sldNum" sz="quarter" idx="12"/>
          </p:nvPr>
        </p:nvSpPr>
        <p:spPr/>
        <p:txBody>
          <a:bodyPr/>
          <a:lstStyle/>
          <a:p>
            <a:r>
              <a:rPr lang="en-US"/>
              <a:t>             </a:t>
            </a:r>
            <a:fld id="{8AC7B609-6235-4DF7-8376-3B4225D7EDEF}" type="slidenum">
              <a:rPr lang="en-US" smtClean="0"/>
              <a:pPr/>
              <a:t>86</a:t>
            </a:fld>
            <a:endParaRPr lang="en-US" dirty="0"/>
          </a:p>
        </p:txBody>
      </p:sp>
    </p:spTree>
    <p:extLst>
      <p:ext uri="{BB962C8B-B14F-4D97-AF65-F5344CB8AC3E}">
        <p14:creationId xmlns:p14="http://schemas.microsoft.com/office/powerpoint/2010/main" val="34637040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7048" y="220717"/>
            <a:ext cx="10373711" cy="1133965"/>
          </a:xfrm>
          <a:prstGeom prst="rect">
            <a:avLst/>
          </a:prstGeom>
          <a:noFill/>
        </p:spPr>
        <p:txBody>
          <a:bodyPr wrap="square" rtlCol="0">
            <a:spAutoFit/>
          </a:bodyPr>
          <a:lstStyle/>
          <a:p>
            <a:pPr algn="just" rtl="1">
              <a:lnSpc>
                <a:spcPct val="150000"/>
              </a:lnSpc>
            </a:pPr>
            <a:r>
              <a:rPr lang="fa-IR" sz="2400" dirty="0">
                <a:latin typeface="Times New Roman" pitchFamily="18" charset="0"/>
                <a:cs typeface="Times New Roman" pitchFamily="18" charset="0"/>
              </a:rPr>
              <a:t>ضریب شکست یک شیشه برای طول موج 532 نانومتر (هارمونیک دوم لیزر نئودیمیم-یگ) 1.63 است. زاویه بروستر برای این شیشه را وقتی در هوا قرار دارد را حساب کنید.</a:t>
            </a:r>
          </a:p>
        </p:txBody>
      </p:sp>
      <p:graphicFrame>
        <p:nvGraphicFramePr>
          <p:cNvPr id="405506" name="Object 2"/>
          <p:cNvGraphicFramePr>
            <a:graphicFrameLocks noChangeAspect="1"/>
          </p:cNvGraphicFramePr>
          <p:nvPr>
            <p:extLst>
              <p:ext uri="{D42A27DB-BD31-4B8C-83A1-F6EECF244321}">
                <p14:modId xmlns:p14="http://schemas.microsoft.com/office/powerpoint/2010/main" val="3228860287"/>
              </p:ext>
            </p:extLst>
          </p:nvPr>
        </p:nvGraphicFramePr>
        <p:xfrm>
          <a:off x="814593" y="1512421"/>
          <a:ext cx="5867400" cy="723900"/>
        </p:xfrm>
        <a:graphic>
          <a:graphicData uri="http://schemas.openxmlformats.org/presentationml/2006/ole">
            <mc:AlternateContent xmlns:mc="http://schemas.openxmlformats.org/markup-compatibility/2006">
              <mc:Choice xmlns:v="urn:schemas-microsoft-com:vml" Requires="v">
                <p:oleObj name="Equation" r:id="rId2" imgW="5867280" imgH="723600" progId="Equation.DSMT4">
                  <p:embed/>
                </p:oleObj>
              </mc:Choice>
              <mc:Fallback>
                <p:oleObj name="Equation" r:id="rId2" imgW="5867280" imgH="723600" progId="Equation.DSMT4">
                  <p:embed/>
                  <p:pic>
                    <p:nvPicPr>
                      <p:cNvPr id="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593" y="1512421"/>
                        <a:ext cx="58674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441434" y="2448913"/>
            <a:ext cx="10731063" cy="3970318"/>
          </a:xfrm>
          <a:prstGeom prst="rect">
            <a:avLst/>
          </a:prstGeom>
          <a:noFill/>
        </p:spPr>
        <p:txBody>
          <a:bodyPr wrap="square" rtlCol="0">
            <a:spAutoFit/>
          </a:bodyPr>
          <a:lstStyle/>
          <a:p>
            <a:pPr algn="just" rtl="1">
              <a:lnSpc>
                <a:spcPct val="150000"/>
              </a:lnSpc>
            </a:pPr>
            <a:r>
              <a:rPr lang="fa-IR" sz="2400" dirty="0">
                <a:latin typeface="Times New Roman" pitchFamily="18" charset="0"/>
                <a:cs typeface="Times New Roman" pitchFamily="18" charset="0"/>
              </a:rPr>
              <a:t>استفاده از این پدیده برای قطبیده کردن خروجی لیزرها نقش اساسی دارد. در لیزرهای گازی که دارای تیوب است </a:t>
            </a:r>
            <a:r>
              <a:rPr lang="fa-IR" sz="2400" dirty="0" err="1">
                <a:latin typeface="Times New Roman" pitchFamily="18" charset="0"/>
                <a:cs typeface="Times New Roman" pitchFamily="18" charset="0"/>
              </a:rPr>
              <a:t>پنجره‌ها</a:t>
            </a:r>
            <a:r>
              <a:rPr lang="fa-IR" sz="2400" dirty="0">
                <a:latin typeface="Times New Roman" pitchFamily="18" charset="0"/>
                <a:cs typeface="Times New Roman" pitchFamily="18" charset="0"/>
              </a:rPr>
              <a:t>  در دو انتها  طوری نصب </a:t>
            </a:r>
            <a:r>
              <a:rPr lang="fa-IR" sz="2400" dirty="0" err="1">
                <a:latin typeface="Times New Roman" pitchFamily="18" charset="0"/>
                <a:cs typeface="Times New Roman" pitchFamily="18" charset="0"/>
              </a:rPr>
              <a:t>می‌شوند</a:t>
            </a:r>
            <a:r>
              <a:rPr lang="fa-IR" sz="2400" dirty="0">
                <a:latin typeface="Times New Roman" pitchFamily="18" charset="0"/>
                <a:cs typeface="Times New Roman" pitchFamily="18" charset="0"/>
              </a:rPr>
              <a:t> که پرتو لیزر تحت زاویه بروستر بر آنها بتابد. آنگاه پرتو عبوری از پنجره به طور جزئی قطبیده است. این پرتو در بازگشت از </a:t>
            </a:r>
            <a:r>
              <a:rPr lang="fa-IR" sz="2400" dirty="0" err="1">
                <a:latin typeface="Times New Roman" pitchFamily="18" charset="0"/>
                <a:cs typeface="Times New Roman" pitchFamily="18" charset="0"/>
              </a:rPr>
              <a:t>آینه‌ها</a:t>
            </a:r>
            <a:r>
              <a:rPr lang="fa-IR" sz="2400" dirty="0">
                <a:latin typeface="Times New Roman" pitchFamily="18" charset="0"/>
                <a:cs typeface="Times New Roman" pitchFamily="18" charset="0"/>
              </a:rPr>
              <a:t> و درون </a:t>
            </a:r>
            <a:r>
              <a:rPr lang="fa-IR" sz="2400" dirty="0" err="1">
                <a:latin typeface="Times New Roman" pitchFamily="18" charset="0"/>
                <a:cs typeface="Times New Roman" pitchFamily="18" charset="0"/>
              </a:rPr>
              <a:t>نوسانگر</a:t>
            </a:r>
            <a:r>
              <a:rPr lang="fa-IR" sz="2400" dirty="0">
                <a:latin typeface="Times New Roman" pitchFamily="18" charset="0"/>
                <a:cs typeface="Times New Roman" pitchFamily="18" charset="0"/>
              </a:rPr>
              <a:t> تقویت </a:t>
            </a:r>
            <a:r>
              <a:rPr lang="fa-IR" sz="2400" dirty="0" err="1">
                <a:latin typeface="Times New Roman" pitchFamily="18" charset="0"/>
                <a:cs typeface="Times New Roman" pitchFamily="18" charset="0"/>
              </a:rPr>
              <a:t>می‌گردد</a:t>
            </a:r>
            <a:r>
              <a:rPr lang="fa-IR" sz="2400" dirty="0">
                <a:latin typeface="Times New Roman" pitchFamily="18" charset="0"/>
                <a:cs typeface="Times New Roman" pitchFamily="18" charset="0"/>
              </a:rPr>
              <a:t>.  قطبش غالب بیشتر تقویت شده و در چند رفت و برگشت درون </a:t>
            </a:r>
            <a:r>
              <a:rPr lang="fa-IR" sz="2400" dirty="0" err="1">
                <a:latin typeface="Times New Roman" pitchFamily="18" charset="0"/>
                <a:cs typeface="Times New Roman" pitchFamily="18" charset="0"/>
              </a:rPr>
              <a:t>نوسانگر</a:t>
            </a:r>
            <a:r>
              <a:rPr lang="fa-IR" sz="2400" dirty="0">
                <a:latin typeface="Times New Roman" pitchFamily="18" charset="0"/>
                <a:cs typeface="Times New Roman" pitchFamily="18" charset="0"/>
              </a:rPr>
              <a:t> درصد قطبش غالب به تدریج افزایش </a:t>
            </a:r>
            <a:r>
              <a:rPr lang="fa-IR" sz="2400" dirty="0" err="1">
                <a:latin typeface="Times New Roman" pitchFamily="18" charset="0"/>
                <a:cs typeface="Times New Roman" pitchFamily="18" charset="0"/>
              </a:rPr>
              <a:t>می‌یابد</a:t>
            </a:r>
            <a:r>
              <a:rPr lang="fa-IR" sz="2400" dirty="0">
                <a:latin typeface="Times New Roman" pitchFamily="18" charset="0"/>
                <a:cs typeface="Times New Roman" pitchFamily="18" charset="0"/>
              </a:rPr>
              <a:t> طوری که خروجی لیزر </a:t>
            </a:r>
            <a:r>
              <a:rPr lang="fa-IR" sz="2400" dirty="0" err="1">
                <a:latin typeface="Times New Roman" pitchFamily="18" charset="0"/>
                <a:cs typeface="Times New Roman" pitchFamily="18" charset="0"/>
              </a:rPr>
              <a:t>می‌تواند</a:t>
            </a:r>
            <a:r>
              <a:rPr lang="fa-IR" sz="2400" dirty="0">
                <a:latin typeface="Times New Roman" pitchFamily="18" charset="0"/>
                <a:cs typeface="Times New Roman" pitchFamily="18" charset="0"/>
              </a:rPr>
              <a:t> بیش از 99% قطبیده باشد. در لیزرهای حالت جامد معمولا خود بلور با زاویه </a:t>
            </a:r>
            <a:r>
              <a:rPr lang="fa-IR" sz="2400" dirty="0" err="1">
                <a:latin typeface="Times New Roman" pitchFamily="18" charset="0"/>
                <a:cs typeface="Times New Roman" pitchFamily="18" charset="0"/>
              </a:rPr>
              <a:t>بروستر</a:t>
            </a:r>
            <a:r>
              <a:rPr lang="fa-IR" sz="2400" dirty="0">
                <a:latin typeface="Times New Roman" pitchFamily="18" charset="0"/>
                <a:cs typeface="Times New Roman" pitchFamily="18" charset="0"/>
              </a:rPr>
              <a:t> برش </a:t>
            </a:r>
            <a:r>
              <a:rPr lang="fa-IR" sz="2400" dirty="0" err="1">
                <a:latin typeface="Times New Roman" pitchFamily="18" charset="0"/>
                <a:cs typeface="Times New Roman" pitchFamily="18" charset="0"/>
              </a:rPr>
              <a:t>می‌خورد</a:t>
            </a:r>
            <a:r>
              <a:rPr lang="fa-IR" sz="2400" dirty="0">
                <a:latin typeface="Times New Roman" pitchFamily="18" charset="0"/>
                <a:cs typeface="Times New Roman" pitchFamily="18" charset="0"/>
              </a:rPr>
              <a:t>. در بعضی موارد بلور درون یک اتاقک خلا قرار </a:t>
            </a:r>
            <a:r>
              <a:rPr lang="fa-IR" sz="2400" dirty="0" err="1">
                <a:latin typeface="Times New Roman" pitchFamily="18" charset="0"/>
                <a:cs typeface="Times New Roman" pitchFamily="18" charset="0"/>
              </a:rPr>
              <a:t>می‌گیرد</a:t>
            </a:r>
            <a:r>
              <a:rPr lang="fa-IR" sz="2400" dirty="0">
                <a:latin typeface="Times New Roman" pitchFamily="18" charset="0"/>
                <a:cs typeface="Times New Roman" pitchFamily="18" charset="0"/>
              </a:rPr>
              <a:t> که </a:t>
            </a:r>
            <a:r>
              <a:rPr lang="fa-IR" sz="2400" dirty="0" err="1">
                <a:latin typeface="Times New Roman" pitchFamily="18" charset="0"/>
                <a:cs typeface="Times New Roman" pitchFamily="18" charset="0"/>
              </a:rPr>
              <a:t>پنجره‌های</a:t>
            </a:r>
            <a:r>
              <a:rPr lang="fa-IR" sz="2400" dirty="0">
                <a:latin typeface="Times New Roman" pitchFamily="18" charset="0"/>
                <a:cs typeface="Times New Roman" pitchFamily="18" charset="0"/>
              </a:rPr>
              <a:t> دو انتهای آن با زاویه بروستر نصب </a:t>
            </a:r>
            <a:r>
              <a:rPr lang="fa-IR" sz="2400" dirty="0" err="1">
                <a:latin typeface="Times New Roman" pitchFamily="18" charset="0"/>
                <a:cs typeface="Times New Roman" pitchFamily="18" charset="0"/>
              </a:rPr>
              <a:t>شده‌اند</a:t>
            </a:r>
            <a:r>
              <a:rPr lang="fa-IR"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3" name="Slide Number Placeholder 2">
            <a:extLst>
              <a:ext uri="{FF2B5EF4-FFF2-40B4-BE49-F238E27FC236}">
                <a16:creationId xmlns:a16="http://schemas.microsoft.com/office/drawing/2014/main" id="{B43E0159-5FBD-41B0-AE29-21CABAC939F6}"/>
              </a:ext>
            </a:extLst>
          </p:cNvPr>
          <p:cNvSpPr>
            <a:spLocks noGrp="1"/>
          </p:cNvSpPr>
          <p:nvPr>
            <p:ph type="sldNum" sz="quarter" idx="12"/>
          </p:nvPr>
        </p:nvSpPr>
        <p:spPr/>
        <p:txBody>
          <a:bodyPr/>
          <a:lstStyle/>
          <a:p>
            <a:r>
              <a:rPr lang="en-US"/>
              <a:t>             </a:t>
            </a:r>
            <a:fld id="{8AC7B609-6235-4DF7-8376-3B4225D7EDEF}" type="slidenum">
              <a:rPr lang="en-US" smtClean="0"/>
              <a:pPr/>
              <a:t>87</a:t>
            </a:fld>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581A6A-DF30-4256-983D-D7C864915CC0}"/>
              </a:ext>
            </a:extLst>
          </p:cNvPr>
          <p:cNvSpPr txBox="1"/>
          <p:nvPr/>
        </p:nvSpPr>
        <p:spPr>
          <a:xfrm>
            <a:off x="520995" y="404037"/>
            <a:ext cx="11387470" cy="1421992"/>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الف) زاویه بروستر برای وضعیتی که نور از هوا با ضریب شکست 1 وارد شیشه ای با ضریب شکست 1.74 می شود را حساب کنید.</a:t>
            </a:r>
          </a:p>
          <a:p>
            <a:pPr algn="just" rtl="1">
              <a:lnSpc>
                <a:spcPct val="150000"/>
              </a:lnSpc>
            </a:pPr>
            <a:r>
              <a:rPr lang="fa-IR" sz="2000" dirty="0">
                <a:latin typeface="Times New Roman" panose="02020603050405020304" pitchFamily="18" charset="0"/>
                <a:cs typeface="Times New Roman" panose="02020603050405020304" pitchFamily="18" charset="0"/>
              </a:rPr>
              <a:t>ب) هرگاه نور ناقطبیده تحت زاویه بروستر به این شیشه بتابد چند درصد آن در اولین مرز بازتابیده می شود. </a:t>
            </a:r>
          </a:p>
          <a:p>
            <a:pPr algn="just" rtl="1">
              <a:lnSpc>
                <a:spcPct val="150000"/>
              </a:lnSpc>
            </a:pPr>
            <a:r>
              <a:rPr lang="fa-IR" sz="2000" dirty="0">
                <a:latin typeface="Times New Roman" panose="02020603050405020304" pitchFamily="18" charset="0"/>
                <a:cs typeface="Times New Roman" panose="02020603050405020304" pitchFamily="18" charset="0"/>
              </a:rPr>
              <a:t>ج) نور عبوری از شیشه حدودا چند درصد قطبیده می شود.</a:t>
            </a:r>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7DD3E5F-B892-4021-A85D-9E4E5C185BF0}"/>
              </a:ext>
            </a:extLst>
          </p:cNvPr>
          <p:cNvSpPr txBox="1"/>
          <p:nvPr/>
        </p:nvSpPr>
        <p:spPr>
          <a:xfrm>
            <a:off x="340242" y="3136605"/>
            <a:ext cx="11653284"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یک پرتو نور قطبیده با بردار جونز زیر مفروض است. آن را به دو قطبش متعامد دایره ای تقسیم کنید.</a:t>
            </a:r>
            <a:endParaRPr lang="en-US" sz="2000" dirty="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9CD2C1F8-4528-4486-9E53-CF0FC80E007F}"/>
              </a:ext>
            </a:extLst>
          </p:cNvPr>
          <p:cNvGraphicFramePr>
            <a:graphicFrameLocks noChangeAspect="1"/>
          </p:cNvGraphicFramePr>
          <p:nvPr>
            <p:extLst>
              <p:ext uri="{D42A27DB-BD31-4B8C-83A1-F6EECF244321}">
                <p14:modId xmlns:p14="http://schemas.microsoft.com/office/powerpoint/2010/main" val="1904998899"/>
              </p:ext>
            </p:extLst>
          </p:nvPr>
        </p:nvGraphicFramePr>
        <p:xfrm>
          <a:off x="6606215" y="3938883"/>
          <a:ext cx="749300" cy="863600"/>
        </p:xfrm>
        <a:graphic>
          <a:graphicData uri="http://schemas.openxmlformats.org/presentationml/2006/ole">
            <mc:AlternateContent xmlns:mc="http://schemas.openxmlformats.org/markup-compatibility/2006">
              <mc:Choice xmlns:v="urn:schemas-microsoft-com:vml" Requires="v">
                <p:oleObj name="Equation" r:id="rId2" imgW="749160" imgH="863280" progId="Equation.DSMT4">
                  <p:embed/>
                </p:oleObj>
              </mc:Choice>
              <mc:Fallback>
                <p:oleObj name="Equation" r:id="rId2" imgW="749160" imgH="863280" progId="Equation.DSMT4">
                  <p:embed/>
                  <p:pic>
                    <p:nvPicPr>
                      <p:cNvPr id="0" name=""/>
                      <p:cNvPicPr/>
                      <p:nvPr/>
                    </p:nvPicPr>
                    <p:blipFill>
                      <a:blip r:embed="rId3"/>
                      <a:stretch>
                        <a:fillRect/>
                      </a:stretch>
                    </p:blipFill>
                    <p:spPr>
                      <a:xfrm>
                        <a:off x="6606215" y="3938883"/>
                        <a:ext cx="749300" cy="86360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827FB0CF-9681-429B-AC28-02C1754D4ED9}"/>
              </a:ext>
            </a:extLst>
          </p:cNvPr>
          <p:cNvSpPr>
            <a:spLocks noGrp="1"/>
          </p:cNvSpPr>
          <p:nvPr>
            <p:ph type="sldNum" sz="quarter" idx="12"/>
          </p:nvPr>
        </p:nvSpPr>
        <p:spPr/>
        <p:txBody>
          <a:bodyPr/>
          <a:lstStyle/>
          <a:p>
            <a:r>
              <a:rPr lang="en-US"/>
              <a:t>             </a:t>
            </a:r>
            <a:fld id="{8AC7B609-6235-4DF7-8376-3B4225D7EDEF}" type="slidenum">
              <a:rPr lang="en-US" smtClean="0"/>
              <a:pPr/>
              <a:t>88</a:t>
            </a:fld>
            <a:endParaRPr lang="en-US" dirty="0"/>
          </a:p>
        </p:txBody>
      </p:sp>
    </p:spTree>
    <p:extLst>
      <p:ext uri="{BB962C8B-B14F-4D97-AF65-F5344CB8AC3E}">
        <p14:creationId xmlns:p14="http://schemas.microsoft.com/office/powerpoint/2010/main" val="32823909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ChangeAspect="1" noChangeArrowheads="1"/>
          </p:cNvPicPr>
          <p:nvPr/>
        </p:nvPicPr>
        <p:blipFill>
          <a:blip r:embed="rId2" cstate="print"/>
          <a:srcRect/>
          <a:stretch>
            <a:fillRect/>
          </a:stretch>
        </p:blipFill>
        <p:spPr bwMode="auto">
          <a:xfrm>
            <a:off x="732270" y="221324"/>
            <a:ext cx="2925329" cy="406205"/>
          </a:xfrm>
          <a:prstGeom prst="rect">
            <a:avLst/>
          </a:prstGeom>
          <a:noFill/>
          <a:ln w="57150">
            <a:solidFill>
              <a:srgbClr val="FF0000"/>
            </a:solidFill>
            <a:miter lim="800000"/>
            <a:headEnd/>
            <a:tailEnd/>
          </a:ln>
          <a:effectLst>
            <a:glow rad="228600">
              <a:schemeClr val="accent5">
                <a:satMod val="175000"/>
                <a:alpha val="40000"/>
              </a:schemeClr>
            </a:glow>
          </a:effectLst>
        </p:spPr>
      </p:pic>
      <p:grpSp>
        <p:nvGrpSpPr>
          <p:cNvPr id="2" name="Group 4"/>
          <p:cNvGrpSpPr/>
          <p:nvPr/>
        </p:nvGrpSpPr>
        <p:grpSpPr>
          <a:xfrm>
            <a:off x="469002" y="936705"/>
            <a:ext cx="10905241" cy="1133965"/>
            <a:chOff x="524758" y="1338149"/>
            <a:chExt cx="10905241" cy="1133965"/>
          </a:xfrm>
        </p:grpSpPr>
        <p:pic>
          <p:nvPicPr>
            <p:cNvPr id="231427" name="Picture 3"/>
            <p:cNvPicPr>
              <a:picLocks noChangeAspect="1" noChangeArrowheads="1"/>
            </p:cNvPicPr>
            <p:nvPr/>
          </p:nvPicPr>
          <p:blipFill>
            <a:blip r:embed="rId3" cstate="print"/>
            <a:srcRect/>
            <a:stretch>
              <a:fillRect/>
            </a:stretch>
          </p:blipFill>
          <p:spPr bwMode="auto">
            <a:xfrm>
              <a:off x="524758" y="1406641"/>
              <a:ext cx="4204288" cy="1002022"/>
            </a:xfrm>
            <a:prstGeom prst="rect">
              <a:avLst/>
            </a:prstGeom>
            <a:noFill/>
            <a:ln w="9525">
              <a:noFill/>
              <a:miter lim="800000"/>
              <a:headEnd/>
              <a:tailEnd/>
            </a:ln>
          </p:spPr>
        </p:pic>
        <p:sp>
          <p:nvSpPr>
            <p:cNvPr id="4" name="TextBox 3"/>
            <p:cNvSpPr txBox="1"/>
            <p:nvPr/>
          </p:nvSpPr>
          <p:spPr>
            <a:xfrm>
              <a:off x="4861931" y="1338149"/>
              <a:ext cx="6568068" cy="1133965"/>
            </a:xfrm>
            <a:prstGeom prst="rect">
              <a:avLst/>
            </a:prstGeom>
            <a:noFill/>
          </p:spPr>
          <p:txBody>
            <a:bodyPr wrap="square" rtlCol="0">
              <a:spAutoFit/>
            </a:bodyPr>
            <a:lstStyle/>
            <a:p>
              <a:pPr algn="just" rtl="1">
                <a:lnSpc>
                  <a:spcPct val="150000"/>
                </a:lnSpc>
              </a:pPr>
              <a:r>
                <a:rPr lang="en-US" sz="2400" dirty="0">
                  <a:latin typeface="Times New Roman" panose="02020603050405020304" pitchFamily="18" charset="0"/>
                  <a:cs typeface="Times New Roman" panose="02020603050405020304" pitchFamily="18" charset="0"/>
                </a:rPr>
                <a:t>Two waves with the same frequency traveling in different direction when coming together in a point </a:t>
              </a:r>
            </a:p>
          </p:txBody>
        </p:sp>
      </p:grpSp>
      <p:pic>
        <p:nvPicPr>
          <p:cNvPr id="231428" name="Picture 4"/>
          <p:cNvPicPr>
            <a:picLocks noChangeAspect="1" noChangeArrowheads="1"/>
          </p:cNvPicPr>
          <p:nvPr/>
        </p:nvPicPr>
        <p:blipFill>
          <a:blip r:embed="rId4" cstate="print"/>
          <a:srcRect/>
          <a:stretch>
            <a:fillRect/>
          </a:stretch>
        </p:blipFill>
        <p:spPr bwMode="auto">
          <a:xfrm>
            <a:off x="1187669" y="2274434"/>
            <a:ext cx="9566676" cy="1269913"/>
          </a:xfrm>
          <a:prstGeom prst="rect">
            <a:avLst/>
          </a:prstGeom>
          <a:noFill/>
          <a:ln w="9525">
            <a:noFill/>
            <a:miter lim="800000"/>
            <a:headEnd/>
            <a:tailEnd/>
          </a:ln>
        </p:spPr>
      </p:pic>
      <p:sp>
        <p:nvSpPr>
          <p:cNvPr id="7" name="Rectangle 6"/>
          <p:cNvSpPr/>
          <p:nvPr/>
        </p:nvSpPr>
        <p:spPr>
          <a:xfrm>
            <a:off x="312233" y="3827075"/>
            <a:ext cx="11731083" cy="461665"/>
          </a:xfrm>
          <a:prstGeom prst="rect">
            <a:avLst/>
          </a:prstGeom>
        </p:spPr>
        <p:txBody>
          <a:bodyPr wrap="square">
            <a:spAutoFit/>
          </a:bodyPr>
          <a:lstStyle/>
          <a:p>
            <a:r>
              <a:rPr lang="en-US" sz="2400" dirty="0">
                <a:latin typeface="Times New Roman" pitchFamily="18" charset="0"/>
                <a:cs typeface="Times New Roman" pitchFamily="18" charset="0"/>
              </a:rPr>
              <a:t>The irradiance measures the time average of the square of the wave amplitude. </a:t>
            </a:r>
          </a:p>
        </p:txBody>
      </p:sp>
      <p:pic>
        <p:nvPicPr>
          <p:cNvPr id="231429" name="Picture 5"/>
          <p:cNvPicPr>
            <a:picLocks noChangeAspect="1" noChangeArrowheads="1"/>
          </p:cNvPicPr>
          <p:nvPr/>
        </p:nvPicPr>
        <p:blipFill>
          <a:blip r:embed="rId5" cstate="print"/>
          <a:srcRect/>
          <a:stretch>
            <a:fillRect/>
          </a:stretch>
        </p:blipFill>
        <p:spPr bwMode="auto">
          <a:xfrm>
            <a:off x="1879872" y="4393579"/>
            <a:ext cx="7987364" cy="231504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9BA41F89-68C4-43E4-8D30-38CB2D6CC68B}"/>
              </a:ext>
            </a:extLst>
          </p:cNvPr>
          <p:cNvSpPr>
            <a:spLocks noGrp="1"/>
          </p:cNvSpPr>
          <p:nvPr>
            <p:ph type="sldNum" sz="quarter" idx="12"/>
          </p:nvPr>
        </p:nvSpPr>
        <p:spPr/>
        <p:txBody>
          <a:bodyPr/>
          <a:lstStyle/>
          <a:p>
            <a:r>
              <a:rPr lang="en-US"/>
              <a:t>             </a:t>
            </a:r>
            <a:fld id="{8AC7B609-6235-4DF7-8376-3B4225D7EDEF}" type="slidenum">
              <a:rPr lang="en-US" smtClean="0"/>
              <a:pPr/>
              <a:t>89</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817581" y="1288411"/>
            <a:ext cx="10564010" cy="3309564"/>
          </a:xfrm>
          <a:prstGeom prst="rect">
            <a:avLst/>
          </a:prstGeom>
        </p:spPr>
      </p:pic>
      <p:sp>
        <p:nvSpPr>
          <p:cNvPr id="6" name="Rectangle 5"/>
          <p:cNvSpPr/>
          <p:nvPr/>
        </p:nvSpPr>
        <p:spPr>
          <a:xfrm>
            <a:off x="422332" y="5043582"/>
            <a:ext cx="11286182"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Because of this periodicity, increasing all x by </a:t>
            </a:r>
            <a:r>
              <a:rPr lang="el-GR" sz="2400" dirty="0">
                <a:latin typeface="Times New Roman" panose="02020603050405020304" pitchFamily="18" charset="0"/>
                <a:cs typeface="Times New Roman" panose="02020603050405020304" pitchFamily="18" charset="0"/>
              </a:rPr>
              <a:t>λ</a:t>
            </a:r>
            <a:r>
              <a:rPr lang="en-US" sz="2400" dirty="0">
                <a:latin typeface="Times New Roman" panose="02020603050405020304" pitchFamily="18" charset="0"/>
                <a:cs typeface="Times New Roman" panose="02020603050405020304" pitchFamily="18" charset="0"/>
              </a:rPr>
              <a:t> should reproduce the same wave. Mathematically, the wave is reproduced because the argument of the sine function is advanced by 2</a:t>
            </a:r>
            <a:r>
              <a:rPr lang="el-GR" sz="2400" dirty="0">
                <a:latin typeface="Times New Roman" panose="02020603050405020304" pitchFamily="18" charset="0"/>
                <a:cs typeface="Times New Roman" panose="02020603050405020304" pitchFamily="18" charset="0"/>
              </a:rPr>
              <a:t>π</a:t>
            </a:r>
            <a:r>
              <a:rPr lang="en-US" sz="2400" dirty="0">
                <a:latin typeface="Times New Roman" panose="02020603050405020304" pitchFamily="18" charset="0"/>
                <a:cs typeface="Times New Roman" panose="02020603050405020304" pitchFamily="18" charset="0"/>
              </a:rPr>
              <a:t>. Symbolically, </a:t>
            </a:r>
          </a:p>
        </p:txBody>
      </p:sp>
      <p:grpSp>
        <p:nvGrpSpPr>
          <p:cNvPr id="10" name="Group 9">
            <a:extLst>
              <a:ext uri="{FF2B5EF4-FFF2-40B4-BE49-F238E27FC236}">
                <a16:creationId xmlns:a16="http://schemas.microsoft.com/office/drawing/2014/main" id="{2195F132-513C-4C4A-B651-E73D4E9753EA}"/>
              </a:ext>
            </a:extLst>
          </p:cNvPr>
          <p:cNvGrpSpPr/>
          <p:nvPr/>
        </p:nvGrpSpPr>
        <p:grpSpPr>
          <a:xfrm>
            <a:off x="981289" y="351125"/>
            <a:ext cx="5482264" cy="812800"/>
            <a:chOff x="981289" y="351125"/>
            <a:chExt cx="5482264" cy="812800"/>
          </a:xfrm>
        </p:grpSpPr>
        <p:graphicFrame>
          <p:nvGraphicFramePr>
            <p:cNvPr id="8" name="Object 7">
              <a:extLst>
                <a:ext uri="{FF2B5EF4-FFF2-40B4-BE49-F238E27FC236}">
                  <a16:creationId xmlns:a16="http://schemas.microsoft.com/office/drawing/2014/main" id="{74B4E23D-CF09-475A-AC20-0EB38EFBA161}"/>
                </a:ext>
              </a:extLst>
            </p:cNvPr>
            <p:cNvGraphicFramePr>
              <a:graphicFrameLocks noChangeAspect="1"/>
            </p:cNvGraphicFramePr>
            <p:nvPr>
              <p:extLst>
                <p:ext uri="{D42A27DB-BD31-4B8C-83A1-F6EECF244321}">
                  <p14:modId xmlns:p14="http://schemas.microsoft.com/office/powerpoint/2010/main" val="683360882"/>
                </p:ext>
              </p:extLst>
            </p:nvPr>
          </p:nvGraphicFramePr>
          <p:xfrm>
            <a:off x="3517153" y="351125"/>
            <a:ext cx="2946400" cy="812800"/>
          </p:xfrm>
          <a:graphic>
            <a:graphicData uri="http://schemas.openxmlformats.org/presentationml/2006/ole">
              <mc:AlternateContent xmlns:mc="http://schemas.openxmlformats.org/markup-compatibility/2006">
                <mc:Choice xmlns:v="urn:schemas-microsoft-com:vml" Requires="v">
                  <p:oleObj name="Equation" r:id="rId3" imgW="2946240" imgH="812520" progId="Equation.DSMT4">
                    <p:embed/>
                  </p:oleObj>
                </mc:Choice>
                <mc:Fallback>
                  <p:oleObj name="Equation" r:id="rId3" imgW="2946240" imgH="812520" progId="Equation.DSMT4">
                    <p:embed/>
                    <p:pic>
                      <p:nvPicPr>
                        <p:cNvPr id="0" name=""/>
                        <p:cNvPicPr/>
                        <p:nvPr/>
                      </p:nvPicPr>
                      <p:blipFill>
                        <a:blip r:embed="rId4"/>
                        <a:stretch>
                          <a:fillRect/>
                        </a:stretch>
                      </p:blipFill>
                      <p:spPr>
                        <a:xfrm>
                          <a:off x="3517153" y="351125"/>
                          <a:ext cx="2946400" cy="8128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21370394-8CE0-4678-B3CE-DB8C5F207ACA}"/>
                </a:ext>
              </a:extLst>
            </p:cNvPr>
            <p:cNvSpPr txBox="1"/>
            <p:nvPr/>
          </p:nvSpPr>
          <p:spPr>
            <a:xfrm>
              <a:off x="981289" y="356218"/>
              <a:ext cx="2382640" cy="579967"/>
            </a:xfrm>
            <a:prstGeom prst="rect">
              <a:avLst/>
            </a:prstGeom>
            <a:noFill/>
          </p:spPr>
          <p:txBody>
            <a:bodyPr wrap="none" rtlCol="0">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Harmonic Waves:</a:t>
              </a:r>
            </a:p>
          </p:txBody>
        </p:sp>
      </p:grpSp>
      <p:sp>
        <p:nvSpPr>
          <p:cNvPr id="2" name="Slide Number Placeholder 1">
            <a:extLst>
              <a:ext uri="{FF2B5EF4-FFF2-40B4-BE49-F238E27FC236}">
                <a16:creationId xmlns:a16="http://schemas.microsoft.com/office/drawing/2014/main" id="{B981355A-4283-4AFF-AF98-8B35480626C9}"/>
              </a:ext>
            </a:extLst>
          </p:cNvPr>
          <p:cNvSpPr>
            <a:spLocks noGrp="1"/>
          </p:cNvSpPr>
          <p:nvPr>
            <p:ph type="sldNum" sz="quarter" idx="12"/>
          </p:nvPr>
        </p:nvSpPr>
        <p:spPr/>
        <p:txBody>
          <a:bodyPr/>
          <a:lstStyle/>
          <a:p>
            <a:r>
              <a:rPr lang="en-US"/>
              <a:t>             </a:t>
            </a:r>
            <a:fld id="{8AC7B609-6235-4DF7-8376-3B4225D7EDEF}" type="slidenum">
              <a:rPr lang="en-US" smtClean="0"/>
              <a:pPr/>
              <a:t>9</a:t>
            </a:fld>
            <a:endParaRPr lang="en-US" dirty="0"/>
          </a:p>
        </p:txBody>
      </p:sp>
    </p:spTree>
    <p:extLst>
      <p:ext uri="{BB962C8B-B14F-4D97-AF65-F5344CB8AC3E}">
        <p14:creationId xmlns:p14="http://schemas.microsoft.com/office/powerpoint/2010/main" val="19210403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435" y="1110716"/>
            <a:ext cx="10760927" cy="830997"/>
          </a:xfrm>
          <a:prstGeom prst="rect">
            <a:avLst/>
          </a:prstGeom>
        </p:spPr>
        <p:txBody>
          <a:bodyPr wrap="square">
            <a:spAutoFit/>
          </a:bodyPr>
          <a:lstStyle/>
          <a:p>
            <a:r>
              <a:rPr lang="en-US" sz="2400" dirty="0">
                <a:latin typeface="Times New Roman" pitchFamily="18" charset="0"/>
                <a:cs typeface="Times New Roman" pitchFamily="18" charset="0"/>
              </a:rPr>
              <a:t>the first two terms correspond to the irradiances of the individual waves, </a:t>
            </a:r>
            <a:r>
              <a:rPr lang="en-US" sz="2400" i="1" dirty="0">
                <a:latin typeface="Times New Roman" pitchFamily="18" charset="0"/>
                <a:cs typeface="Times New Roman" pitchFamily="18" charset="0"/>
              </a:rPr>
              <a:t>I</a:t>
            </a:r>
            <a:r>
              <a:rPr lang="en-US" sz="2400" baseline="-25000" dirty="0">
                <a:latin typeface="Times New Roman" pitchFamily="18" charset="0"/>
                <a:cs typeface="Times New Roman" pitchFamily="18" charset="0"/>
              </a:rPr>
              <a:t>1 </a:t>
            </a:r>
            <a:r>
              <a:rPr lang="en-US" sz="2400" dirty="0">
                <a:latin typeface="Times New Roman" pitchFamily="18" charset="0"/>
                <a:cs typeface="Times New Roman" pitchFamily="18" charset="0"/>
              </a:rPr>
              <a:t>and </a:t>
            </a:r>
            <a:r>
              <a:rPr lang="en-US" sz="2400" i="1" dirty="0">
                <a:latin typeface="Times New Roman" pitchFamily="18" charset="0"/>
                <a:cs typeface="Times New Roman" pitchFamily="18" charset="0"/>
              </a:rPr>
              <a:t>I</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The last term depends on an interaction of the waves and is called the interference term, </a:t>
            </a:r>
            <a:r>
              <a:rPr lang="en-US" sz="2400" i="1" dirty="0">
                <a:latin typeface="Times New Roman" pitchFamily="18" charset="0"/>
                <a:cs typeface="Times New Roman" pitchFamily="18" charset="0"/>
              </a:rPr>
              <a:t>I</a:t>
            </a:r>
            <a:r>
              <a:rPr lang="en-US" sz="2400" baseline="-25000" dirty="0">
                <a:latin typeface="Times New Roman" pitchFamily="18" charset="0"/>
                <a:cs typeface="Times New Roman" pitchFamily="18" charset="0"/>
              </a:rPr>
              <a:t>12</a:t>
            </a:r>
            <a:r>
              <a:rPr lang="en-US" sz="2400" dirty="0">
                <a:latin typeface="Times New Roman" pitchFamily="18" charset="0"/>
                <a:cs typeface="Times New Roman" pitchFamily="18" charset="0"/>
              </a:rPr>
              <a:t> </a:t>
            </a:r>
          </a:p>
        </p:txBody>
      </p:sp>
      <p:grpSp>
        <p:nvGrpSpPr>
          <p:cNvPr id="3" name="Group 4"/>
          <p:cNvGrpSpPr/>
          <p:nvPr/>
        </p:nvGrpSpPr>
        <p:grpSpPr>
          <a:xfrm>
            <a:off x="598217" y="434909"/>
            <a:ext cx="10343257" cy="530845"/>
            <a:chOff x="152168" y="1014760"/>
            <a:chExt cx="10343257" cy="530845"/>
          </a:xfrm>
        </p:grpSpPr>
        <p:pic>
          <p:nvPicPr>
            <p:cNvPr id="232450" name="Picture 2"/>
            <p:cNvPicPr>
              <a:picLocks noChangeAspect="1" noChangeArrowheads="1"/>
            </p:cNvPicPr>
            <p:nvPr/>
          </p:nvPicPr>
          <p:blipFill>
            <a:blip r:embed="rId2" cstate="print"/>
            <a:srcRect/>
            <a:stretch>
              <a:fillRect/>
            </a:stretch>
          </p:blipFill>
          <p:spPr bwMode="auto">
            <a:xfrm>
              <a:off x="152168" y="1014760"/>
              <a:ext cx="3611106" cy="530845"/>
            </a:xfrm>
            <a:prstGeom prst="rect">
              <a:avLst/>
            </a:prstGeom>
            <a:noFill/>
            <a:ln w="9525">
              <a:noFill/>
              <a:miter lim="800000"/>
              <a:headEnd/>
              <a:tailEnd/>
            </a:ln>
          </p:spPr>
        </p:pic>
        <p:graphicFrame>
          <p:nvGraphicFramePr>
            <p:cNvPr id="4" name="Object 3"/>
            <p:cNvGraphicFramePr>
              <a:graphicFrameLocks noChangeAspect="1"/>
            </p:cNvGraphicFramePr>
            <p:nvPr/>
          </p:nvGraphicFramePr>
          <p:xfrm>
            <a:off x="3777125" y="1027526"/>
            <a:ext cx="6718300" cy="444500"/>
          </p:xfrm>
          <a:graphic>
            <a:graphicData uri="http://schemas.openxmlformats.org/presentationml/2006/ole">
              <mc:AlternateContent xmlns:mc="http://schemas.openxmlformats.org/markup-compatibility/2006">
                <mc:Choice xmlns:v="urn:schemas-microsoft-com:vml" Requires="v">
                  <p:oleObj name="Equation" r:id="rId3" imgW="6718300" imgH="444500" progId="Equation.DSMT4">
                    <p:embed/>
                  </p:oleObj>
                </mc:Choice>
                <mc:Fallback>
                  <p:oleObj name="Equation" r:id="rId3" imgW="6718300" imgH="444500"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7125" y="1027526"/>
                          <a:ext cx="67183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 name="Rectangle 5"/>
          <p:cNvSpPr/>
          <p:nvPr/>
        </p:nvSpPr>
        <p:spPr>
          <a:xfrm>
            <a:off x="532435" y="2389394"/>
            <a:ext cx="10624007" cy="830997"/>
          </a:xfrm>
          <a:prstGeom prst="rect">
            <a:avLst/>
          </a:prstGeom>
        </p:spPr>
        <p:txBody>
          <a:bodyPr wrap="square">
            <a:spAutoFit/>
          </a:bodyPr>
          <a:lstStyle/>
          <a:p>
            <a:r>
              <a:rPr lang="en-US" sz="2400" dirty="0">
                <a:latin typeface="Times New Roman" pitchFamily="18" charset="0"/>
                <a:cs typeface="Times New Roman" pitchFamily="18" charset="0"/>
              </a:rPr>
              <a:t>The presence of the third term </a:t>
            </a:r>
            <a:r>
              <a:rPr lang="en-US" sz="2400" i="1" dirty="0">
                <a:latin typeface="Times New Roman" pitchFamily="18" charset="0"/>
                <a:cs typeface="Times New Roman" pitchFamily="18" charset="0"/>
              </a:rPr>
              <a:t>I</a:t>
            </a:r>
            <a:r>
              <a:rPr lang="en-US" sz="2400" baseline="-25000" dirty="0">
                <a:latin typeface="Times New Roman" pitchFamily="18" charset="0"/>
                <a:cs typeface="Times New Roman" pitchFamily="18" charset="0"/>
              </a:rPr>
              <a:t>12  </a:t>
            </a:r>
            <a:r>
              <a:rPr lang="en-US" sz="2400" dirty="0">
                <a:latin typeface="Times New Roman" pitchFamily="18" charset="0"/>
                <a:cs typeface="Times New Roman" pitchFamily="18" charset="0"/>
              </a:rPr>
              <a:t>is indicative of the wave nature of light, which can produce enhancement or diminution of the irradiance through  interference. </a:t>
            </a:r>
          </a:p>
        </p:txBody>
      </p:sp>
      <p:pic>
        <p:nvPicPr>
          <p:cNvPr id="232452" name="Picture 4"/>
          <p:cNvPicPr>
            <a:picLocks noChangeAspect="1" noChangeArrowheads="1"/>
          </p:cNvPicPr>
          <p:nvPr/>
        </p:nvPicPr>
        <p:blipFill>
          <a:blip r:embed="rId5" cstate="print"/>
          <a:srcRect/>
          <a:stretch>
            <a:fillRect/>
          </a:stretch>
        </p:blipFill>
        <p:spPr bwMode="auto">
          <a:xfrm>
            <a:off x="2196437" y="3445657"/>
            <a:ext cx="8008067" cy="1794075"/>
          </a:xfrm>
          <a:prstGeom prst="rect">
            <a:avLst/>
          </a:prstGeom>
          <a:noFill/>
          <a:ln w="9525">
            <a:noFill/>
            <a:miter lim="800000"/>
            <a:headEnd/>
            <a:tailEnd/>
          </a:ln>
        </p:spPr>
      </p:pic>
      <p:pic>
        <p:nvPicPr>
          <p:cNvPr id="232453" name="Picture 5"/>
          <p:cNvPicPr>
            <a:picLocks noChangeAspect="1" noChangeArrowheads="1"/>
          </p:cNvPicPr>
          <p:nvPr/>
        </p:nvPicPr>
        <p:blipFill>
          <a:blip r:embed="rId6" cstate="print"/>
          <a:srcRect/>
          <a:stretch>
            <a:fillRect/>
          </a:stretch>
        </p:blipFill>
        <p:spPr bwMode="auto">
          <a:xfrm>
            <a:off x="1603860" y="5464999"/>
            <a:ext cx="9550461" cy="1178869"/>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02E2EBEC-D69C-406E-98FC-8E3EAA648B82}"/>
              </a:ext>
            </a:extLst>
          </p:cNvPr>
          <p:cNvSpPr>
            <a:spLocks noGrp="1"/>
          </p:cNvSpPr>
          <p:nvPr>
            <p:ph type="sldNum" sz="quarter" idx="12"/>
          </p:nvPr>
        </p:nvSpPr>
        <p:spPr/>
        <p:txBody>
          <a:bodyPr/>
          <a:lstStyle/>
          <a:p>
            <a:r>
              <a:rPr lang="en-US"/>
              <a:t>             </a:t>
            </a:r>
            <a:fld id="{8AC7B609-6235-4DF7-8376-3B4225D7EDEF}" type="slidenum">
              <a:rPr lang="en-US" smtClean="0"/>
              <a:pPr/>
              <a:t>90</a:t>
            </a:fld>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433264" y="0"/>
            <a:ext cx="9262662" cy="6032809"/>
            <a:chOff x="1433264" y="0"/>
            <a:chExt cx="9262662" cy="6032809"/>
          </a:xfrm>
        </p:grpSpPr>
        <p:pic>
          <p:nvPicPr>
            <p:cNvPr id="233474" name="Picture 2"/>
            <p:cNvPicPr>
              <a:picLocks noChangeAspect="1" noChangeArrowheads="1"/>
            </p:cNvPicPr>
            <p:nvPr/>
          </p:nvPicPr>
          <p:blipFill>
            <a:blip r:embed="rId2" cstate="print"/>
            <a:srcRect/>
            <a:stretch>
              <a:fillRect/>
            </a:stretch>
          </p:blipFill>
          <p:spPr bwMode="auto">
            <a:xfrm>
              <a:off x="1433264" y="0"/>
              <a:ext cx="9262662" cy="5263376"/>
            </a:xfrm>
            <a:prstGeom prst="rect">
              <a:avLst/>
            </a:prstGeom>
            <a:noFill/>
            <a:ln w="9525">
              <a:noFill/>
              <a:miter lim="800000"/>
              <a:headEnd/>
              <a:tailEnd/>
            </a:ln>
          </p:spPr>
        </p:pic>
        <p:pic>
          <p:nvPicPr>
            <p:cNvPr id="233475" name="Picture 3"/>
            <p:cNvPicPr>
              <a:picLocks noChangeAspect="1" noChangeArrowheads="1"/>
            </p:cNvPicPr>
            <p:nvPr/>
          </p:nvPicPr>
          <p:blipFill>
            <a:blip r:embed="rId3" cstate="print"/>
            <a:srcRect/>
            <a:stretch>
              <a:fillRect/>
            </a:stretch>
          </p:blipFill>
          <p:spPr bwMode="auto">
            <a:xfrm>
              <a:off x="2291255" y="5452598"/>
              <a:ext cx="7020902" cy="580211"/>
            </a:xfrm>
            <a:prstGeom prst="rect">
              <a:avLst/>
            </a:prstGeom>
            <a:noFill/>
            <a:ln w="9525">
              <a:noFill/>
              <a:miter lim="800000"/>
              <a:headEnd/>
              <a:tailEnd/>
            </a:ln>
          </p:spPr>
        </p:pic>
      </p:grpSp>
      <p:pic>
        <p:nvPicPr>
          <p:cNvPr id="233476" name="Picture 4"/>
          <p:cNvPicPr>
            <a:picLocks noChangeAspect="1" noChangeArrowheads="1"/>
          </p:cNvPicPr>
          <p:nvPr/>
        </p:nvPicPr>
        <p:blipFill>
          <a:blip r:embed="rId4" cstate="print"/>
          <a:srcRect/>
          <a:stretch>
            <a:fillRect/>
          </a:stretch>
        </p:blipFill>
        <p:spPr bwMode="auto">
          <a:xfrm>
            <a:off x="407136" y="6233532"/>
            <a:ext cx="3841173" cy="468777"/>
          </a:xfrm>
          <a:prstGeom prst="rect">
            <a:avLst/>
          </a:prstGeom>
          <a:noFill/>
          <a:ln w="9525">
            <a:noFill/>
            <a:miter lim="800000"/>
            <a:headEnd/>
            <a:tailEnd/>
          </a:ln>
        </p:spPr>
      </p:pic>
      <p:pic>
        <p:nvPicPr>
          <p:cNvPr id="233477" name="Picture 5"/>
          <p:cNvPicPr>
            <a:picLocks noChangeAspect="1" noChangeArrowheads="1"/>
          </p:cNvPicPr>
          <p:nvPr/>
        </p:nvPicPr>
        <p:blipFill>
          <a:blip r:embed="rId5" cstate="print"/>
          <a:srcRect/>
          <a:stretch>
            <a:fillRect/>
          </a:stretch>
        </p:blipFill>
        <p:spPr bwMode="auto">
          <a:xfrm>
            <a:off x="5812221" y="6126690"/>
            <a:ext cx="3384331" cy="511275"/>
          </a:xfrm>
          <a:prstGeom prst="rect">
            <a:avLst/>
          </a:prstGeom>
          <a:noFill/>
          <a:ln w="9525">
            <a:solidFill>
              <a:srgbClr val="FF0000"/>
            </a:solidFill>
            <a:miter lim="800000"/>
            <a:headEnd/>
            <a:tailEnd/>
          </a:ln>
        </p:spPr>
      </p:pic>
      <p:sp>
        <p:nvSpPr>
          <p:cNvPr id="3" name="Slide Number Placeholder 2">
            <a:extLst>
              <a:ext uri="{FF2B5EF4-FFF2-40B4-BE49-F238E27FC236}">
                <a16:creationId xmlns:a16="http://schemas.microsoft.com/office/drawing/2014/main" id="{61D92E79-9492-4BDC-8D76-C192968EC487}"/>
              </a:ext>
            </a:extLst>
          </p:cNvPr>
          <p:cNvSpPr>
            <a:spLocks noGrp="1"/>
          </p:cNvSpPr>
          <p:nvPr>
            <p:ph type="sldNum" sz="quarter" idx="12"/>
          </p:nvPr>
        </p:nvSpPr>
        <p:spPr/>
        <p:txBody>
          <a:bodyPr/>
          <a:lstStyle/>
          <a:p>
            <a:r>
              <a:rPr lang="en-US"/>
              <a:t>             </a:t>
            </a:r>
            <a:fld id="{8AC7B609-6235-4DF7-8376-3B4225D7EDEF}" type="slidenum">
              <a:rPr lang="en-US" smtClean="0"/>
              <a:pPr/>
              <a:t>91</a:t>
            </a:fld>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204091" y="92075"/>
            <a:ext cx="10771884" cy="1881188"/>
            <a:chOff x="204091" y="92075"/>
            <a:chExt cx="10771884" cy="1881188"/>
          </a:xfrm>
        </p:grpSpPr>
        <p:pic>
          <p:nvPicPr>
            <p:cNvPr id="234498" name="Picture 2"/>
            <p:cNvPicPr>
              <a:picLocks noChangeAspect="1" noChangeArrowheads="1"/>
            </p:cNvPicPr>
            <p:nvPr/>
          </p:nvPicPr>
          <p:blipFill>
            <a:blip r:embed="rId2" cstate="print"/>
            <a:srcRect/>
            <a:stretch>
              <a:fillRect/>
            </a:stretch>
          </p:blipFill>
          <p:spPr bwMode="auto">
            <a:xfrm>
              <a:off x="204091" y="211880"/>
              <a:ext cx="5377817" cy="484730"/>
            </a:xfrm>
            <a:prstGeom prst="rect">
              <a:avLst/>
            </a:prstGeom>
            <a:noFill/>
            <a:ln w="9525">
              <a:noFill/>
              <a:miter lim="800000"/>
              <a:headEnd/>
              <a:tailEnd/>
            </a:ln>
          </p:spPr>
        </p:pic>
        <p:grpSp>
          <p:nvGrpSpPr>
            <p:cNvPr id="3" name="Group 7"/>
            <p:cNvGrpSpPr/>
            <p:nvPr/>
          </p:nvGrpSpPr>
          <p:grpSpPr>
            <a:xfrm>
              <a:off x="6006092" y="92075"/>
              <a:ext cx="4969883" cy="1881188"/>
              <a:chOff x="6006092" y="92075"/>
              <a:chExt cx="4969883" cy="1881188"/>
            </a:xfrm>
          </p:grpSpPr>
          <p:pic>
            <p:nvPicPr>
              <p:cNvPr id="234499" name="Picture 3"/>
              <p:cNvPicPr>
                <a:picLocks noChangeAspect="1" noChangeArrowheads="1"/>
              </p:cNvPicPr>
              <p:nvPr/>
            </p:nvPicPr>
            <p:blipFill>
              <a:blip r:embed="rId3" cstate="print"/>
              <a:srcRect/>
              <a:stretch>
                <a:fillRect/>
              </a:stretch>
            </p:blipFill>
            <p:spPr bwMode="auto">
              <a:xfrm>
                <a:off x="6006092" y="245325"/>
                <a:ext cx="3153380" cy="1506615"/>
              </a:xfrm>
              <a:prstGeom prst="rect">
                <a:avLst/>
              </a:prstGeom>
              <a:noFill/>
              <a:ln w="9525">
                <a:noFill/>
                <a:miter lim="800000"/>
                <a:headEnd/>
                <a:tailEnd/>
              </a:ln>
            </p:spPr>
          </p:pic>
          <p:graphicFrame>
            <p:nvGraphicFramePr>
              <p:cNvPr id="6" name="Object 5"/>
              <p:cNvGraphicFramePr>
                <a:graphicFrameLocks noChangeAspect="1"/>
              </p:cNvGraphicFramePr>
              <p:nvPr>
                <p:extLst>
                  <p:ext uri="{D42A27DB-BD31-4B8C-83A1-F6EECF244321}">
                    <p14:modId xmlns:p14="http://schemas.microsoft.com/office/powerpoint/2010/main" val="1315414586"/>
                  </p:ext>
                </p:extLst>
              </p:nvPr>
            </p:nvGraphicFramePr>
            <p:xfrm>
              <a:off x="9104313" y="92075"/>
              <a:ext cx="1803400" cy="901700"/>
            </p:xfrm>
            <a:graphic>
              <a:graphicData uri="http://schemas.openxmlformats.org/presentationml/2006/ole">
                <mc:AlternateContent xmlns:mc="http://schemas.openxmlformats.org/markup-compatibility/2006">
                  <mc:Choice xmlns:v="urn:schemas-microsoft-com:vml" Requires="v">
                    <p:oleObj name="Equation" r:id="rId4" imgW="1803240" imgH="901440" progId="Equation.DSMT4">
                      <p:embed/>
                    </p:oleObj>
                  </mc:Choice>
                  <mc:Fallback>
                    <p:oleObj name="Equation" r:id="rId4" imgW="1803240" imgH="901440" progId="Equation.DSMT4">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4313" y="92075"/>
                            <a:ext cx="18034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4502" name="Object 6"/>
              <p:cNvGraphicFramePr>
                <a:graphicFrameLocks noChangeAspect="1"/>
              </p:cNvGraphicFramePr>
              <p:nvPr>
                <p:extLst>
                  <p:ext uri="{D42A27DB-BD31-4B8C-83A1-F6EECF244321}">
                    <p14:modId xmlns:p14="http://schemas.microsoft.com/office/powerpoint/2010/main" val="464936437"/>
                  </p:ext>
                </p:extLst>
              </p:nvPr>
            </p:nvGraphicFramePr>
            <p:xfrm>
              <a:off x="9134475" y="1071563"/>
              <a:ext cx="1841500" cy="901700"/>
            </p:xfrm>
            <a:graphic>
              <a:graphicData uri="http://schemas.openxmlformats.org/presentationml/2006/ole">
                <mc:AlternateContent xmlns:mc="http://schemas.openxmlformats.org/markup-compatibility/2006">
                  <mc:Choice xmlns:v="urn:schemas-microsoft-com:vml" Requires="v">
                    <p:oleObj name="Equation" r:id="rId6" imgW="1841400" imgH="901440" progId="Equation.DSMT4">
                      <p:embed/>
                    </p:oleObj>
                  </mc:Choice>
                  <mc:Fallback>
                    <p:oleObj name="Equation" r:id="rId6" imgW="1841400" imgH="901440" progId="Equation.DSMT4">
                      <p:embed/>
                      <p:pic>
                        <p:nvPicPr>
                          <p:cNvPr id="0"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34475" y="1071563"/>
                            <a:ext cx="18415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4" name="Group 18"/>
          <p:cNvGrpSpPr/>
          <p:nvPr/>
        </p:nvGrpSpPr>
        <p:grpSpPr>
          <a:xfrm>
            <a:off x="178110" y="1646703"/>
            <a:ext cx="11139178" cy="2401586"/>
            <a:chOff x="178110" y="1646703"/>
            <a:chExt cx="11139178" cy="2401586"/>
          </a:xfrm>
        </p:grpSpPr>
        <p:pic>
          <p:nvPicPr>
            <p:cNvPr id="234500" name="Picture 4"/>
            <p:cNvPicPr>
              <a:picLocks noChangeAspect="1" noChangeArrowheads="1"/>
            </p:cNvPicPr>
            <p:nvPr/>
          </p:nvPicPr>
          <p:blipFill>
            <a:blip r:embed="rId8" cstate="print"/>
            <a:srcRect/>
            <a:stretch>
              <a:fillRect/>
            </a:stretch>
          </p:blipFill>
          <p:spPr bwMode="auto">
            <a:xfrm>
              <a:off x="178110" y="1646703"/>
              <a:ext cx="2791989" cy="427424"/>
            </a:xfrm>
            <a:prstGeom prst="rect">
              <a:avLst/>
            </a:prstGeom>
            <a:noFill/>
            <a:ln w="9525">
              <a:noFill/>
              <a:miter lim="800000"/>
              <a:headEnd/>
              <a:tailEnd/>
            </a:ln>
          </p:spPr>
        </p:pic>
        <p:grpSp>
          <p:nvGrpSpPr>
            <p:cNvPr id="7" name="Group 17"/>
            <p:cNvGrpSpPr/>
            <p:nvPr/>
          </p:nvGrpSpPr>
          <p:grpSpPr>
            <a:xfrm>
              <a:off x="2480708" y="2227263"/>
              <a:ext cx="8836580" cy="1821026"/>
              <a:chOff x="2480708" y="2227263"/>
              <a:chExt cx="8836580" cy="1821026"/>
            </a:xfrm>
          </p:grpSpPr>
          <p:grpSp>
            <p:nvGrpSpPr>
              <p:cNvPr id="8" name="Group 9"/>
              <p:cNvGrpSpPr/>
              <p:nvPr/>
            </p:nvGrpSpPr>
            <p:grpSpPr>
              <a:xfrm>
                <a:off x="2480708" y="2227263"/>
                <a:ext cx="8836580" cy="901700"/>
                <a:chOff x="3305882" y="1981941"/>
                <a:chExt cx="8836580" cy="901700"/>
              </a:xfrm>
            </p:grpSpPr>
            <p:pic>
              <p:nvPicPr>
                <p:cNvPr id="5" name="Picture 5"/>
                <p:cNvPicPr>
                  <a:picLocks noChangeAspect="1" noChangeArrowheads="1"/>
                </p:cNvPicPr>
                <p:nvPr/>
              </p:nvPicPr>
              <p:blipFill>
                <a:blip r:embed="rId9" cstate="print"/>
                <a:srcRect/>
                <a:stretch>
                  <a:fillRect/>
                </a:stretch>
              </p:blipFill>
              <p:spPr bwMode="auto">
                <a:xfrm>
                  <a:off x="3305882" y="2167617"/>
                  <a:ext cx="3435998" cy="519079"/>
                </a:xfrm>
                <a:prstGeom prst="rect">
                  <a:avLst/>
                </a:prstGeom>
                <a:noFill/>
                <a:ln w="9525">
                  <a:solidFill>
                    <a:srgbClr val="FF0000"/>
                  </a:solidFill>
                  <a:miter lim="800000"/>
                  <a:headEnd/>
                  <a:tailEnd/>
                </a:ln>
              </p:spPr>
            </p:pic>
            <p:graphicFrame>
              <p:nvGraphicFramePr>
                <p:cNvPr id="9" name="Object 8"/>
                <p:cNvGraphicFramePr>
                  <a:graphicFrameLocks noChangeAspect="1"/>
                </p:cNvGraphicFramePr>
                <p:nvPr>
                  <p:extLst>
                    <p:ext uri="{D42A27DB-BD31-4B8C-83A1-F6EECF244321}">
                      <p14:modId xmlns:p14="http://schemas.microsoft.com/office/powerpoint/2010/main" val="2383368737"/>
                    </p:ext>
                  </p:extLst>
                </p:nvPr>
              </p:nvGraphicFramePr>
              <p:xfrm>
                <a:off x="7392662" y="1981941"/>
                <a:ext cx="4749800" cy="901700"/>
              </p:xfrm>
              <a:graphic>
                <a:graphicData uri="http://schemas.openxmlformats.org/presentationml/2006/ole">
                  <mc:AlternateContent xmlns:mc="http://schemas.openxmlformats.org/markup-compatibility/2006">
                    <mc:Choice xmlns:v="urn:schemas-microsoft-com:vml" Requires="v">
                      <p:oleObj name="Equation" r:id="rId10" imgW="4749480" imgH="901440" progId="Equation.DSMT4">
                        <p:embed/>
                      </p:oleObj>
                    </mc:Choice>
                    <mc:Fallback>
                      <p:oleObj name="Equation" r:id="rId10" imgW="4749480" imgH="901440" progId="Equation.DSMT4">
                        <p:embed/>
                        <p:pic>
                          <p:nvPicPr>
                            <p:cNvPr id="0"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2662" y="1981941"/>
                              <a:ext cx="47498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234504" name="Picture 8"/>
              <p:cNvPicPr>
                <a:picLocks noChangeAspect="1" noChangeArrowheads="1"/>
              </p:cNvPicPr>
              <p:nvPr/>
            </p:nvPicPr>
            <p:blipFill>
              <a:blip r:embed="rId12" cstate="print"/>
              <a:srcRect/>
              <a:stretch>
                <a:fillRect/>
              </a:stretch>
            </p:blipFill>
            <p:spPr bwMode="auto">
              <a:xfrm>
                <a:off x="3221431" y="3425513"/>
                <a:ext cx="3995157" cy="622776"/>
              </a:xfrm>
              <a:prstGeom prst="rect">
                <a:avLst/>
              </a:prstGeom>
              <a:noFill/>
              <a:ln w="9525">
                <a:noFill/>
                <a:miter lim="800000"/>
                <a:headEnd/>
                <a:tailEnd/>
              </a:ln>
            </p:spPr>
          </p:pic>
        </p:grpSp>
      </p:grpSp>
      <p:grpSp>
        <p:nvGrpSpPr>
          <p:cNvPr id="10" name="Group 16"/>
          <p:cNvGrpSpPr/>
          <p:nvPr/>
        </p:nvGrpSpPr>
        <p:grpSpPr>
          <a:xfrm>
            <a:off x="744070" y="4286891"/>
            <a:ext cx="10154799" cy="924873"/>
            <a:chOff x="246796" y="4294208"/>
            <a:chExt cx="10652074" cy="918299"/>
          </a:xfrm>
        </p:grpSpPr>
        <p:pic>
          <p:nvPicPr>
            <p:cNvPr id="234505" name="Picture 9"/>
            <p:cNvPicPr>
              <a:picLocks noChangeAspect="1" noChangeArrowheads="1"/>
            </p:cNvPicPr>
            <p:nvPr/>
          </p:nvPicPr>
          <p:blipFill>
            <a:blip r:embed="rId13" cstate="print"/>
            <a:srcRect t="7253"/>
            <a:stretch>
              <a:fillRect/>
            </a:stretch>
          </p:blipFill>
          <p:spPr bwMode="auto">
            <a:xfrm>
              <a:off x="246796" y="4294208"/>
              <a:ext cx="10652074" cy="740074"/>
            </a:xfrm>
            <a:prstGeom prst="rect">
              <a:avLst/>
            </a:prstGeom>
            <a:noFill/>
            <a:ln w="9525">
              <a:noFill/>
              <a:miter lim="800000"/>
              <a:headEnd/>
              <a:tailEnd/>
            </a:ln>
          </p:spPr>
        </p:pic>
        <p:pic>
          <p:nvPicPr>
            <p:cNvPr id="234506" name="Picture 10"/>
            <p:cNvPicPr>
              <a:picLocks noChangeAspect="1" noChangeArrowheads="1"/>
            </p:cNvPicPr>
            <p:nvPr/>
          </p:nvPicPr>
          <p:blipFill>
            <a:blip r:embed="rId14" cstate="print"/>
            <a:srcRect/>
            <a:stretch>
              <a:fillRect/>
            </a:stretch>
          </p:blipFill>
          <p:spPr bwMode="auto">
            <a:xfrm>
              <a:off x="4023940" y="4667352"/>
              <a:ext cx="3397883" cy="545155"/>
            </a:xfrm>
            <a:prstGeom prst="rect">
              <a:avLst/>
            </a:prstGeom>
            <a:noFill/>
            <a:ln w="9525">
              <a:noFill/>
              <a:miter lim="800000"/>
              <a:headEnd/>
              <a:tailEnd/>
            </a:ln>
          </p:spPr>
        </p:pic>
      </p:grpSp>
      <p:grpSp>
        <p:nvGrpSpPr>
          <p:cNvPr id="11" name="Group 15"/>
          <p:cNvGrpSpPr/>
          <p:nvPr/>
        </p:nvGrpSpPr>
        <p:grpSpPr>
          <a:xfrm>
            <a:off x="240911" y="5442592"/>
            <a:ext cx="8469319" cy="1362596"/>
            <a:chOff x="240911" y="5442592"/>
            <a:chExt cx="8469319" cy="1362596"/>
          </a:xfrm>
        </p:grpSpPr>
        <p:pic>
          <p:nvPicPr>
            <p:cNvPr id="234507" name="Picture 11"/>
            <p:cNvPicPr>
              <a:picLocks noChangeAspect="1" noChangeArrowheads="1"/>
            </p:cNvPicPr>
            <p:nvPr/>
          </p:nvPicPr>
          <p:blipFill>
            <a:blip r:embed="rId15" cstate="print"/>
            <a:srcRect/>
            <a:stretch>
              <a:fillRect/>
            </a:stretch>
          </p:blipFill>
          <p:spPr bwMode="auto">
            <a:xfrm>
              <a:off x="240911" y="5442592"/>
              <a:ext cx="8469319" cy="310025"/>
            </a:xfrm>
            <a:prstGeom prst="rect">
              <a:avLst/>
            </a:prstGeom>
            <a:noFill/>
            <a:ln w="9525">
              <a:noFill/>
              <a:miter lim="800000"/>
              <a:headEnd/>
              <a:tailEnd/>
            </a:ln>
          </p:spPr>
        </p:pic>
        <p:pic>
          <p:nvPicPr>
            <p:cNvPr id="234508" name="Picture 12"/>
            <p:cNvPicPr>
              <a:picLocks noChangeAspect="1" noChangeArrowheads="1"/>
            </p:cNvPicPr>
            <p:nvPr/>
          </p:nvPicPr>
          <p:blipFill>
            <a:blip r:embed="rId16" cstate="print"/>
            <a:srcRect/>
            <a:stretch>
              <a:fillRect/>
            </a:stretch>
          </p:blipFill>
          <p:spPr bwMode="auto">
            <a:xfrm>
              <a:off x="288359" y="5879015"/>
              <a:ext cx="6830072" cy="926173"/>
            </a:xfrm>
            <a:prstGeom prst="rect">
              <a:avLst/>
            </a:prstGeom>
            <a:noFill/>
            <a:ln w="9525">
              <a:noFill/>
              <a:miter lim="800000"/>
              <a:headEnd/>
              <a:tailEnd/>
            </a:ln>
          </p:spPr>
        </p:pic>
      </p:grpSp>
      <p:sp>
        <p:nvSpPr>
          <p:cNvPr id="12" name="Slide Number Placeholder 11">
            <a:extLst>
              <a:ext uri="{FF2B5EF4-FFF2-40B4-BE49-F238E27FC236}">
                <a16:creationId xmlns:a16="http://schemas.microsoft.com/office/drawing/2014/main" id="{BB29008D-1A1D-4B90-AA1C-BD8BFFAF90CF}"/>
              </a:ext>
            </a:extLst>
          </p:cNvPr>
          <p:cNvSpPr>
            <a:spLocks noGrp="1"/>
          </p:cNvSpPr>
          <p:nvPr>
            <p:ph type="sldNum" sz="quarter" idx="12"/>
          </p:nvPr>
        </p:nvSpPr>
        <p:spPr/>
        <p:txBody>
          <a:bodyPr/>
          <a:lstStyle/>
          <a:p>
            <a:r>
              <a:rPr lang="en-US"/>
              <a:t>             </a:t>
            </a:r>
            <a:fld id="{8AC7B609-6235-4DF7-8376-3B4225D7EDEF}" type="slidenum">
              <a:rPr lang="en-US" smtClean="0"/>
              <a:pPr/>
              <a:t>92</a:t>
            </a:fld>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474260" y="1452282"/>
            <a:ext cx="7489046" cy="5238448"/>
            <a:chOff x="3086944" y="1546456"/>
            <a:chExt cx="6876361" cy="5144274"/>
          </a:xfrm>
        </p:grpSpPr>
        <p:pic>
          <p:nvPicPr>
            <p:cNvPr id="241667" name="Picture 3"/>
            <p:cNvPicPr>
              <a:picLocks noChangeAspect="1" noChangeArrowheads="1"/>
            </p:cNvPicPr>
            <p:nvPr/>
          </p:nvPicPr>
          <p:blipFill>
            <a:blip r:embed="rId2" cstate="print"/>
            <a:srcRect/>
            <a:stretch>
              <a:fillRect/>
            </a:stretch>
          </p:blipFill>
          <p:spPr bwMode="auto">
            <a:xfrm>
              <a:off x="3086944" y="1546456"/>
              <a:ext cx="6876361" cy="5144274"/>
            </a:xfrm>
            <a:prstGeom prst="rect">
              <a:avLst/>
            </a:prstGeom>
            <a:noFill/>
            <a:ln w="9525">
              <a:noFill/>
              <a:miter lim="800000"/>
              <a:headEnd/>
              <a:tailEnd/>
            </a:ln>
          </p:spPr>
        </p:pic>
        <p:pic>
          <p:nvPicPr>
            <p:cNvPr id="241668" name="Picture 4"/>
            <p:cNvPicPr>
              <a:picLocks noChangeAspect="1" noChangeArrowheads="1"/>
            </p:cNvPicPr>
            <p:nvPr/>
          </p:nvPicPr>
          <p:blipFill>
            <a:blip r:embed="rId3" cstate="print"/>
            <a:srcRect/>
            <a:stretch>
              <a:fillRect/>
            </a:stretch>
          </p:blipFill>
          <p:spPr bwMode="auto">
            <a:xfrm>
              <a:off x="8027910" y="5514549"/>
              <a:ext cx="1873103" cy="440202"/>
            </a:xfrm>
            <a:prstGeom prst="rect">
              <a:avLst/>
            </a:prstGeom>
            <a:noFill/>
            <a:ln w="9525">
              <a:noFill/>
              <a:miter lim="800000"/>
              <a:headEnd/>
              <a:tailEnd/>
            </a:ln>
          </p:spPr>
        </p:pic>
      </p:grpSp>
      <p:sp>
        <p:nvSpPr>
          <p:cNvPr id="3" name="Slide Number Placeholder 2">
            <a:extLst>
              <a:ext uri="{FF2B5EF4-FFF2-40B4-BE49-F238E27FC236}">
                <a16:creationId xmlns:a16="http://schemas.microsoft.com/office/drawing/2014/main" id="{593519E4-30B1-4B0B-B97E-ABD0314D2255}"/>
              </a:ext>
            </a:extLst>
          </p:cNvPr>
          <p:cNvSpPr>
            <a:spLocks noGrp="1"/>
          </p:cNvSpPr>
          <p:nvPr>
            <p:ph type="sldNum" sz="quarter" idx="12"/>
          </p:nvPr>
        </p:nvSpPr>
        <p:spPr/>
        <p:txBody>
          <a:bodyPr/>
          <a:lstStyle/>
          <a:p>
            <a:r>
              <a:rPr lang="en-US"/>
              <a:t>             </a:t>
            </a:r>
            <a:fld id="{8AC7B609-6235-4DF7-8376-3B4225D7EDEF}" type="slidenum">
              <a:rPr lang="en-US" smtClean="0"/>
              <a:pPr/>
              <a:t>93</a:t>
            </a:fld>
            <a:endParaRPr lang="en-US" dirty="0"/>
          </a:p>
        </p:txBody>
      </p:sp>
      <p:pic>
        <p:nvPicPr>
          <p:cNvPr id="5" name="Picture 4">
            <a:extLst>
              <a:ext uri="{FF2B5EF4-FFF2-40B4-BE49-F238E27FC236}">
                <a16:creationId xmlns:a16="http://schemas.microsoft.com/office/drawing/2014/main" id="{1283B1B9-74F1-4FBF-96D5-01E5EBDCADCF}"/>
              </a:ext>
            </a:extLst>
          </p:cNvPr>
          <p:cNvPicPr>
            <a:picLocks noChangeAspect="1"/>
          </p:cNvPicPr>
          <p:nvPr/>
        </p:nvPicPr>
        <p:blipFill>
          <a:blip r:embed="rId4"/>
          <a:stretch>
            <a:fillRect/>
          </a:stretch>
        </p:blipFill>
        <p:spPr>
          <a:xfrm>
            <a:off x="3233737" y="131410"/>
            <a:ext cx="5419725" cy="125730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506072" y="468352"/>
            <a:ext cx="9383791" cy="1118401"/>
            <a:chOff x="1450316" y="457201"/>
            <a:chExt cx="9383791" cy="1118401"/>
          </a:xfrm>
        </p:grpSpPr>
        <p:pic>
          <p:nvPicPr>
            <p:cNvPr id="242690" name="Picture 2"/>
            <p:cNvPicPr>
              <a:picLocks noChangeAspect="1" noChangeArrowheads="1"/>
            </p:cNvPicPr>
            <p:nvPr/>
          </p:nvPicPr>
          <p:blipFill>
            <a:blip r:embed="rId2" cstate="print"/>
            <a:srcRect/>
            <a:stretch>
              <a:fillRect/>
            </a:stretch>
          </p:blipFill>
          <p:spPr bwMode="auto">
            <a:xfrm>
              <a:off x="1450316" y="875642"/>
              <a:ext cx="4843874" cy="371149"/>
            </a:xfrm>
            <a:prstGeom prst="rect">
              <a:avLst/>
            </a:prstGeom>
            <a:noFill/>
            <a:ln w="9525">
              <a:noFill/>
              <a:miter lim="800000"/>
              <a:headEnd/>
              <a:tailEnd/>
            </a:ln>
          </p:spPr>
        </p:pic>
        <p:pic>
          <p:nvPicPr>
            <p:cNvPr id="242691" name="Picture 3"/>
            <p:cNvPicPr>
              <a:picLocks noChangeAspect="1" noChangeArrowheads="1"/>
            </p:cNvPicPr>
            <p:nvPr/>
          </p:nvPicPr>
          <p:blipFill>
            <a:blip r:embed="rId3" cstate="print"/>
            <a:srcRect/>
            <a:stretch>
              <a:fillRect/>
            </a:stretch>
          </p:blipFill>
          <p:spPr bwMode="auto">
            <a:xfrm>
              <a:off x="6991204" y="457201"/>
              <a:ext cx="3842903" cy="1118401"/>
            </a:xfrm>
            <a:prstGeom prst="rect">
              <a:avLst/>
            </a:prstGeom>
            <a:noFill/>
            <a:ln w="38100">
              <a:solidFill>
                <a:srgbClr val="0070C0"/>
              </a:solidFill>
              <a:miter lim="800000"/>
              <a:headEnd/>
              <a:tailEnd/>
            </a:ln>
          </p:spPr>
        </p:pic>
      </p:grpSp>
      <p:grpSp>
        <p:nvGrpSpPr>
          <p:cNvPr id="3" name="Group 6"/>
          <p:cNvGrpSpPr/>
          <p:nvPr/>
        </p:nvGrpSpPr>
        <p:grpSpPr>
          <a:xfrm>
            <a:off x="595637" y="1808451"/>
            <a:ext cx="9258919" cy="3365717"/>
            <a:chOff x="595637" y="1808451"/>
            <a:chExt cx="9258919" cy="3365717"/>
          </a:xfrm>
        </p:grpSpPr>
        <p:pic>
          <p:nvPicPr>
            <p:cNvPr id="242692" name="Picture 4"/>
            <p:cNvPicPr>
              <a:picLocks noChangeAspect="1" noChangeArrowheads="1"/>
            </p:cNvPicPr>
            <p:nvPr/>
          </p:nvPicPr>
          <p:blipFill>
            <a:blip r:embed="rId4" cstate="print"/>
            <a:srcRect/>
            <a:stretch>
              <a:fillRect/>
            </a:stretch>
          </p:blipFill>
          <p:spPr bwMode="auto">
            <a:xfrm>
              <a:off x="2519565" y="2134880"/>
              <a:ext cx="7334991" cy="3039288"/>
            </a:xfrm>
            <a:prstGeom prst="rect">
              <a:avLst/>
            </a:prstGeom>
            <a:noFill/>
            <a:ln w="9525">
              <a:noFill/>
              <a:miter lim="800000"/>
              <a:headEnd/>
              <a:tailEnd/>
            </a:ln>
          </p:spPr>
        </p:pic>
        <p:pic>
          <p:nvPicPr>
            <p:cNvPr id="242693" name="Picture 5"/>
            <p:cNvPicPr>
              <a:picLocks noChangeAspect="1" noChangeArrowheads="1"/>
            </p:cNvPicPr>
            <p:nvPr/>
          </p:nvPicPr>
          <p:blipFill>
            <a:blip r:embed="rId5" cstate="print"/>
            <a:srcRect/>
            <a:stretch>
              <a:fillRect/>
            </a:stretch>
          </p:blipFill>
          <p:spPr bwMode="auto">
            <a:xfrm>
              <a:off x="595637" y="1808451"/>
              <a:ext cx="2604763" cy="410642"/>
            </a:xfrm>
            <a:prstGeom prst="rect">
              <a:avLst/>
            </a:prstGeom>
            <a:noFill/>
            <a:ln w="9525">
              <a:noFill/>
              <a:miter lim="800000"/>
              <a:headEnd/>
              <a:tailEnd/>
            </a:ln>
          </p:spPr>
        </p:pic>
      </p:grpSp>
      <p:pic>
        <p:nvPicPr>
          <p:cNvPr id="242694" name="Picture 6"/>
          <p:cNvPicPr>
            <a:picLocks noChangeAspect="1" noChangeArrowheads="1"/>
          </p:cNvPicPr>
          <p:nvPr/>
        </p:nvPicPr>
        <p:blipFill>
          <a:blip r:embed="rId6" cstate="print"/>
          <a:srcRect/>
          <a:stretch>
            <a:fillRect/>
          </a:stretch>
        </p:blipFill>
        <p:spPr bwMode="auto">
          <a:xfrm>
            <a:off x="225790" y="5118410"/>
            <a:ext cx="9141233" cy="1538868"/>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2E1F6E84-5CC6-44A5-9238-FF32BAF0D02A}"/>
              </a:ext>
            </a:extLst>
          </p:cNvPr>
          <p:cNvSpPr>
            <a:spLocks noGrp="1"/>
          </p:cNvSpPr>
          <p:nvPr>
            <p:ph type="sldNum" sz="quarter" idx="12"/>
          </p:nvPr>
        </p:nvSpPr>
        <p:spPr/>
        <p:txBody>
          <a:bodyPr/>
          <a:lstStyle/>
          <a:p>
            <a:r>
              <a:rPr lang="en-US"/>
              <a:t>             </a:t>
            </a:r>
            <a:fld id="{8AC7B609-6235-4DF7-8376-3B4225D7EDEF}" type="slidenum">
              <a:rPr lang="en-US" smtClean="0"/>
              <a:pPr/>
              <a:t>94</a:t>
            </a:fld>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0F97B1-6828-4DE2-AA20-E397E5DFFC0F}"/>
              </a:ext>
            </a:extLst>
          </p:cNvPr>
          <p:cNvSpPr txBox="1"/>
          <p:nvPr/>
        </p:nvSpPr>
        <p:spPr>
          <a:xfrm>
            <a:off x="818707" y="903767"/>
            <a:ext cx="10992293"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دو باریکه نور با یکدیگر تداخل کرده اند. </a:t>
            </a:r>
          </a:p>
          <a:p>
            <a:pPr algn="just" rtl="1">
              <a:lnSpc>
                <a:spcPct val="150000"/>
              </a:lnSpc>
            </a:pPr>
            <a:r>
              <a:rPr lang="fa-IR" sz="2000" dirty="0">
                <a:latin typeface="Times New Roman" panose="02020603050405020304" pitchFamily="18" charset="0"/>
                <a:cs typeface="Times New Roman" panose="02020603050405020304" pitchFamily="18" charset="0"/>
              </a:rPr>
              <a:t>اگر شدت یکی سه برابر دیگری باشد تفکیک پذیری فرانژها چند درصد خواهد بود.  </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7B6AA9F-E2DE-44FD-909D-DC5BC9C042C0}"/>
              </a:ext>
            </a:extLst>
          </p:cNvPr>
          <p:cNvSpPr>
            <a:spLocks noGrp="1"/>
          </p:cNvSpPr>
          <p:nvPr>
            <p:ph type="sldNum" sz="quarter" idx="12"/>
          </p:nvPr>
        </p:nvSpPr>
        <p:spPr/>
        <p:txBody>
          <a:bodyPr/>
          <a:lstStyle/>
          <a:p>
            <a:r>
              <a:rPr lang="en-US"/>
              <a:t>             </a:t>
            </a:r>
            <a:fld id="{8AC7B609-6235-4DF7-8376-3B4225D7EDEF}" type="slidenum">
              <a:rPr lang="en-US" smtClean="0"/>
              <a:pPr/>
              <a:t>95</a:t>
            </a:fld>
            <a:endParaRPr lang="en-US" dirty="0"/>
          </a:p>
        </p:txBody>
      </p:sp>
    </p:spTree>
    <p:extLst>
      <p:ext uri="{BB962C8B-B14F-4D97-AF65-F5344CB8AC3E}">
        <p14:creationId xmlns:p14="http://schemas.microsoft.com/office/powerpoint/2010/main" val="19017764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p:cNvPicPr>
            <a:picLocks noChangeAspect="1" noChangeArrowheads="1"/>
          </p:cNvPicPr>
          <p:nvPr/>
        </p:nvPicPr>
        <p:blipFill>
          <a:blip r:embed="rId2" cstate="print"/>
          <a:srcRect/>
          <a:stretch>
            <a:fillRect/>
          </a:stretch>
        </p:blipFill>
        <p:spPr bwMode="auto">
          <a:xfrm>
            <a:off x="850479" y="1081668"/>
            <a:ext cx="10799244" cy="5575610"/>
          </a:xfrm>
          <a:prstGeom prst="rect">
            <a:avLst/>
          </a:prstGeom>
          <a:noFill/>
          <a:ln w="9525">
            <a:noFill/>
            <a:miter lim="800000"/>
            <a:headEnd/>
            <a:tailEnd/>
          </a:ln>
        </p:spPr>
      </p:pic>
      <p:pic>
        <p:nvPicPr>
          <p:cNvPr id="243715" name="Picture 3"/>
          <p:cNvPicPr>
            <a:picLocks noChangeAspect="1" noChangeArrowheads="1"/>
          </p:cNvPicPr>
          <p:nvPr/>
        </p:nvPicPr>
        <p:blipFill>
          <a:blip r:embed="rId3" cstate="print"/>
          <a:srcRect/>
          <a:stretch>
            <a:fillRect/>
          </a:stretch>
        </p:blipFill>
        <p:spPr bwMode="auto">
          <a:xfrm>
            <a:off x="241377" y="401444"/>
            <a:ext cx="5297576" cy="538137"/>
          </a:xfrm>
          <a:prstGeom prst="rect">
            <a:avLst/>
          </a:prstGeom>
          <a:noFill/>
          <a:ln w="57150">
            <a:solidFill>
              <a:srgbClr val="A162D0"/>
            </a:solidFill>
            <a:miter lim="800000"/>
            <a:headEnd/>
            <a:tailEnd/>
          </a:ln>
        </p:spPr>
      </p:pic>
      <p:sp>
        <p:nvSpPr>
          <p:cNvPr id="2" name="Slide Number Placeholder 1">
            <a:extLst>
              <a:ext uri="{FF2B5EF4-FFF2-40B4-BE49-F238E27FC236}">
                <a16:creationId xmlns:a16="http://schemas.microsoft.com/office/drawing/2014/main" id="{A2F41A04-D440-4501-9FD0-8F286FF2C679}"/>
              </a:ext>
            </a:extLst>
          </p:cNvPr>
          <p:cNvSpPr>
            <a:spLocks noGrp="1"/>
          </p:cNvSpPr>
          <p:nvPr>
            <p:ph type="sldNum" sz="quarter" idx="12"/>
          </p:nvPr>
        </p:nvSpPr>
        <p:spPr/>
        <p:txBody>
          <a:bodyPr/>
          <a:lstStyle/>
          <a:p>
            <a:r>
              <a:rPr lang="en-US"/>
              <a:t>             </a:t>
            </a:r>
            <a:fld id="{8AC7B609-6235-4DF7-8376-3B4225D7EDEF}" type="slidenum">
              <a:rPr lang="en-US" smtClean="0"/>
              <a:pPr/>
              <a:t>96</a:t>
            </a:fld>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61669" y="480633"/>
            <a:ext cx="9818916" cy="2620467"/>
            <a:chOff x="361669" y="480633"/>
            <a:chExt cx="9818916" cy="2620467"/>
          </a:xfrm>
        </p:grpSpPr>
        <p:pic>
          <p:nvPicPr>
            <p:cNvPr id="244738" name="Picture 2"/>
            <p:cNvPicPr>
              <a:picLocks noChangeAspect="1" noChangeArrowheads="1"/>
            </p:cNvPicPr>
            <p:nvPr/>
          </p:nvPicPr>
          <p:blipFill>
            <a:blip r:embed="rId2" cstate="print"/>
            <a:srcRect/>
            <a:stretch>
              <a:fillRect/>
            </a:stretch>
          </p:blipFill>
          <p:spPr bwMode="auto">
            <a:xfrm>
              <a:off x="361669" y="480633"/>
              <a:ext cx="9818916" cy="705934"/>
            </a:xfrm>
            <a:prstGeom prst="rect">
              <a:avLst/>
            </a:prstGeom>
            <a:noFill/>
            <a:ln w="9525">
              <a:noFill/>
              <a:miter lim="800000"/>
              <a:headEnd/>
              <a:tailEnd/>
            </a:ln>
          </p:spPr>
        </p:pic>
        <p:pic>
          <p:nvPicPr>
            <p:cNvPr id="244739" name="Picture 3"/>
            <p:cNvPicPr>
              <a:picLocks noChangeAspect="1" noChangeArrowheads="1"/>
            </p:cNvPicPr>
            <p:nvPr/>
          </p:nvPicPr>
          <p:blipFill>
            <a:blip r:embed="rId3" cstate="print"/>
            <a:srcRect/>
            <a:stretch>
              <a:fillRect/>
            </a:stretch>
          </p:blipFill>
          <p:spPr bwMode="auto">
            <a:xfrm>
              <a:off x="1795346" y="1126274"/>
              <a:ext cx="7977847" cy="1974826"/>
            </a:xfrm>
            <a:prstGeom prst="rect">
              <a:avLst/>
            </a:prstGeom>
            <a:noFill/>
            <a:ln w="9525">
              <a:noFill/>
              <a:miter lim="800000"/>
              <a:headEnd/>
              <a:tailEnd/>
            </a:ln>
          </p:spPr>
        </p:pic>
      </p:grpSp>
      <p:pic>
        <p:nvPicPr>
          <p:cNvPr id="244740" name="Picture 4"/>
          <p:cNvPicPr>
            <a:picLocks noChangeAspect="1" noChangeArrowheads="1"/>
          </p:cNvPicPr>
          <p:nvPr/>
        </p:nvPicPr>
        <p:blipFill>
          <a:blip r:embed="rId4" cstate="print"/>
          <a:srcRect/>
          <a:stretch>
            <a:fillRect/>
          </a:stretch>
        </p:blipFill>
        <p:spPr bwMode="auto">
          <a:xfrm>
            <a:off x="1539724" y="3071349"/>
            <a:ext cx="8418315" cy="2477844"/>
          </a:xfrm>
          <a:prstGeom prst="rect">
            <a:avLst/>
          </a:prstGeom>
          <a:noFill/>
          <a:ln w="9525">
            <a:noFill/>
            <a:miter lim="800000"/>
            <a:headEnd/>
            <a:tailEnd/>
          </a:ln>
        </p:spPr>
      </p:pic>
      <p:pic>
        <p:nvPicPr>
          <p:cNvPr id="244741" name="Picture 5"/>
          <p:cNvPicPr>
            <a:picLocks noChangeAspect="1" noChangeArrowheads="1"/>
          </p:cNvPicPr>
          <p:nvPr/>
        </p:nvPicPr>
        <p:blipFill>
          <a:blip r:embed="rId5" cstate="print"/>
          <a:srcRect/>
          <a:stretch>
            <a:fillRect/>
          </a:stretch>
        </p:blipFill>
        <p:spPr bwMode="auto">
          <a:xfrm>
            <a:off x="5433847" y="5648668"/>
            <a:ext cx="3220309" cy="1008610"/>
          </a:xfrm>
          <a:prstGeom prst="rect">
            <a:avLst/>
          </a:prstGeom>
          <a:noFill/>
          <a:ln w="38100">
            <a:solidFill>
              <a:srgbClr val="FF0000"/>
            </a:solidFill>
            <a:miter lim="800000"/>
            <a:headEnd/>
            <a:tailEnd/>
          </a:ln>
        </p:spPr>
      </p:pic>
      <p:sp>
        <p:nvSpPr>
          <p:cNvPr id="3" name="Slide Number Placeholder 2">
            <a:extLst>
              <a:ext uri="{FF2B5EF4-FFF2-40B4-BE49-F238E27FC236}">
                <a16:creationId xmlns:a16="http://schemas.microsoft.com/office/drawing/2014/main" id="{2CDC5280-24A9-49C1-ACC3-04D480EE1080}"/>
              </a:ext>
            </a:extLst>
          </p:cNvPr>
          <p:cNvSpPr>
            <a:spLocks noGrp="1"/>
          </p:cNvSpPr>
          <p:nvPr>
            <p:ph type="sldNum" sz="quarter" idx="12"/>
          </p:nvPr>
        </p:nvSpPr>
        <p:spPr/>
        <p:txBody>
          <a:bodyPr/>
          <a:lstStyle/>
          <a:p>
            <a:r>
              <a:rPr lang="en-US"/>
              <a:t>             </a:t>
            </a:r>
            <a:fld id="{8AC7B609-6235-4DF7-8376-3B4225D7EDEF}" type="slidenum">
              <a:rPr lang="en-US" smtClean="0"/>
              <a:pPr/>
              <a:t>97</a:t>
            </a:fld>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029076" y="345690"/>
            <a:ext cx="10189919" cy="1132817"/>
            <a:chOff x="772603" y="423747"/>
            <a:chExt cx="10189919" cy="1132817"/>
          </a:xfrm>
        </p:grpSpPr>
        <p:pic>
          <p:nvPicPr>
            <p:cNvPr id="245762" name="Picture 2"/>
            <p:cNvPicPr>
              <a:picLocks noChangeAspect="1" noChangeArrowheads="1"/>
            </p:cNvPicPr>
            <p:nvPr/>
          </p:nvPicPr>
          <p:blipFill>
            <a:blip r:embed="rId2" cstate="print"/>
            <a:srcRect/>
            <a:stretch>
              <a:fillRect/>
            </a:stretch>
          </p:blipFill>
          <p:spPr bwMode="auto">
            <a:xfrm>
              <a:off x="772603" y="735981"/>
              <a:ext cx="3347463" cy="417900"/>
            </a:xfrm>
            <a:prstGeom prst="rect">
              <a:avLst/>
            </a:prstGeom>
            <a:noFill/>
            <a:ln w="9525">
              <a:noFill/>
              <a:miter lim="800000"/>
              <a:headEnd/>
              <a:tailEnd/>
            </a:ln>
          </p:spPr>
        </p:pic>
        <p:pic>
          <p:nvPicPr>
            <p:cNvPr id="245763" name="Picture 3"/>
            <p:cNvPicPr>
              <a:picLocks noChangeAspect="1" noChangeArrowheads="1"/>
            </p:cNvPicPr>
            <p:nvPr/>
          </p:nvPicPr>
          <p:blipFill>
            <a:blip r:embed="rId3" cstate="print"/>
            <a:srcRect/>
            <a:stretch>
              <a:fillRect/>
            </a:stretch>
          </p:blipFill>
          <p:spPr bwMode="auto">
            <a:xfrm>
              <a:off x="4764475" y="423747"/>
              <a:ext cx="6198047" cy="1132817"/>
            </a:xfrm>
            <a:prstGeom prst="rect">
              <a:avLst/>
            </a:prstGeom>
            <a:noFill/>
            <a:ln w="9525">
              <a:noFill/>
              <a:miter lim="800000"/>
              <a:headEnd/>
              <a:tailEnd/>
            </a:ln>
          </p:spPr>
        </p:pic>
      </p:grpSp>
      <p:grpSp>
        <p:nvGrpSpPr>
          <p:cNvPr id="3" name="Group 6"/>
          <p:cNvGrpSpPr/>
          <p:nvPr/>
        </p:nvGrpSpPr>
        <p:grpSpPr>
          <a:xfrm>
            <a:off x="483561" y="1249545"/>
            <a:ext cx="9817123" cy="1136792"/>
            <a:chOff x="180825" y="1652483"/>
            <a:chExt cx="9817123" cy="1136792"/>
          </a:xfrm>
        </p:grpSpPr>
        <p:pic>
          <p:nvPicPr>
            <p:cNvPr id="245764" name="Picture 4"/>
            <p:cNvPicPr>
              <a:picLocks noChangeAspect="1" noChangeArrowheads="1"/>
            </p:cNvPicPr>
            <p:nvPr/>
          </p:nvPicPr>
          <p:blipFill>
            <a:blip r:embed="rId4" cstate="print"/>
            <a:srcRect/>
            <a:stretch>
              <a:fillRect/>
            </a:stretch>
          </p:blipFill>
          <p:spPr bwMode="auto">
            <a:xfrm>
              <a:off x="8083352" y="1652483"/>
              <a:ext cx="1914596" cy="1136792"/>
            </a:xfrm>
            <a:prstGeom prst="rect">
              <a:avLst/>
            </a:prstGeom>
            <a:noFill/>
            <a:ln w="57150">
              <a:solidFill>
                <a:srgbClr val="A162D0"/>
              </a:solidFill>
              <a:miter lim="800000"/>
              <a:headEnd/>
              <a:tailEnd/>
            </a:ln>
          </p:spPr>
        </p:pic>
        <p:pic>
          <p:nvPicPr>
            <p:cNvPr id="245765" name="Picture 5"/>
            <p:cNvPicPr>
              <a:picLocks noChangeAspect="1" noChangeArrowheads="1"/>
            </p:cNvPicPr>
            <p:nvPr/>
          </p:nvPicPr>
          <p:blipFill>
            <a:blip r:embed="rId5" cstate="print"/>
            <a:srcRect/>
            <a:stretch>
              <a:fillRect/>
            </a:stretch>
          </p:blipFill>
          <p:spPr bwMode="auto">
            <a:xfrm>
              <a:off x="180825" y="2051826"/>
              <a:ext cx="7296417" cy="347856"/>
            </a:xfrm>
            <a:prstGeom prst="rect">
              <a:avLst/>
            </a:prstGeom>
            <a:noFill/>
            <a:ln w="9525">
              <a:noFill/>
              <a:miter lim="800000"/>
              <a:headEnd/>
              <a:tailEnd/>
            </a:ln>
          </p:spPr>
        </p:pic>
      </p:grpSp>
      <p:pic>
        <p:nvPicPr>
          <p:cNvPr id="245766" name="Picture 6"/>
          <p:cNvPicPr>
            <a:picLocks noChangeAspect="1" noChangeArrowheads="1"/>
          </p:cNvPicPr>
          <p:nvPr/>
        </p:nvPicPr>
        <p:blipFill>
          <a:blip r:embed="rId6" cstate="print"/>
          <a:srcRect/>
          <a:stretch>
            <a:fillRect/>
          </a:stretch>
        </p:blipFill>
        <p:spPr bwMode="auto">
          <a:xfrm>
            <a:off x="2959308" y="2213819"/>
            <a:ext cx="4079327" cy="4594303"/>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57B63BE5-1893-4F31-99A4-3DA7ED500024}"/>
              </a:ext>
            </a:extLst>
          </p:cNvPr>
          <p:cNvSpPr>
            <a:spLocks noGrp="1"/>
          </p:cNvSpPr>
          <p:nvPr>
            <p:ph type="sldNum" sz="quarter" idx="12"/>
          </p:nvPr>
        </p:nvSpPr>
        <p:spPr/>
        <p:txBody>
          <a:bodyPr/>
          <a:lstStyle/>
          <a:p>
            <a:r>
              <a:rPr lang="en-US"/>
              <a:t>             </a:t>
            </a:r>
            <a:fld id="{8AC7B609-6235-4DF7-8376-3B4225D7EDEF}" type="slidenum">
              <a:rPr lang="en-US" smtClean="0"/>
              <a:pPr/>
              <a:t>98</a:t>
            </a:fld>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1664" y="82182"/>
            <a:ext cx="10680192" cy="1754326"/>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anose="02020603050405020304" pitchFamily="18" charset="0"/>
                <a:cs typeface="Times New Roman" panose="02020603050405020304" pitchFamily="18" charset="0"/>
              </a:rPr>
              <a:t>مثال</a:t>
            </a:r>
            <a:r>
              <a:rPr lang="fa-IR" sz="2400" dirty="0">
                <a:latin typeface="Times New Roman" panose="02020603050405020304" pitchFamily="18" charset="0"/>
                <a:cs typeface="Times New Roman" panose="02020603050405020304" pitchFamily="18" charset="0"/>
              </a:rPr>
              <a:t>:</a:t>
            </a:r>
          </a:p>
          <a:p>
            <a:pPr algn="just" rtl="1">
              <a:lnSpc>
                <a:spcPct val="150000"/>
              </a:lnSpc>
            </a:pPr>
            <a:r>
              <a:rPr lang="fa-IR" sz="2400" dirty="0">
                <a:latin typeface="Times New Roman" panose="02020603050405020304" pitchFamily="18" charset="0"/>
                <a:cs typeface="Times New Roman" panose="02020603050405020304" pitchFamily="18" charset="0"/>
              </a:rPr>
              <a:t>در آزمايش دو شكاف يانگ فاصله دو روزنه از يكديگر 1 ميلي متر و فاصله تا پرده 5 متر است. اگر چشمه ليزر هليون – نئون با طول موج 633 نانومتر باشد فاصله دو بيشينه مجاور را حساب كنيد</a:t>
            </a:r>
            <a:endParaRPr lang="en-US" sz="2400"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540570004"/>
              </p:ext>
            </p:extLst>
          </p:nvPr>
        </p:nvGraphicFramePr>
        <p:xfrm>
          <a:off x="581586" y="1570038"/>
          <a:ext cx="4381500" cy="1549400"/>
        </p:xfrm>
        <a:graphic>
          <a:graphicData uri="http://schemas.openxmlformats.org/presentationml/2006/ole">
            <mc:AlternateContent xmlns:mc="http://schemas.openxmlformats.org/markup-compatibility/2006">
              <mc:Choice xmlns:v="urn:schemas-microsoft-com:vml" Requires="v">
                <p:oleObj name="Equation" r:id="rId2" imgW="4381200" imgH="1549080" progId="Equation.DSMT4">
                  <p:embed/>
                </p:oleObj>
              </mc:Choice>
              <mc:Fallback>
                <p:oleObj name="Equation" r:id="rId2" imgW="4381200" imgH="1549080" progId="Equation.DSMT4">
                  <p:embed/>
                  <p:pic>
                    <p:nvPicPr>
                      <p:cNvPr id="0" name="Picture 28"/>
                      <p:cNvPicPr>
                        <a:picLocks noChangeAspect="1" noChangeArrowheads="1"/>
                      </p:cNvPicPr>
                      <p:nvPr/>
                    </p:nvPicPr>
                    <p:blipFill>
                      <a:blip r:embed="rId3"/>
                      <a:srcRect/>
                      <a:stretch>
                        <a:fillRect/>
                      </a:stretch>
                    </p:blipFill>
                    <p:spPr bwMode="auto">
                      <a:xfrm>
                        <a:off x="581586" y="1570038"/>
                        <a:ext cx="4381500" cy="154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6"/>
          <p:cNvGrpSpPr/>
          <p:nvPr/>
        </p:nvGrpSpPr>
        <p:grpSpPr>
          <a:xfrm>
            <a:off x="1004479" y="4928877"/>
            <a:ext cx="7868587" cy="736697"/>
            <a:chOff x="985965" y="4172760"/>
            <a:chExt cx="7868587" cy="736697"/>
          </a:xfrm>
        </p:grpSpPr>
        <p:graphicFrame>
          <p:nvGraphicFramePr>
            <p:cNvPr id="658434" name="Object 2"/>
            <p:cNvGraphicFramePr>
              <a:graphicFrameLocks noChangeAspect="1"/>
            </p:cNvGraphicFramePr>
            <p:nvPr>
              <p:extLst>
                <p:ext uri="{D42A27DB-BD31-4B8C-83A1-F6EECF244321}">
                  <p14:modId xmlns:p14="http://schemas.microsoft.com/office/powerpoint/2010/main" val="2540194123"/>
                </p:ext>
              </p:extLst>
            </p:nvPr>
          </p:nvGraphicFramePr>
          <p:xfrm>
            <a:off x="985965" y="4185557"/>
            <a:ext cx="2514600" cy="723900"/>
          </p:xfrm>
          <a:graphic>
            <a:graphicData uri="http://schemas.openxmlformats.org/presentationml/2006/ole">
              <mc:AlternateContent xmlns:mc="http://schemas.openxmlformats.org/markup-compatibility/2006">
                <mc:Choice xmlns:v="urn:schemas-microsoft-com:vml" Requires="v">
                  <p:oleObj name="Equation" r:id="rId4" imgW="2514600" imgH="723900" progId="Equation.DSMT4">
                    <p:embed/>
                  </p:oleObj>
                </mc:Choice>
                <mc:Fallback>
                  <p:oleObj name="Equation" r:id="rId4" imgW="2514600" imgH="723900" progId="Equation.DSMT4">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965" y="4185557"/>
                          <a:ext cx="25146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1536643" y="4172760"/>
              <a:ext cx="7317909" cy="579967"/>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فاصله بيشينه  </a:t>
              </a:r>
              <a:r>
                <a:rPr lang="en-US" sz="2400" dirty="0">
                  <a:latin typeface="Times New Roman" panose="02020603050405020304" pitchFamily="18" charset="0"/>
                  <a:cs typeface="Times New Roman" panose="02020603050405020304" pitchFamily="18" charset="0"/>
                </a:rPr>
                <a:t>m</a:t>
              </a:r>
              <a:r>
                <a:rPr lang="fa-IR" sz="2400" dirty="0">
                  <a:latin typeface="Times New Roman" panose="02020603050405020304" pitchFamily="18" charset="0"/>
                  <a:cs typeface="Times New Roman" panose="02020603050405020304" pitchFamily="18" charset="0"/>
                </a:rPr>
                <a:t>  تا </a:t>
              </a:r>
              <a:r>
                <a:rPr lang="en-US" sz="2400" dirty="0">
                  <a:latin typeface="Times New Roman" panose="02020603050405020304" pitchFamily="18" charset="0"/>
                  <a:cs typeface="Times New Roman" panose="02020603050405020304" pitchFamily="18" charset="0"/>
                </a:rPr>
                <a:t>  n</a:t>
              </a:r>
              <a:r>
                <a:rPr lang="fa-IR" sz="2400" dirty="0">
                  <a:latin typeface="Times New Roman" panose="02020603050405020304" pitchFamily="18" charset="0"/>
                  <a:cs typeface="Times New Roman" panose="02020603050405020304" pitchFamily="18" charset="0"/>
                </a:rPr>
                <a:t> يا فاصله كمينه  </a:t>
              </a:r>
              <a:r>
                <a:rPr lang="en-US" sz="2400" dirty="0">
                  <a:latin typeface="Times New Roman" panose="02020603050405020304" pitchFamily="18" charset="0"/>
                  <a:cs typeface="Times New Roman" panose="02020603050405020304" pitchFamily="18" charset="0"/>
                </a:rPr>
                <a:t>m</a:t>
              </a:r>
              <a:r>
                <a:rPr lang="fa-IR" sz="2400" dirty="0">
                  <a:latin typeface="Times New Roman" panose="02020603050405020304" pitchFamily="18" charset="0"/>
                  <a:cs typeface="Times New Roman" panose="02020603050405020304" pitchFamily="18" charset="0"/>
                </a:rPr>
                <a:t>  تا   </a:t>
              </a:r>
              <a:r>
                <a:rPr lang="en-US" sz="2400" dirty="0">
                  <a:latin typeface="Times New Roman" panose="02020603050405020304" pitchFamily="18" charset="0"/>
                  <a:cs typeface="Times New Roman" panose="02020603050405020304" pitchFamily="18" charset="0"/>
                </a:rPr>
                <a:t>n</a:t>
              </a:r>
            </a:p>
          </p:txBody>
        </p:sp>
      </p:grpSp>
      <p:grpSp>
        <p:nvGrpSpPr>
          <p:cNvPr id="10" name="Group 9"/>
          <p:cNvGrpSpPr/>
          <p:nvPr/>
        </p:nvGrpSpPr>
        <p:grpSpPr>
          <a:xfrm>
            <a:off x="835025" y="3500438"/>
            <a:ext cx="6840415" cy="1202555"/>
            <a:chOff x="4010649" y="4346402"/>
            <a:chExt cx="6840415" cy="1202555"/>
          </a:xfrm>
        </p:grpSpPr>
        <p:graphicFrame>
          <p:nvGraphicFramePr>
            <p:cNvPr id="658435" name="Object 3"/>
            <p:cNvGraphicFramePr>
              <a:graphicFrameLocks noChangeAspect="1"/>
            </p:cNvGraphicFramePr>
            <p:nvPr>
              <p:extLst>
                <p:ext uri="{D42A27DB-BD31-4B8C-83A1-F6EECF244321}">
                  <p14:modId xmlns:p14="http://schemas.microsoft.com/office/powerpoint/2010/main" val="3071638132"/>
                </p:ext>
              </p:extLst>
            </p:nvPr>
          </p:nvGraphicFramePr>
          <p:xfrm>
            <a:off x="4010649" y="4346402"/>
            <a:ext cx="4654550" cy="800100"/>
          </p:xfrm>
          <a:graphic>
            <a:graphicData uri="http://schemas.openxmlformats.org/presentationml/2006/ole">
              <mc:AlternateContent xmlns:mc="http://schemas.openxmlformats.org/markup-compatibility/2006">
                <mc:Choice xmlns:v="urn:schemas-microsoft-com:vml" Requires="v">
                  <p:oleObj name="Equation" r:id="rId6" imgW="5041800" imgH="799920" progId="Equation.DSMT4">
                    <p:embed/>
                  </p:oleObj>
                </mc:Choice>
                <mc:Fallback>
                  <p:oleObj name="Equation" r:id="rId6" imgW="5041800" imgH="799920" progId="Equation.DSMT4">
                    <p:embed/>
                    <p:pic>
                      <p:nvPicPr>
                        <p:cNvPr id="0" name="Picture 30"/>
                        <p:cNvPicPr>
                          <a:picLocks noChangeAspect="1" noChangeArrowheads="1"/>
                        </p:cNvPicPr>
                        <p:nvPr/>
                      </p:nvPicPr>
                      <p:blipFill>
                        <a:blip r:embed="rId7"/>
                        <a:srcRect/>
                        <a:stretch>
                          <a:fillRect/>
                        </a:stretch>
                      </p:blipFill>
                      <p:spPr bwMode="auto">
                        <a:xfrm>
                          <a:off x="4010649" y="4346402"/>
                          <a:ext cx="4654550" cy="800100"/>
                        </a:xfrm>
                        <a:prstGeom prst="rect">
                          <a:avLst/>
                        </a:prstGeom>
                        <a:noFill/>
                        <a:ln>
                          <a:noFill/>
                        </a:ln>
                        <a:effectLst/>
                      </p:spPr>
                    </p:pic>
                  </p:oleObj>
                </mc:Fallback>
              </mc:AlternateContent>
            </a:graphicData>
          </a:graphic>
        </p:graphicFrame>
        <p:sp>
          <p:nvSpPr>
            <p:cNvPr id="9" name="TextBox 8"/>
            <p:cNvSpPr txBox="1"/>
            <p:nvPr/>
          </p:nvSpPr>
          <p:spPr>
            <a:xfrm>
              <a:off x="5103036" y="4414992"/>
              <a:ext cx="5748028" cy="1133965"/>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      </a:t>
              </a:r>
              <a:r>
                <a:rPr lang="fa-IR" sz="2400" dirty="0" err="1">
                  <a:latin typeface="Times New Roman" panose="02020603050405020304" pitchFamily="18" charset="0"/>
                  <a:cs typeface="Times New Roman" panose="02020603050405020304" pitchFamily="18" charset="0"/>
                </a:rPr>
                <a:t>مكان</a:t>
              </a:r>
              <a:r>
                <a:rPr lang="fa-IR" sz="2400" dirty="0">
                  <a:latin typeface="Times New Roman" panose="02020603050405020304" pitchFamily="18" charset="0"/>
                  <a:cs typeface="Times New Roman" panose="02020603050405020304" pitchFamily="18" charset="0"/>
                </a:rPr>
                <a:t> </a:t>
              </a:r>
              <a:r>
                <a:rPr lang="fa-IR" sz="2400" dirty="0" err="1">
                  <a:latin typeface="Times New Roman" panose="02020603050405020304" pitchFamily="18" charset="0"/>
                  <a:cs typeface="Times New Roman" panose="02020603050405020304" pitchFamily="18" charset="0"/>
                </a:rPr>
                <a:t>كمينه</a:t>
              </a:r>
              <a:r>
                <a:rPr lang="fa-IR" sz="2400" dirty="0">
                  <a:latin typeface="Times New Roman" panose="02020603050405020304" pitchFamily="18" charset="0"/>
                  <a:cs typeface="Times New Roman" panose="02020603050405020304" pitchFamily="18" charset="0"/>
                </a:rPr>
                <a:t> ها</a:t>
              </a:r>
            </a:p>
            <a:p>
              <a:pPr algn="just" rtl="1">
                <a:lnSpc>
                  <a:spcPct val="150000"/>
                </a:lnSpc>
              </a:pPr>
              <a:r>
                <a:rPr lang="fa-IR" sz="2400" dirty="0">
                  <a:solidFill>
                    <a:srgbClr val="FF0000"/>
                  </a:solidFill>
                  <a:latin typeface="Times New Roman" panose="02020603050405020304" pitchFamily="18" charset="0"/>
                  <a:cs typeface="Times New Roman" panose="02020603050405020304" pitchFamily="18" charset="0"/>
                </a:rPr>
                <a:t>توجه: </a:t>
              </a:r>
              <a:r>
                <a:rPr lang="fa-IR" sz="2400" dirty="0" err="1">
                  <a:solidFill>
                    <a:srgbClr val="FF0000"/>
                  </a:solidFill>
                  <a:latin typeface="Times New Roman" panose="02020603050405020304" pitchFamily="18" charset="0"/>
                  <a:cs typeface="Times New Roman" panose="02020603050405020304" pitchFamily="18" charset="0"/>
                </a:rPr>
                <a:t>بیشینه</a:t>
              </a:r>
              <a:r>
                <a:rPr lang="fa-IR" sz="2400" dirty="0">
                  <a:solidFill>
                    <a:srgbClr val="FF0000"/>
                  </a:solidFill>
                  <a:latin typeface="Times New Roman" panose="02020603050405020304" pitchFamily="18" charset="0"/>
                  <a:cs typeface="Times New Roman" panose="02020603050405020304" pitchFamily="18" charset="0"/>
                </a:rPr>
                <a:t> مرکزی داریم ولی کمینه مرکزی نداریم</a:t>
              </a:r>
              <a:endParaRPr lang="en-US" sz="2400" dirty="0">
                <a:solidFill>
                  <a:srgbClr val="FF0000"/>
                </a:solidFill>
                <a:latin typeface="Times New Roman" panose="02020603050405020304" pitchFamily="18" charset="0"/>
                <a:cs typeface="Times New Roman" panose="02020603050405020304" pitchFamily="18" charset="0"/>
              </a:endParaRPr>
            </a:p>
          </p:txBody>
        </p:sp>
      </p:grpSp>
      <p:graphicFrame>
        <p:nvGraphicFramePr>
          <p:cNvPr id="2" name="Object 1">
            <a:extLst>
              <a:ext uri="{FF2B5EF4-FFF2-40B4-BE49-F238E27FC236}">
                <a16:creationId xmlns:a16="http://schemas.microsoft.com/office/drawing/2014/main" id="{9C0FAE62-CC60-4D00-81D8-41D42F063BF2}"/>
              </a:ext>
            </a:extLst>
          </p:cNvPr>
          <p:cNvGraphicFramePr>
            <a:graphicFrameLocks noChangeAspect="1"/>
          </p:cNvGraphicFramePr>
          <p:nvPr>
            <p:extLst>
              <p:ext uri="{D42A27DB-BD31-4B8C-83A1-F6EECF244321}">
                <p14:modId xmlns:p14="http://schemas.microsoft.com/office/powerpoint/2010/main" val="227741652"/>
              </p:ext>
            </p:extLst>
          </p:nvPr>
        </p:nvGraphicFramePr>
        <p:xfrm>
          <a:off x="865188" y="5893458"/>
          <a:ext cx="3467100" cy="723900"/>
        </p:xfrm>
        <a:graphic>
          <a:graphicData uri="http://schemas.openxmlformats.org/presentationml/2006/ole">
            <mc:AlternateContent xmlns:mc="http://schemas.openxmlformats.org/markup-compatibility/2006">
              <mc:Choice xmlns:v="urn:schemas-microsoft-com:vml" Requires="v">
                <p:oleObj name="Equation" r:id="rId8" imgW="3466800" imgH="723600" progId="Equation.DSMT4">
                  <p:embed/>
                </p:oleObj>
              </mc:Choice>
              <mc:Fallback>
                <p:oleObj name="Equation" r:id="rId8" imgW="3466800" imgH="723600" progId="Equation.DSMT4">
                  <p:embed/>
                  <p:pic>
                    <p:nvPicPr>
                      <p:cNvPr id="0" name=""/>
                      <p:cNvPicPr/>
                      <p:nvPr/>
                    </p:nvPicPr>
                    <p:blipFill>
                      <a:blip r:embed="rId9"/>
                      <a:stretch>
                        <a:fillRect/>
                      </a:stretch>
                    </p:blipFill>
                    <p:spPr>
                      <a:xfrm>
                        <a:off x="865188" y="5893458"/>
                        <a:ext cx="3467100" cy="72390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A55CA068-23A9-44A3-B72F-141C84B2066A}"/>
              </a:ext>
            </a:extLst>
          </p:cNvPr>
          <p:cNvSpPr txBox="1"/>
          <p:nvPr/>
        </p:nvSpPr>
        <p:spPr>
          <a:xfrm>
            <a:off x="3402673" y="5857989"/>
            <a:ext cx="4172174" cy="579967"/>
          </a:xfrm>
          <a:prstGeom prst="rect">
            <a:avLst/>
          </a:prstGeom>
          <a:noFill/>
        </p:spPr>
        <p:txBody>
          <a:bodyPr wrap="square" rtlCol="0">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فاصله بيشينه  </a:t>
            </a:r>
            <a:r>
              <a:rPr lang="en-US" sz="2400" dirty="0">
                <a:latin typeface="Times New Roman" panose="02020603050405020304" pitchFamily="18" charset="0"/>
                <a:cs typeface="Times New Roman" panose="02020603050405020304" pitchFamily="18" charset="0"/>
              </a:rPr>
              <a:t>m</a:t>
            </a:r>
            <a:r>
              <a:rPr lang="fa-IR" sz="2400" dirty="0">
                <a:latin typeface="Times New Roman" panose="02020603050405020304" pitchFamily="18" charset="0"/>
                <a:cs typeface="Times New Roman" panose="02020603050405020304" pitchFamily="18" charset="0"/>
              </a:rPr>
              <a:t>  تا كمينه  </a:t>
            </a:r>
            <a:r>
              <a:rPr lang="en-US" sz="2400" dirty="0">
                <a:latin typeface="Times New Roman" panose="02020603050405020304" pitchFamily="18" charset="0"/>
                <a:cs typeface="Times New Roman" panose="02020603050405020304" pitchFamily="18" charset="0"/>
              </a:rPr>
              <a:t>  n</a:t>
            </a:r>
          </a:p>
        </p:txBody>
      </p:sp>
      <p:cxnSp>
        <p:nvCxnSpPr>
          <p:cNvPr id="8" name="Straight Connector 7">
            <a:extLst>
              <a:ext uri="{FF2B5EF4-FFF2-40B4-BE49-F238E27FC236}">
                <a16:creationId xmlns:a16="http://schemas.microsoft.com/office/drawing/2014/main" id="{8A3181F6-190A-4360-ABAB-09FEE8FB71C6}"/>
              </a:ext>
            </a:extLst>
          </p:cNvPr>
          <p:cNvCxnSpPr/>
          <p:nvPr/>
        </p:nvCxnSpPr>
        <p:spPr>
          <a:xfrm>
            <a:off x="101600" y="3228622"/>
            <a:ext cx="11887200" cy="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6A051A1F-5313-4449-B0AE-06C89051535A}"/>
              </a:ext>
            </a:extLst>
          </p:cNvPr>
          <p:cNvSpPr>
            <a:spLocks noGrp="1"/>
          </p:cNvSpPr>
          <p:nvPr>
            <p:ph type="sldNum" sz="quarter" idx="12"/>
          </p:nvPr>
        </p:nvSpPr>
        <p:spPr/>
        <p:txBody>
          <a:bodyPr/>
          <a:lstStyle/>
          <a:p>
            <a:r>
              <a:rPr lang="en-US"/>
              <a:t>             </a:t>
            </a:r>
            <a:fld id="{8AC7B609-6235-4DF7-8376-3B4225D7EDEF}" type="slidenum">
              <a:rPr lang="en-US" smtClean="0"/>
              <a:pPr/>
              <a:t>99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94&quot;/&gt;&lt;/object&gt;&lt;object type=&quot;3&quot; unique_id=&quot;10009&quot;&gt;&lt;property id=&quot;20148&quot; value=&quot;5&quot;/&gt;&lt;property id=&quot;20300&quot; value=&quot;Slide 2&quot;/&gt;&lt;property id=&quot;20307&quot; value=&quot;292&quot;/&gt;&lt;/object&gt;&lt;object type=&quot;3&quot; unique_id=&quot;10010&quot;&gt;&lt;property id=&quot;20148&quot; value=&quot;5&quot;/&gt;&lt;property id=&quot;20300&quot; value=&quot;Slide 3&quot;/&gt;&lt;property id=&quot;20307&quot; value=&quot;303&quot;/&gt;&lt;/object&gt;&lt;object type=&quot;3&quot; unique_id=&quot;10011&quot;&gt;&lt;property id=&quot;20148&quot; value=&quot;5&quot;/&gt;&lt;property id=&quot;20300&quot; value=&quot;Slide 4&quot;/&gt;&lt;property id=&quot;20307&quot; value=&quot;256&quot;/&gt;&lt;/object&gt;&lt;object type=&quot;3&quot; unique_id=&quot;10012&quot;&gt;&lt;property id=&quot;20148&quot; value=&quot;5&quot;/&gt;&lt;property id=&quot;20300&quot; value=&quot;Slide 5&quot;/&gt;&lt;property id=&quot;20307&quot; value=&quot;309&quot;/&gt;&lt;/object&gt;&lt;object type=&quot;3&quot; unique_id=&quot;10013&quot;&gt;&lt;property id=&quot;20148&quot; value=&quot;5&quot;/&gt;&lt;property id=&quot;20300&quot; value=&quot;Slide 6&quot;/&gt;&lt;property id=&quot;20307&quot; value=&quot;269&quot;/&gt;&lt;/object&gt;&lt;object type=&quot;3&quot; unique_id=&quot;10014&quot;&gt;&lt;property id=&quot;20148&quot; value=&quot;5&quot;/&gt;&lt;property id=&quot;20300&quot; value=&quot;Slide 7&quot;/&gt;&lt;property id=&quot;20307&quot; value=&quot;263&quot;/&gt;&lt;/object&gt;&lt;object type=&quot;3&quot; unique_id=&quot;10015&quot;&gt;&lt;property id=&quot;20148&quot; value=&quot;5&quot;/&gt;&lt;property id=&quot;20300&quot; value=&quot;Slide 8&quot;/&gt;&lt;property id=&quot;20307&quot; value=&quot;313&quot;/&gt;&lt;/object&gt;&lt;object type=&quot;3&quot; unique_id=&quot;10016&quot;&gt;&lt;property id=&quot;20148&quot; value=&quot;5&quot;/&gt;&lt;property id=&quot;20300&quot; value=&quot;Slide 9&quot;/&gt;&lt;property id=&quot;20307&quot; value=&quot;264&quot;/&gt;&lt;/object&gt;&lt;object type=&quot;3&quot; unique_id=&quot;10017&quot;&gt;&lt;property id=&quot;20148&quot; value=&quot;5&quot;/&gt;&lt;property id=&quot;20300&quot; value=&quot;Slide 10&quot;/&gt;&lt;property id=&quot;20307&quot; value=&quot;314&quot;/&gt;&lt;/object&gt;&lt;object type=&quot;3&quot; unique_id=&quot;10018&quot;&gt;&lt;property id=&quot;20148&quot; value=&quot;5&quot;/&gt;&lt;property id=&quot;20300&quot; value=&quot;Slide 11&quot;/&gt;&lt;property id=&quot;20307&quot; value=&quot;271&quot;/&gt;&lt;/object&gt;&lt;object type=&quot;3&quot; unique_id=&quot;10019&quot;&gt;&lt;property id=&quot;20148&quot; value=&quot;5&quot;/&gt;&lt;property id=&quot;20300&quot; value=&quot;Slide 12&quot;/&gt;&lt;property id=&quot;20307&quot; value=&quot;272&quot;/&gt;&lt;/object&gt;&lt;object type=&quot;3&quot; unique_id=&quot;10020&quot;&gt;&lt;property id=&quot;20148&quot; value=&quot;5&quot;/&gt;&lt;property id=&quot;20300&quot; value=&quot;Slide 13&quot;/&gt;&lt;property id=&quot;20307&quot; value=&quot;273&quot;/&gt;&lt;/object&gt;&lt;object type=&quot;3&quot; unique_id=&quot;10021&quot;&gt;&lt;property id=&quot;20148&quot; value=&quot;5&quot;/&gt;&lt;property id=&quot;20300&quot; value=&quot;Slide 14&quot;/&gt;&lt;property id=&quot;20307&quot; value=&quot;274&quot;/&gt;&lt;/object&gt;&lt;object type=&quot;3&quot; unique_id=&quot;10022&quot;&gt;&lt;property id=&quot;20148&quot; value=&quot;5&quot;/&gt;&lt;property id=&quot;20300&quot; value=&quot;Slide 15&quot;/&gt;&lt;property id=&quot;20307&quot; value=&quot;276&quot;/&gt;&lt;/object&gt;&lt;object type=&quot;3&quot; unique_id=&quot;10030&quot;&gt;&lt;property id=&quot;20148&quot; value=&quot;5&quot;/&gt;&lt;property id=&quot;20300&quot; value=&quot;Slide 16&quot;/&gt;&lt;property id=&quot;20307&quot; value=&quot;258&quot;/&gt;&lt;/object&gt;&lt;object type=&quot;3&quot; unique_id=&quot;10031&quot;&gt;&lt;property id=&quot;20148&quot; value=&quot;5&quot;/&gt;&lt;property id=&quot;20300&quot; value=&quot;Slide 17&quot;/&gt;&lt;property id=&quot;20307&quot; value=&quot;310&quot;/&gt;&lt;/object&gt;&lt;object type=&quot;3&quot; unique_id=&quot;10032&quot;&gt;&lt;property id=&quot;20148&quot; value=&quot;5&quot;/&gt;&lt;property id=&quot;20300&quot; value=&quot;Slide 18&quot;/&gt;&lt;property id=&quot;20307&quot; value=&quot;278&quot;/&gt;&lt;/object&gt;&lt;object type=&quot;3&quot; unique_id=&quot;10033&quot;&gt;&lt;property id=&quot;20148&quot; value=&quot;5&quot;/&gt;&lt;property id=&quot;20300&quot; value=&quot;Slide 23&quot;/&gt;&lt;property id=&quot;20307&quot; value=&quot;279&quot;/&gt;&lt;/object&gt;&lt;object type=&quot;3&quot; unique_id=&quot;10034&quot;&gt;&lt;property id=&quot;20148&quot; value=&quot;5&quot;/&gt;&lt;property id=&quot;20300&quot; value=&quot;Slide 24&quot;/&gt;&lt;property id=&quot;20307&quot; value=&quot;311&quot;/&gt;&lt;/object&gt;&lt;object type=&quot;3&quot; unique_id=&quot;10035&quot;&gt;&lt;property id=&quot;20148&quot; value=&quot;5&quot;/&gt;&lt;property id=&quot;20300&quot; value=&quot;Slide 25&quot;/&gt;&lt;property id=&quot;20307&quot; value=&quot;312&quot;/&gt;&lt;/object&gt;&lt;object type=&quot;3&quot; unique_id=&quot;10036&quot;&gt;&lt;property id=&quot;20148&quot; value=&quot;5&quot;/&gt;&lt;property id=&quot;20300&quot; value=&quot;Slide 26&quot;/&gt;&lt;property id=&quot;20307&quot; value=&quot;280&quot;/&gt;&lt;/object&gt;&lt;object type=&quot;3&quot; unique_id=&quot;10037&quot;&gt;&lt;property id=&quot;20148&quot; value=&quot;5&quot;/&gt;&lt;property id=&quot;20300&quot; value=&quot;Slide 27&quot;/&gt;&lt;property id=&quot;20307&quot; value=&quot;317&quot;/&gt;&lt;/object&gt;&lt;object type=&quot;3&quot; unique_id=&quot;10038&quot;&gt;&lt;property id=&quot;20148&quot; value=&quot;5&quot;/&gt;&lt;property id=&quot;20300&quot; value=&quot;Slide 28&quot;/&gt;&lt;property id=&quot;20307&quot; value=&quot;318&quot;/&gt;&lt;/object&gt;&lt;object type=&quot;3&quot; unique_id=&quot;10039&quot;&gt;&lt;property id=&quot;20148&quot; value=&quot;5&quot;/&gt;&lt;property id=&quot;20300&quot; value=&quot;Slide 29&quot;/&gt;&lt;property id=&quot;20307&quot; value=&quot;326&quot;/&gt;&lt;/object&gt;&lt;object type=&quot;3&quot; unique_id=&quot;10040&quot;&gt;&lt;property id=&quot;20148&quot; value=&quot;5&quot;/&gt;&lt;property id=&quot;20300&quot; value=&quot;Slide 30&quot;/&gt;&lt;property id=&quot;20307&quot; value=&quot;327&quot;/&gt;&lt;/object&gt;&lt;object type=&quot;3&quot; unique_id=&quot;10041&quot;&gt;&lt;property id=&quot;20148&quot; value=&quot;5&quot;/&gt;&lt;property id=&quot;20300&quot; value=&quot;Slide 31&quot;/&gt;&lt;property id=&quot;20307&quot; value=&quot;285&quot;/&gt;&lt;/object&gt;&lt;object type=&quot;3&quot; unique_id=&quot;10042&quot;&gt;&lt;property id=&quot;20148&quot; value=&quot;5&quot;/&gt;&lt;property id=&quot;20300&quot; value=&quot;Slide 32&quot;/&gt;&lt;property id=&quot;20307&quot; value=&quot;304&quot;/&gt;&lt;/object&gt;&lt;object type=&quot;3&quot; unique_id=&quot;10043&quot;&gt;&lt;property id=&quot;20148&quot; value=&quot;5&quot;/&gt;&lt;property id=&quot;20300&quot; value=&quot;Slide 33&quot;/&gt;&lt;property id=&quot;20307&quot; value=&quot;319&quot;/&gt;&lt;/object&gt;&lt;object type=&quot;3&quot; unique_id=&quot;10044&quot;&gt;&lt;property id=&quot;20148&quot; value=&quot;5&quot;/&gt;&lt;property id=&quot;20300&quot; value=&quot;Slide 34&quot;/&gt;&lt;property id=&quot;20307&quot; value=&quot;320&quot;/&gt;&lt;/object&gt;&lt;object type=&quot;3&quot; unique_id=&quot;10045&quot;&gt;&lt;property id=&quot;20148&quot; value=&quot;5&quot;/&gt;&lt;property id=&quot;20300&quot; value=&quot;Slide 35&quot;/&gt;&lt;property id=&quot;20307&quot; value=&quot;305&quot;/&gt;&lt;/object&gt;&lt;object type=&quot;3&quot; unique_id=&quot;10046&quot;&gt;&lt;property id=&quot;20148&quot; value=&quot;5&quot;/&gt;&lt;property id=&quot;20300&quot; value=&quot;Slide 36&quot;/&gt;&lt;property id=&quot;20307&quot; value=&quot;321&quot;/&gt;&lt;/object&gt;&lt;object type=&quot;3&quot; unique_id=&quot;10047&quot;&gt;&lt;property id=&quot;20148&quot; value=&quot;5&quot;/&gt;&lt;property id=&quot;20300&quot; value=&quot;Slide 37&quot;/&gt;&lt;property id=&quot;20307&quot; value=&quot;322&quot;/&gt;&lt;/object&gt;&lt;object type=&quot;3&quot; unique_id=&quot;10048&quot;&gt;&lt;property id=&quot;20148&quot; value=&quot;5&quot;/&gt;&lt;property id=&quot;20300&quot; value=&quot;Slide 38&quot;/&gt;&lt;property id=&quot;20307&quot; value=&quot;306&quot;/&gt;&lt;/object&gt;&lt;object type=&quot;3&quot; unique_id=&quot;10049&quot;&gt;&lt;property id=&quot;20148&quot; value=&quot;5&quot;/&gt;&lt;property id=&quot;20300&quot; value=&quot;Slide 39&quot;/&gt;&lt;property id=&quot;20307&quot; value=&quot;307&quot;/&gt;&lt;/object&gt;&lt;object type=&quot;3&quot; unique_id=&quot;10050&quot;&gt;&lt;property id=&quot;20148&quot; value=&quot;5&quot;/&gt;&lt;property id=&quot;20300&quot; value=&quot;Slide 40&quot;/&gt;&lt;property id=&quot;20307&quot; value=&quot;308&quot;/&gt;&lt;/object&gt;&lt;object type=&quot;3&quot; unique_id=&quot;10051&quot;&gt;&lt;property id=&quot;20148&quot; value=&quot;5&quot;/&gt;&lt;property id=&quot;20300&quot; value=&quot;Slide 41&quot;/&gt;&lt;property id=&quot;20307&quot; value=&quot;323&quot;/&gt;&lt;/object&gt;&lt;object type=&quot;3&quot; unique_id=&quot;10052&quot;&gt;&lt;property id=&quot;20148&quot; value=&quot;5&quot;/&gt;&lt;property id=&quot;20300&quot; value=&quot;Slide 42&quot;/&gt;&lt;property id=&quot;20307&quot; value=&quot;287&quot;/&gt;&lt;/object&gt;&lt;object type=&quot;3&quot; unique_id=&quot;10058&quot;&gt;&lt;property id=&quot;20148&quot; value=&quot;5&quot;/&gt;&lt;property id=&quot;20300&quot; value=&quot;Slide 43&quot;/&gt;&lt;property id=&quot;20307&quot; value=&quot;290&quot;/&gt;&lt;/object&gt;&lt;object type=&quot;3&quot; unique_id=&quot;10059&quot;&gt;&lt;property id=&quot;20148&quot; value=&quot;5&quot;/&gt;&lt;property id=&quot;20300&quot; value=&quot;Slide 44&quot;/&gt;&lt;property id=&quot;20307&quot; value=&quot;328&quot;/&gt;&lt;/object&gt;&lt;object type=&quot;3&quot; unique_id=&quot;10063&quot;&gt;&lt;property id=&quot;20148&quot; value=&quot;5&quot;/&gt;&lt;property id=&quot;20300&quot; value=&quot;Slide 45&quot;/&gt;&lt;property id=&quot;20307&quot; value=&quot;281&quot;/&gt;&lt;/object&gt;&lt;object type=&quot;3&quot; unique_id=&quot;10068&quot;&gt;&lt;property id=&quot;20148&quot; value=&quot;5&quot;/&gt;&lt;property id=&quot;20300&quot; value=&quot;Slide 48&quot;/&gt;&lt;property id=&quot;20307&quot; value=&quot;329&quot;/&gt;&lt;/object&gt;&lt;object type=&quot;3&quot; unique_id=&quot;10069&quot;&gt;&lt;property id=&quot;20148&quot; value=&quot;5&quot;/&gt;&lt;property id=&quot;20300&quot; value=&quot;Slide 49&quot;/&gt;&lt;property id=&quot;20307&quot; value=&quot;334&quot;/&gt;&lt;/object&gt;&lt;object type=&quot;3&quot; unique_id=&quot;10070&quot;&gt;&lt;property id=&quot;20148&quot; value=&quot;5&quot;/&gt;&lt;property id=&quot;20300&quot; value=&quot;Slide 50&quot;/&gt;&lt;property id=&quot;20307&quot; value=&quot;335&quot;/&gt;&lt;/object&gt;&lt;object type=&quot;3&quot; unique_id=&quot;10071&quot;&gt;&lt;property id=&quot;20148&quot; value=&quot;5&quot;/&gt;&lt;property id=&quot;20300&quot; value=&quot;Slide 51&quot;/&gt;&lt;property id=&quot;20307&quot; value=&quot;284&quot;/&gt;&lt;/object&gt;&lt;object type=&quot;3&quot; unique_id=&quot;10072&quot;&gt;&lt;property id=&quot;20148&quot; value=&quot;5&quot;/&gt;&lt;property id=&quot;20300&quot; value=&quot;Slide 52&quot;/&gt;&lt;property id=&quot;20307&quot; value=&quot;336&quot;/&gt;&lt;/object&gt;&lt;object type=&quot;3&quot; unique_id=&quot;10073&quot;&gt;&lt;property id=&quot;20148&quot; value=&quot;5&quot;/&gt;&lt;property id=&quot;20300&quot; value=&quot;Slide 54&quot;/&gt;&lt;property id=&quot;20307&quot; value=&quot;337&quot;/&gt;&lt;/object&gt;&lt;object type=&quot;3&quot; unique_id=&quot;10074&quot;&gt;&lt;property id=&quot;20148&quot; value=&quot;5&quot;/&gt;&lt;property id=&quot;20300&quot; value=&quot;Slide 55&quot;/&gt;&lt;property id=&quot;20307&quot; value=&quot;338&quot;/&gt;&lt;/object&gt;&lt;object type=&quot;3&quot; unique_id=&quot;10075&quot;&gt;&lt;property id=&quot;20148&quot; value=&quot;5&quot;/&gt;&lt;property id=&quot;20300&quot; value=&quot;Slide 56&quot;/&gt;&lt;property id=&quot;20307&quot; value=&quot;325&quot;/&gt;&lt;/object&gt;&lt;object type=&quot;3&quot; unique_id=&quot;10076&quot;&gt;&lt;property id=&quot;20148&quot; value=&quot;5&quot;/&gt;&lt;property id=&quot;20300&quot; value=&quot;Slide 57&quot;/&gt;&lt;property id=&quot;20307&quot; value=&quot;343&quot;/&gt;&lt;/object&gt;&lt;object type=&quot;3&quot; unique_id=&quot;10077&quot;&gt;&lt;property id=&quot;20148&quot; value=&quot;5&quot;/&gt;&lt;property id=&quot;20300&quot; value=&quot;Slide 58&quot;/&gt;&lt;property id=&quot;20307&quot; value=&quot;339&quot;/&gt;&lt;/object&gt;&lt;object type=&quot;3&quot; unique_id=&quot;10078&quot;&gt;&lt;property id=&quot;20148&quot; value=&quot;5&quot;/&gt;&lt;property id=&quot;20300&quot; value=&quot;Slide 59&quot;/&gt;&lt;property id=&quot;20307&quot; value=&quot;342&quot;/&gt;&lt;/object&gt;&lt;object type=&quot;3&quot; unique_id=&quot;10079&quot;&gt;&lt;property id=&quot;20148&quot; value=&quot;5&quot;/&gt;&lt;property id=&quot;20300&quot; value=&quot;Slide 60&quot;/&gt;&lt;property id=&quot;20307&quot; value=&quot;330&quot;/&gt;&lt;/object&gt;&lt;object type=&quot;3&quot; unique_id=&quot;10080&quot;&gt;&lt;property id=&quot;20148&quot; value=&quot;5&quot;/&gt;&lt;property id=&quot;20300&quot; value=&quot;Slide 61&quot;/&gt;&lt;property id=&quot;20307&quot; value=&quot;331&quot;/&gt;&lt;/object&gt;&lt;object type=&quot;3&quot; unique_id=&quot;10081&quot;&gt;&lt;property id=&quot;20148&quot; value=&quot;5&quot;/&gt;&lt;property id=&quot;20300&quot; value=&quot;Slide 64&quot;/&gt;&lt;property id=&quot;20307&quot; value=&quot;340&quot;/&gt;&lt;/object&gt;&lt;object type=&quot;3&quot; unique_id=&quot;10082&quot;&gt;&lt;property id=&quot;20148&quot; value=&quot;5&quot;/&gt;&lt;property id=&quot;20300&quot; value=&quot;Slide 65&quot;/&gt;&lt;property id=&quot;20307&quot; value=&quot;341&quot;/&gt;&lt;/object&gt;&lt;object type=&quot;3&quot; unique_id=&quot;10083&quot;&gt;&lt;property id=&quot;20148&quot; value=&quot;5&quot;/&gt;&lt;property id=&quot;20300&quot; value=&quot;Slide 66&quot;/&gt;&lt;property id=&quot;20307&quot; value=&quot;344&quot;/&gt;&lt;/object&gt;&lt;object type=&quot;3&quot; unique_id=&quot;10084&quot;&gt;&lt;property id=&quot;20148&quot; value=&quot;5&quot;/&gt;&lt;property id=&quot;20300&quot; value=&quot;Slide 67&quot;/&gt;&lt;property id=&quot;20307&quot; value=&quot;345&quot;/&gt;&lt;/object&gt;&lt;object type=&quot;3&quot; unique_id=&quot;10085&quot;&gt;&lt;property id=&quot;20148&quot; value=&quot;5&quot;/&gt;&lt;property id=&quot;20300&quot; value=&quot;Slide 68&quot;/&gt;&lt;property id=&quot;20307&quot; value=&quot;346&quot;/&gt;&lt;/object&gt;&lt;object type=&quot;3&quot; unique_id=&quot;10086&quot;&gt;&lt;property id=&quot;20148&quot; value=&quot;5&quot;/&gt;&lt;property id=&quot;20300&quot; value=&quot;Slide 71&quot;/&gt;&lt;property id=&quot;20307&quot; value=&quot;347&quot;/&gt;&lt;/object&gt;&lt;object type=&quot;3&quot; unique_id=&quot;10087&quot;&gt;&lt;property id=&quot;20148&quot; value=&quot;5&quot;/&gt;&lt;property id=&quot;20300&quot; value=&quot;Slide 72&quot;/&gt;&lt;property id=&quot;20307&quot; value=&quot;348&quot;/&gt;&lt;/object&gt;&lt;object type=&quot;3&quot; unique_id=&quot;10092&quot;&gt;&lt;property id=&quot;20148&quot; value=&quot;5&quot;/&gt;&lt;property id=&quot;20300&quot; value=&quot;Slide 74&quot;/&gt;&lt;property id=&quot;20307&quot; value=&quot;353&quot;/&gt;&lt;/object&gt;&lt;object type=&quot;3&quot; unique_id=&quot;10093&quot;&gt;&lt;property id=&quot;20148&quot; value=&quot;5&quot;/&gt;&lt;property id=&quot;20300&quot; value=&quot;Slide 75&quot;/&gt;&lt;property id=&quot;20307&quot; value=&quot;354&quot;/&gt;&lt;/object&gt;&lt;object type=&quot;3&quot; unique_id=&quot;10094&quot;&gt;&lt;property id=&quot;20148&quot; value=&quot;5&quot;/&gt;&lt;property id=&quot;20300&quot; value=&quot;Slide 76&quot;/&gt;&lt;property id=&quot;20307&quot; value=&quot;356&quot;/&gt;&lt;/object&gt;&lt;object type=&quot;3&quot; unique_id=&quot;10095&quot;&gt;&lt;property id=&quot;20148&quot; value=&quot;5&quot;/&gt;&lt;property id=&quot;20300&quot; value=&quot;Slide 77&quot;/&gt;&lt;property id=&quot;20307&quot; value=&quot;357&quot;/&gt;&lt;/object&gt;&lt;object type=&quot;3&quot; unique_id=&quot;10096&quot;&gt;&lt;property id=&quot;20148&quot; value=&quot;5&quot;/&gt;&lt;property id=&quot;20300&quot; value=&quot;Slide 79&quot;/&gt;&lt;property id=&quot;20307&quot; value=&quot;355&quot;/&gt;&lt;/object&gt;&lt;object type=&quot;3&quot; unique_id=&quot;10667&quot;&gt;&lt;property id=&quot;20148&quot; value=&quot;5&quot;/&gt;&lt;property id=&quot;20300&quot; value=&quot;Slide 80&quot;/&gt;&lt;property id=&quot;20307&quot; value=&quot;358&quot;/&gt;&lt;/object&gt;&lt;object type=&quot;3&quot; unique_id=&quot;10668&quot;&gt;&lt;property id=&quot;20148&quot; value=&quot;5&quot;/&gt;&lt;property id=&quot;20300&quot; value=&quot;Slide 81&quot;/&gt;&lt;property id=&quot;20307&quot; value=&quot;359&quot;/&gt;&lt;/object&gt;&lt;object type=&quot;3&quot; unique_id=&quot;10669&quot;&gt;&lt;property id=&quot;20148&quot; value=&quot;5&quot;/&gt;&lt;property id=&quot;20300&quot; value=&quot;Slide 82&quot;/&gt;&lt;property id=&quot;20307&quot; value=&quot;360&quot;/&gt;&lt;/object&gt;&lt;object type=&quot;3&quot; unique_id=&quot;10670&quot;&gt;&lt;property id=&quot;20148&quot; value=&quot;5&quot;/&gt;&lt;property id=&quot;20300&quot; value=&quot;Slide 83&quot;/&gt;&lt;property id=&quot;20307&quot; value=&quot;361&quot;/&gt;&lt;/object&gt;&lt;object type=&quot;3&quot; unique_id=&quot;10671&quot;&gt;&lt;property id=&quot;20148&quot; value=&quot;5&quot;/&gt;&lt;property id=&quot;20300&quot; value=&quot;Slide 84&quot;/&gt;&lt;property id=&quot;20307&quot; value=&quot;362&quot;/&gt;&lt;/object&gt;&lt;object type=&quot;3&quot; unique_id=&quot;10672&quot;&gt;&lt;property id=&quot;20148&quot; value=&quot;5&quot;/&gt;&lt;property id=&quot;20300&quot; value=&quot;Slide 85&quot;/&gt;&lt;property id=&quot;20307&quot; value=&quot;365&quot;/&gt;&lt;/object&gt;&lt;object type=&quot;3&quot; unique_id=&quot;10673&quot;&gt;&lt;property id=&quot;20148&quot; value=&quot;5&quot;/&gt;&lt;property id=&quot;20300&quot; value=&quot;Slide 86&quot;/&gt;&lt;property id=&quot;20307&quot; value=&quot;366&quot;/&gt;&lt;/object&gt;&lt;object type=&quot;3&quot; unique_id=&quot;11184&quot;&gt;&lt;property id=&quot;20148&quot; value=&quot;5&quot;/&gt;&lt;property id=&quot;20300&quot; value=&quot;Slide 87&quot;/&gt;&lt;property id=&quot;20307&quot; value=&quot;368&quot;/&gt;&lt;/object&gt;&lt;object type=&quot;3&quot; unique_id=&quot;11185&quot;&gt;&lt;property id=&quot;20148&quot; value=&quot;5&quot;/&gt;&lt;property id=&quot;20300&quot; value=&quot;Slide 88&quot;/&gt;&lt;property id=&quot;20307&quot; value=&quot;367&quot;/&gt;&lt;/object&gt;&lt;object type=&quot;3&quot; unique_id=&quot;11187&quot;&gt;&lt;property id=&quot;20148&quot; value=&quot;5&quot;/&gt;&lt;property id=&quot;20300&quot; value=&quot;Slide 89&quot;/&gt;&lt;property id=&quot;20307&quot; value=&quot;369&quot;/&gt;&lt;/object&gt;&lt;object type=&quot;3&quot; unique_id=&quot;11188&quot;&gt;&lt;property id=&quot;20148&quot; value=&quot;5&quot;/&gt;&lt;property id=&quot;20300&quot; value=&quot;Slide 90&quot;/&gt;&lt;property id=&quot;20307&quot; value=&quot;370&quot;/&gt;&lt;/object&gt;&lt;object type=&quot;3&quot; unique_id=&quot;11189&quot;&gt;&lt;property id=&quot;20148&quot; value=&quot;5&quot;/&gt;&lt;property id=&quot;20300&quot; value=&quot;Slide 93&quot;/&gt;&lt;property id=&quot;20307&quot; value=&quot;371&quot;/&gt;&lt;/object&gt;&lt;object type=&quot;3&quot; unique_id=&quot;11514&quot;&gt;&lt;property id=&quot;20148&quot; value=&quot;5&quot;/&gt;&lt;property id=&quot;20300&quot; value=&quot;Slide 91&quot;/&gt;&lt;property id=&quot;20307&quot; value=&quot;374&quot;/&gt;&lt;/object&gt;&lt;object type=&quot;3&quot; unique_id=&quot;11515&quot;&gt;&lt;property id=&quot;20148&quot; value=&quot;5&quot;/&gt;&lt;property id=&quot;20300&quot; value=&quot;Slide 92&quot;/&gt;&lt;property id=&quot;20307&quot; value=&quot;373&quot;/&gt;&lt;/object&gt;&lt;object type=&quot;3&quot; unique_id=&quot;11516&quot;&gt;&lt;property id=&quot;20148&quot; value=&quot;5&quot;/&gt;&lt;property id=&quot;20300&quot; value=&quot;Slide 94&quot;/&gt;&lt;property id=&quot;20307&quot; value=&quot;375&quot;/&gt;&lt;/object&gt;&lt;object type=&quot;3&quot; unique_id=&quot;11517&quot;&gt;&lt;property id=&quot;20148&quot; value=&quot;5&quot;/&gt;&lt;property id=&quot;20300&quot; value=&quot;Slide 95&quot;/&gt;&lt;property id=&quot;20307&quot; value=&quot;376&quot;/&gt;&lt;/object&gt;&lt;object type=&quot;3&quot; unique_id=&quot;11518&quot;&gt;&lt;property id=&quot;20148&quot; value=&quot;5&quot;/&gt;&lt;property id=&quot;20300&quot; value=&quot;Slide 96&quot;/&gt;&lt;property id=&quot;20307&quot; value=&quot;377&quot;/&gt;&lt;/object&gt;&lt;object type=&quot;3&quot; unique_id=&quot;11519&quot;&gt;&lt;property id=&quot;20148&quot; value=&quot;5&quot;/&gt;&lt;property id=&quot;20300&quot; value=&quot;Slide 97&quot;/&gt;&lt;property id=&quot;20307&quot; value=&quot;378&quot;/&gt;&lt;/object&gt;&lt;object type=&quot;3&quot; unique_id=&quot;11520&quot;&gt;&lt;property id=&quot;20148&quot; value=&quot;5&quot;/&gt;&lt;property id=&quot;20300&quot; value=&quot;Slide 98&quot;/&gt;&lt;property id=&quot;20307&quot; value=&quot;379&quot;/&gt;&lt;/object&gt;&lt;object type=&quot;3&quot; unique_id=&quot;11521&quot;&gt;&lt;property id=&quot;20148&quot; value=&quot;5&quot;/&gt;&lt;property id=&quot;20300&quot; value=&quot;Slide 99&quot;/&gt;&lt;property id=&quot;20307&quot; value=&quot;380&quot;/&gt;&lt;/object&gt;&lt;object type=&quot;3&quot; unique_id=&quot;11522&quot;&gt;&lt;property id=&quot;20148&quot; value=&quot;5&quot;/&gt;&lt;property id=&quot;20300&quot; value=&quot;Slide 100&quot;/&gt;&lt;property id=&quot;20307&quot; value=&quot;381&quot;/&gt;&lt;/object&gt;&lt;object type=&quot;3&quot; unique_id=&quot;11523&quot;&gt;&lt;property id=&quot;20148&quot; value=&quot;5&quot;/&gt;&lt;property id=&quot;20300&quot; value=&quot;Slide 101&quot;/&gt;&lt;property id=&quot;20307&quot; value=&quot;382&quot;/&gt;&lt;/object&gt;&lt;object type=&quot;3&quot; unique_id=&quot;11524&quot;&gt;&lt;property id=&quot;20148&quot; value=&quot;5&quot;/&gt;&lt;property id=&quot;20300&quot; value=&quot;Slide 102&quot;/&gt;&lt;property id=&quot;20307&quot; value=&quot;383&quot;/&gt;&lt;/object&gt;&lt;object type=&quot;3&quot; unique_id=&quot;11525&quot;&gt;&lt;property id=&quot;20148&quot; value=&quot;5&quot;/&gt;&lt;property id=&quot;20300&quot; value=&quot;Slide 103&quot;/&gt;&lt;property id=&quot;20307&quot; value=&quot;384&quot;/&gt;&lt;/object&gt;&lt;object type=&quot;3&quot; unique_id=&quot;11526&quot;&gt;&lt;property id=&quot;20148&quot; value=&quot;5&quot;/&gt;&lt;property id=&quot;20300&quot; value=&quot;Slide 104&quot;/&gt;&lt;property id=&quot;20307&quot; value=&quot;385&quot;/&gt;&lt;/object&gt;&lt;object type=&quot;3&quot; unique_id=&quot;11527&quot;&gt;&lt;property id=&quot;20148&quot; value=&quot;5&quot;/&gt;&lt;property id=&quot;20300&quot; value=&quot;Slide 105&quot;/&gt;&lt;property id=&quot;20307&quot; value=&quot;386&quot;/&gt;&lt;/object&gt;&lt;object type=&quot;3&quot; unique_id=&quot;11528&quot;&gt;&lt;property id=&quot;20148&quot; value=&quot;5&quot;/&gt;&lt;property id=&quot;20300&quot; value=&quot;Slide 106&quot;/&gt;&lt;property id=&quot;20307&quot; value=&quot;391&quot;/&gt;&lt;/object&gt;&lt;object type=&quot;3&quot; unique_id=&quot;11529&quot;&gt;&lt;property id=&quot;20148&quot; value=&quot;5&quot;/&gt;&lt;property id=&quot;20300&quot; value=&quot;Slide 109&quot;/&gt;&lt;property id=&quot;20307&quot; value=&quot;387&quot;/&gt;&lt;/object&gt;&lt;object type=&quot;3&quot; unique_id=&quot;11530&quot;&gt;&lt;property id=&quot;20148&quot; value=&quot;5&quot;/&gt;&lt;property id=&quot;20300&quot; value=&quot;Slide 110&quot;/&gt;&lt;property id=&quot;20307&quot; value=&quot;388&quot;/&gt;&lt;/object&gt;&lt;object type=&quot;3&quot; unique_id=&quot;11532&quot;&gt;&lt;property id=&quot;20148&quot; value=&quot;5&quot;/&gt;&lt;property id=&quot;20300&quot; value=&quot;Slide 111&quot;/&gt;&lt;property id=&quot;20307&quot; value=&quot;392&quot;/&gt;&lt;/object&gt;&lt;object type=&quot;3&quot; unique_id=&quot;11533&quot;&gt;&lt;property id=&quot;20148&quot; value=&quot;5&quot;/&gt;&lt;property id=&quot;20300&quot; value=&quot;Slide 112&quot;/&gt;&lt;property id=&quot;20307&quot; value=&quot;393&quot;/&gt;&lt;/object&gt;&lt;object type=&quot;3&quot; unique_id=&quot;11534&quot;&gt;&lt;property id=&quot;20148&quot; value=&quot;5&quot;/&gt;&lt;property id=&quot;20300&quot; value=&quot;Slide 113&quot;/&gt;&lt;property id=&quot;20307&quot; value=&quot;394&quot;/&gt;&lt;/object&gt;&lt;object type=&quot;3&quot; unique_id=&quot;11535&quot;&gt;&lt;property id=&quot;20148&quot; value=&quot;5&quot;/&gt;&lt;property id=&quot;20300&quot; value=&quot;Slide 114&quot;/&gt;&lt;property id=&quot;20307&quot; value=&quot;395&quot;/&gt;&lt;/object&gt;&lt;object type=&quot;3&quot; unique_id=&quot;11537&quot;&gt;&lt;property id=&quot;20148&quot; value=&quot;5&quot;/&gt;&lt;property id=&quot;20300&quot; value=&quot;Slide 115&quot;/&gt;&lt;property id=&quot;20307&quot; value=&quot;398&quot;/&gt;&lt;/object&gt;&lt;object type=&quot;3&quot; unique_id=&quot;11538&quot;&gt;&lt;property id=&quot;20148&quot; value=&quot;5&quot;/&gt;&lt;property id=&quot;20300&quot; value=&quot;Slide 116&quot;/&gt;&lt;property id=&quot;20307&quot; value=&quot;399&quot;/&gt;&lt;/object&gt;&lt;object type=&quot;3&quot; unique_id=&quot;11539&quot;&gt;&lt;property id=&quot;20148&quot; value=&quot;5&quot;/&gt;&lt;property id=&quot;20300&quot; value=&quot;Slide 117&quot;/&gt;&lt;property id=&quot;20307&quot; value=&quot;400&quot;/&gt;&lt;/object&gt;&lt;object type=&quot;3&quot; unique_id=&quot;11540&quot;&gt;&lt;property id=&quot;20148&quot; value=&quot;5&quot;/&gt;&lt;property id=&quot;20300&quot; value=&quot;Slide 118&quot;/&gt;&lt;property id=&quot;20307&quot; value=&quot;401&quot;/&gt;&lt;/object&gt;&lt;object type=&quot;3&quot; unique_id=&quot;11541&quot;&gt;&lt;property id=&quot;20148&quot; value=&quot;5&quot;/&gt;&lt;property id=&quot;20300&quot; value=&quot;Slide 119&quot;/&gt;&lt;property id=&quot;20307&quot; value=&quot;402&quot;/&gt;&lt;/object&gt;&lt;object type=&quot;3&quot; unique_id=&quot;11542&quot;&gt;&lt;property id=&quot;20148&quot; value=&quot;5&quot;/&gt;&lt;property id=&quot;20300&quot; value=&quot;Slide 120&quot;/&gt;&lt;property id=&quot;20307&quot; value=&quot;403&quot;/&gt;&lt;/object&gt;&lt;object type=&quot;3&quot; unique_id=&quot;11543&quot;&gt;&lt;property id=&quot;20148&quot; value=&quot;5&quot;/&gt;&lt;property id=&quot;20300&quot; value=&quot;Slide 121&quot;/&gt;&lt;property id=&quot;20307&quot; value=&quot;404&quot;/&gt;&lt;/object&gt;&lt;object type=&quot;3&quot; unique_id=&quot;11544&quot;&gt;&lt;property id=&quot;20148&quot; value=&quot;5&quot;/&gt;&lt;property id=&quot;20300&quot; value=&quot;Slide 122&quot;/&gt;&lt;property id=&quot;20307&quot; value=&quot;405&quot;/&gt;&lt;/object&gt;&lt;object type=&quot;3&quot; unique_id=&quot;11960&quot;&gt;&lt;property id=&quot;20148&quot; value=&quot;5&quot;/&gt;&lt;property id=&quot;20300&quot; value=&quot;Slide 107&quot;/&gt;&lt;property id=&quot;20307&quot; value=&quot;420&quot;/&gt;&lt;/object&gt;&lt;object type=&quot;3&quot; unique_id=&quot;11961&quot;&gt;&lt;property id=&quot;20148&quot; value=&quot;5&quot;/&gt;&lt;property id=&quot;20300&quot; value=&quot;Slide 108&quot;/&gt;&lt;property id=&quot;20307&quot; value=&quot;421&quot;/&gt;&lt;/object&gt;&lt;object type=&quot;3&quot; unique_id=&quot;11962&quot;&gt;&lt;property id=&quot;20148&quot; value=&quot;5&quot;/&gt;&lt;property id=&quot;20300&quot; value=&quot;Slide 123&quot;/&gt;&lt;property id=&quot;20307&quot; value=&quot;417&quot;/&gt;&lt;/object&gt;&lt;object type=&quot;3&quot; unique_id=&quot;11963&quot;&gt;&lt;property id=&quot;20148&quot; value=&quot;5&quot;/&gt;&lt;property id=&quot;20300&quot; value=&quot;Slide 124&quot;/&gt;&lt;property id=&quot;20307&quot; value=&quot;418&quot;/&gt;&lt;/object&gt;&lt;object type=&quot;3&quot; unique_id=&quot;11964&quot;&gt;&lt;property id=&quot;20148&quot; value=&quot;5&quot;/&gt;&lt;property id=&quot;20300&quot; value=&quot;Slide 125&quot;/&gt;&lt;property id=&quot;20307&quot; value=&quot;413&quot;/&gt;&lt;/object&gt;&lt;object type=&quot;3&quot; unique_id=&quot;11965&quot;&gt;&lt;property id=&quot;20148&quot; value=&quot;5&quot;/&gt;&lt;property id=&quot;20300&quot; value=&quot;Slide 126&quot;/&gt;&lt;property id=&quot;20307&quot; value=&quot;414&quot;/&gt;&lt;/object&gt;&lt;object type=&quot;3&quot; unique_id=&quot;11966&quot;&gt;&lt;property id=&quot;20148&quot; value=&quot;5&quot;/&gt;&lt;property id=&quot;20300&quot; value=&quot;Slide 127&quot;/&gt;&lt;property id=&quot;20307&quot; value=&quot;415&quot;/&gt;&lt;/object&gt;&lt;object type=&quot;3&quot; unique_id=&quot;11967&quot;&gt;&lt;property id=&quot;20148&quot; value=&quot;5&quot;/&gt;&lt;property id=&quot;20300&quot; value=&quot;Slide 128&quot;/&gt;&lt;property id=&quot;20307&quot; value=&quot;416&quot;/&gt;&lt;/object&gt;&lt;object type=&quot;3&quot; unique_id=&quot;11968&quot;&gt;&lt;property id=&quot;20148&quot; value=&quot;5&quot;/&gt;&lt;property id=&quot;20300&quot; value=&quot;Slide 129&quot;/&gt;&lt;property id=&quot;20307&quot; value=&quot;406&quot;/&gt;&lt;/object&gt;&lt;object type=&quot;3&quot; unique_id=&quot;11969&quot;&gt;&lt;property id=&quot;20148&quot; value=&quot;5&quot;/&gt;&lt;property id=&quot;20300&quot; value=&quot;Slide 130&quot;/&gt;&lt;property id=&quot;20307&quot; value=&quot;407&quot;/&gt;&lt;/object&gt;&lt;object type=&quot;3&quot; unique_id=&quot;11970&quot;&gt;&lt;property id=&quot;20148&quot; value=&quot;5&quot;/&gt;&lt;property id=&quot;20300&quot; value=&quot;Slide 131&quot;/&gt;&lt;property id=&quot;20307&quot; value=&quot;408&quot;/&gt;&lt;/object&gt;&lt;object type=&quot;3&quot; unique_id=&quot;11971&quot;&gt;&lt;property id=&quot;20148&quot; value=&quot;5&quot;/&gt;&lt;property id=&quot;20300&quot; value=&quot;Slide 132&quot;/&gt;&lt;property id=&quot;20307&quot; value=&quot;409&quot;/&gt;&lt;/object&gt;&lt;object type=&quot;3&quot; unique_id=&quot;11972&quot;&gt;&lt;property id=&quot;20148&quot; value=&quot;5&quot;/&gt;&lt;property id=&quot;20300&quot; value=&quot;Slide 133&quot;/&gt;&lt;property id=&quot;20307&quot; value=&quot;410&quot;/&gt;&lt;/object&gt;&lt;object type=&quot;3&quot; unique_id=&quot;11973&quot;&gt;&lt;property id=&quot;20148&quot; value=&quot;5&quot;/&gt;&lt;property id=&quot;20300&quot; value=&quot;Slide 134&quot;/&gt;&lt;property id=&quot;20307&quot; value=&quot;411&quot;/&gt;&lt;/object&gt;&lt;object type=&quot;3&quot; unique_id=&quot;11974&quot;&gt;&lt;property id=&quot;20148&quot; value=&quot;5&quot;/&gt;&lt;property id=&quot;20300&quot; value=&quot;Slide 135&quot;/&gt;&lt;property id=&quot;20307&quot; value=&quot;412&quot;/&gt;&lt;/object&gt;&lt;object type=&quot;3&quot; unique_id=&quot;12395&quot;&gt;&lt;property id=&quot;20148&quot; value=&quot;5&quot;/&gt;&lt;property id=&quot;20300&quot; value=&quot;Slide 19&quot;/&gt;&lt;property id=&quot;20307&quot; value=&quot;422&quot;/&gt;&lt;/object&gt;&lt;object type=&quot;3&quot; unique_id=&quot;12396&quot;&gt;&lt;property id=&quot;20148&quot; value=&quot;5&quot;/&gt;&lt;property id=&quot;20300&quot; value=&quot;Slide 20&quot;/&gt;&lt;property id=&quot;20307&quot; value=&quot;423&quot;/&gt;&lt;/object&gt;&lt;object type=&quot;3&quot; unique_id=&quot;12397&quot;&gt;&lt;property id=&quot;20148&quot; value=&quot;5&quot;/&gt;&lt;property id=&quot;20300&quot; value=&quot;Slide 22&quot;/&gt;&lt;property id=&quot;20307&quot; value=&quot;424&quot;/&gt;&lt;/object&gt;&lt;object type=&quot;3&quot; unique_id=&quot;13240&quot;&gt;&lt;property id=&quot;20148&quot; value=&quot;5&quot;/&gt;&lt;property id=&quot;20300&quot; value=&quot;Slide 21&quot;/&gt;&lt;property id=&quot;20307&quot; value=&quot;425&quot;/&gt;&lt;/object&gt;&lt;object type=&quot;3&quot; unique_id=&quot;13241&quot;&gt;&lt;property id=&quot;20148&quot; value=&quot;5&quot;/&gt;&lt;property id=&quot;20300&quot; value=&quot;Slide 62&quot;/&gt;&lt;property id=&quot;20307&quot; value=&quot;426&quot;/&gt;&lt;/object&gt;&lt;object type=&quot;3&quot; unique_id=&quot;13242&quot;&gt;&lt;property id=&quot;20148&quot; value=&quot;5&quot;/&gt;&lt;property id=&quot;20300&quot; value=&quot;Slide 63&quot;/&gt;&lt;property id=&quot;20307&quot; value=&quot;427&quot;/&gt;&lt;/object&gt;&lt;object type=&quot;3&quot; unique_id=&quot;13937&quot;&gt;&lt;property id=&quot;20148&quot; value=&quot;5&quot;/&gt;&lt;property id=&quot;20300&quot; value=&quot;Slide 46&quot;/&gt;&lt;property id=&quot;20307&quot; value=&quot;428&quot;/&gt;&lt;/object&gt;&lt;object type=&quot;3&quot; unique_id=&quot;14623&quot;&gt;&lt;property id=&quot;20148&quot; value=&quot;5&quot;/&gt;&lt;property id=&quot;20300&quot; value=&quot;Slide 47&quot;/&gt;&lt;property id=&quot;20307&quot; value=&quot;429&quot;/&gt;&lt;/object&gt;&lt;object type=&quot;3&quot; unique_id=&quot;15728&quot;&gt;&lt;property id=&quot;20148&quot; value=&quot;5&quot;/&gt;&lt;property id=&quot;20300&quot; value=&quot;Slide 53&quot;/&gt;&lt;property id=&quot;20307&quot; value=&quot;430&quot;/&gt;&lt;/object&gt;&lt;object type=&quot;3&quot; unique_id=&quot;15867&quot;&gt;&lt;property id=&quot;20148&quot; value=&quot;5&quot;/&gt;&lt;property id=&quot;20300&quot; value=&quot;Slide 78&quot;/&gt;&lt;property id=&quot;20307&quot; value=&quot;431&quot;/&gt;&lt;/object&gt;&lt;object type=&quot;3&quot; unique_id=&quot;16416&quot;&gt;&lt;property id=&quot;20148&quot; value=&quot;5&quot;/&gt;&lt;property id=&quot;20300&quot; value=&quot;Slide 69&quot;/&gt;&lt;property id=&quot;20307&quot; value=&quot;434&quot;/&gt;&lt;/object&gt;&lt;object type=&quot;3&quot; unique_id=&quot;16417&quot;&gt;&lt;property id=&quot;20148&quot; value=&quot;5&quot;/&gt;&lt;property id=&quot;20300&quot; value=&quot;Slide 70&quot;/&gt;&lt;property id=&quot;20307&quot; value=&quot;432&quot;/&gt;&lt;/object&gt;&lt;object type=&quot;3&quot; unique_id=&quot;16418&quot;&gt;&lt;property id=&quot;20148&quot; value=&quot;5&quot;/&gt;&lt;property id=&quot;20300&quot; value=&quot;Slide 73&quot;/&gt;&lt;property id=&quot;20307&quot; value=&quot;435&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lnDef>
      <a:spPr>
        <a:ln w="1905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just" rtl="1">
          <a:lnSpc>
            <a:spcPct val="150000"/>
          </a:lnSpc>
          <a:defRPr sz="2400" dirty="0" smtClean="0">
            <a:latin typeface="Times New Roman" panose="02020603050405020304" pitchFamily="18" charset="0"/>
            <a:cs typeface="B Nazanin" panose="00000400000000000000" pitchFamily="2" charset="-78"/>
          </a:defRPr>
        </a:defPPr>
      </a:lstStyle>
    </a:txDef>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47051</TotalTime>
  <Words>6154</Words>
  <Application>Microsoft Office PowerPoint</Application>
  <PresentationFormat>Widescreen</PresentationFormat>
  <Paragraphs>578</Paragraphs>
  <Slides>156</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156</vt:i4>
      </vt:variant>
    </vt:vector>
  </HeadingPairs>
  <TitlesOfParts>
    <vt:vector size="168" baseType="lpstr">
      <vt:lpstr>Arial</vt:lpstr>
      <vt:lpstr>B Nazanin</vt:lpstr>
      <vt:lpstr>Calibri</vt:lpstr>
      <vt:lpstr>Cambria Math</vt:lpstr>
      <vt:lpstr>Georgia</vt:lpstr>
      <vt:lpstr>Inherited</vt:lpstr>
      <vt:lpstr>Times New Roman</vt:lpstr>
      <vt:lpstr>Tw Cen MT</vt:lpstr>
      <vt:lpstr>Tw Cen MT Condensed</vt:lpstr>
      <vt:lpstr>Wingdings 3</vt:lpstr>
      <vt:lpstr>Integral</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Ali</cp:lastModifiedBy>
  <cp:revision>1577</cp:revision>
  <dcterms:created xsi:type="dcterms:W3CDTF">2017-09-10T06:44:02Z</dcterms:created>
  <dcterms:modified xsi:type="dcterms:W3CDTF">2025-10-05T08:31:39Z</dcterms:modified>
</cp:coreProperties>
</file>